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070" r:id="rId6"/>
  </p:sldMasterIdLst>
  <p:notesMasterIdLst>
    <p:notesMasterId r:id="rId57"/>
  </p:notesMasterIdLst>
  <p:handoutMasterIdLst>
    <p:handoutMasterId r:id="rId58"/>
  </p:handoutMasterIdLst>
  <p:sldIdLst>
    <p:sldId id="5010" r:id="rId7"/>
    <p:sldId id="5011" r:id="rId8"/>
    <p:sldId id="284" r:id="rId9"/>
    <p:sldId id="320" r:id="rId10"/>
    <p:sldId id="4923" r:id="rId11"/>
    <p:sldId id="4946" r:id="rId12"/>
    <p:sldId id="4939" r:id="rId13"/>
    <p:sldId id="5008" r:id="rId14"/>
    <p:sldId id="3686" r:id="rId15"/>
    <p:sldId id="3296" r:id="rId16"/>
    <p:sldId id="4984" r:id="rId17"/>
    <p:sldId id="4985" r:id="rId18"/>
    <p:sldId id="4988" r:id="rId19"/>
    <p:sldId id="4989" r:id="rId20"/>
    <p:sldId id="4975" r:id="rId21"/>
    <p:sldId id="5006" r:id="rId22"/>
    <p:sldId id="4964" r:id="rId23"/>
    <p:sldId id="4950" r:id="rId24"/>
    <p:sldId id="4965" r:id="rId25"/>
    <p:sldId id="5013" r:id="rId26"/>
    <p:sldId id="4982" r:id="rId27"/>
    <p:sldId id="3780" r:id="rId28"/>
    <p:sldId id="4925" r:id="rId29"/>
    <p:sldId id="4990" r:id="rId30"/>
    <p:sldId id="3693" r:id="rId31"/>
    <p:sldId id="3637" r:id="rId32"/>
    <p:sldId id="4991" r:id="rId33"/>
    <p:sldId id="4992" r:id="rId34"/>
    <p:sldId id="4993" r:id="rId35"/>
    <p:sldId id="3321" r:id="rId36"/>
    <p:sldId id="4994" r:id="rId37"/>
    <p:sldId id="4967" r:id="rId38"/>
    <p:sldId id="3647" r:id="rId39"/>
    <p:sldId id="4953" r:id="rId40"/>
    <p:sldId id="4996" r:id="rId41"/>
    <p:sldId id="4969" r:id="rId42"/>
    <p:sldId id="4997" r:id="rId43"/>
    <p:sldId id="4999" r:id="rId44"/>
    <p:sldId id="4846" r:id="rId45"/>
    <p:sldId id="3298" r:id="rId46"/>
    <p:sldId id="5000" r:id="rId47"/>
    <p:sldId id="5002" r:id="rId48"/>
    <p:sldId id="5004" r:id="rId49"/>
    <p:sldId id="4954" r:id="rId50"/>
    <p:sldId id="5009" r:id="rId51"/>
    <p:sldId id="4986" r:id="rId52"/>
    <p:sldId id="317" r:id="rId53"/>
    <p:sldId id="283" r:id="rId54"/>
    <p:sldId id="318" r:id="rId55"/>
    <p:sldId id="307" r:id="rId56"/>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guide id="6" pos="2634"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AC7F0B-48C3-5563-FE2A-BAC4CE7140D7}" name="Stacey Hodgson" initials="SH" userId="S::Stacey.Hodgson@qcaa.qld.edu.au::d946d89a-f8ba-4763-8a05-e6cf5f3d164b" providerId="AD"/>
  <p188:author id="{B9C0B623-49EA-B518-F551-98269D906676}" name="Janis McDermott" initials="JM" userId="S::Janis.McDermott@qcaa.qld.edu.au::fe8016d7-e05f-4181-a162-3867e0c7828a" providerId="AD"/>
  <p188:author id="{8863F22E-8E5B-DCEA-1B51-7ABE0C6702CD}" name="Shannyn McSweeney" initials="SM" userId="S::Shannyn.McSweeney@qcaa.qld.edu.au::305e6775-da44-41fe-a46a-e3cddad11a43" providerId="AD"/>
  <p188:author id="{99C1917E-8C3B-8FBB-2774-7CAEE9E51DE8}" name="NV GD" initials="NV" userId="NV GD" providerId="None"/>
  <p188:author id="{6A9A00F5-C49A-7E6B-A24A-0C850FF796A5}" name="CMED" initials="CM" userId="CMED"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839"/>
    <a:srgbClr val="8AD0D0"/>
    <a:srgbClr val="FFE88C"/>
    <a:srgbClr val="DAC5B7"/>
    <a:srgbClr val="CFDBC3"/>
    <a:srgbClr val="DBB4C4"/>
    <a:srgbClr val="8E5E4F"/>
    <a:srgbClr val="CBC1D5"/>
    <a:srgbClr val="7C6597"/>
    <a:srgbClr val="A64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5EC70-A88B-4152-9E13-F1F9CC0BBC19}" v="68" dt="2024-12-18T03:46:40.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556" autoAdjust="0"/>
  </p:normalViewPr>
  <p:slideViewPr>
    <p:cSldViewPr snapToGrid="0">
      <p:cViewPr varScale="1">
        <p:scale>
          <a:sx n="110" d="100"/>
          <a:sy n="110" d="100"/>
        </p:scale>
        <p:origin x="672" y="102"/>
      </p:cViewPr>
      <p:guideLst>
        <p:guide orient="horz" pos="378"/>
        <p:guide orient="horz" pos="531"/>
        <p:guide pos="2880"/>
        <p:guide pos="263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97D08-9902-4171-9B2D-8CBD812CD13F}"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AU"/>
        </a:p>
      </dgm:t>
    </dgm:pt>
    <dgm:pt modelId="{6F3315D4-DF0C-4DD4-BE7B-6329AE5B17E2}">
      <dgm:prSet phldrT="[Text]" custT="1"/>
      <dgm:spPr>
        <a:solidFill>
          <a:srgbClr val="E7E1DE"/>
        </a:solidFill>
        <a:ln w="57150">
          <a:noFill/>
        </a:ln>
      </dgm:spPr>
      <dgm:t>
        <a:bodyPr/>
        <a:lstStyle/>
        <a:p>
          <a:r>
            <a:rPr lang="en-AU" sz="2000" b="1"/>
            <a:t>Module 1           </a:t>
          </a:r>
          <a:r>
            <a:rPr lang="en-AU" sz="1600"/>
            <a:t>Exploring revisions to purpose, principles and practices</a:t>
          </a:r>
          <a:endParaRPr lang="en-AU" sz="1900"/>
        </a:p>
      </dgm:t>
    </dgm:pt>
    <dgm:pt modelId="{EC8F08F9-0FB4-423E-B011-C185332FE5DA}" type="parTrans" cxnId="{3690ADFC-70B4-4ED3-9C08-64B58EA18A13}">
      <dgm:prSet/>
      <dgm:spPr/>
      <dgm:t>
        <a:bodyPr/>
        <a:lstStyle/>
        <a:p>
          <a:endParaRPr lang="en-AU"/>
        </a:p>
      </dgm:t>
    </dgm:pt>
    <dgm:pt modelId="{BA249107-3EF0-4E49-AB90-BD4B0A4C0412}" type="sibTrans" cxnId="{3690ADFC-70B4-4ED3-9C08-64B58EA18A13}">
      <dgm:prSet/>
      <dgm:spPr/>
      <dgm:t>
        <a:bodyPr/>
        <a:lstStyle/>
        <a:p>
          <a:endParaRPr lang="en-AU"/>
        </a:p>
      </dgm:t>
    </dgm:pt>
    <dgm:pt modelId="{9021644A-85E7-43A6-9293-394E98646CEE}">
      <dgm:prSet phldrT="[Text]"/>
      <dgm:spPr>
        <a:solidFill>
          <a:srgbClr val="8E5E4F"/>
        </a:solidFill>
        <a:ln>
          <a:noFill/>
        </a:ln>
      </dgm:spPr>
      <dgm:t>
        <a:bodyPr/>
        <a:lstStyle/>
        <a:p>
          <a:r>
            <a:rPr lang="en-AU" b="1"/>
            <a:t>QKLG 2024 and </a:t>
          </a:r>
          <a:br>
            <a:rPr lang="en-AU" b="1"/>
          </a:br>
          <a:r>
            <a:rPr lang="en-AU" b="1"/>
            <a:t>EYLF V2.0 alignment</a:t>
          </a:r>
        </a:p>
      </dgm:t>
    </dgm:pt>
    <dgm:pt modelId="{B79B2B2E-D269-4AFA-96D3-5A893319430A}" type="parTrans" cxnId="{F65243FF-B7EC-46CF-A55E-6C531460E145}">
      <dgm:prSet/>
      <dgm:spPr/>
      <dgm:t>
        <a:bodyPr/>
        <a:lstStyle/>
        <a:p>
          <a:endParaRPr lang="en-AU"/>
        </a:p>
      </dgm:t>
    </dgm:pt>
    <dgm:pt modelId="{919C5698-7DB0-400A-A1F4-9C30AEF7EBD2}" type="sibTrans" cxnId="{F65243FF-B7EC-46CF-A55E-6C531460E145}">
      <dgm:prSet/>
      <dgm:spPr/>
      <dgm:t>
        <a:bodyPr/>
        <a:lstStyle/>
        <a:p>
          <a:endParaRPr lang="en-AU"/>
        </a:p>
      </dgm:t>
    </dgm:pt>
    <dgm:pt modelId="{6A4AD55A-0EE7-4932-A1AF-A7CE0318E35B}">
      <dgm:prSet phldrT="[Text]"/>
      <dgm:spPr>
        <a:solidFill>
          <a:srgbClr val="8E5E4F"/>
        </a:solidFill>
        <a:ln>
          <a:noFill/>
        </a:ln>
      </dgm:spPr>
      <dgm:t>
        <a:bodyPr/>
        <a:lstStyle/>
        <a:p>
          <a:r>
            <a:rPr lang="en-AU" b="1"/>
            <a:t>Purpose, principles and practices</a:t>
          </a:r>
        </a:p>
      </dgm:t>
    </dgm:pt>
    <dgm:pt modelId="{AD77FBAA-CA4B-4B26-9598-E24AACDAC8DF}" type="parTrans" cxnId="{2D922623-6F30-41BA-AC60-EE69438A6D02}">
      <dgm:prSet/>
      <dgm:spPr/>
      <dgm:t>
        <a:bodyPr/>
        <a:lstStyle/>
        <a:p>
          <a:endParaRPr lang="en-AU"/>
        </a:p>
      </dgm:t>
    </dgm:pt>
    <dgm:pt modelId="{43074DA9-551C-4DC0-B862-00B6EEAB7CB2}" type="sibTrans" cxnId="{2D922623-6F30-41BA-AC60-EE69438A6D02}">
      <dgm:prSet/>
      <dgm:spPr/>
      <dgm:t>
        <a:bodyPr/>
        <a:lstStyle/>
        <a:p>
          <a:endParaRPr lang="en-AU"/>
        </a:p>
      </dgm:t>
    </dgm:pt>
    <dgm:pt modelId="{DC14A935-8939-4EA0-8D6E-901D70499169}">
      <dgm:prSet phldrT="[Text]" custT="1"/>
      <dgm:spPr>
        <a:solidFill>
          <a:srgbClr val="E7E1DE"/>
        </a:solidFill>
        <a:ln w="57150">
          <a:solidFill>
            <a:srgbClr val="8E5E4F"/>
          </a:solidFill>
        </a:ln>
      </dgm:spPr>
      <dgm:t>
        <a:bodyPr/>
        <a:lstStyle/>
        <a:p>
          <a:r>
            <a:rPr lang="en-AU" sz="2000" b="1"/>
            <a:t>Module 2</a:t>
          </a:r>
        </a:p>
        <a:p>
          <a:r>
            <a:rPr lang="en-AU" sz="1600"/>
            <a:t>Exploring continua and reviewing transitions</a:t>
          </a:r>
        </a:p>
      </dgm:t>
    </dgm:pt>
    <dgm:pt modelId="{6E8071B4-5C3A-4062-9BF9-3553BBB7D066}" type="parTrans" cxnId="{B94AEC6B-E7C8-44C8-BA85-CE26E35783E4}">
      <dgm:prSet/>
      <dgm:spPr/>
      <dgm:t>
        <a:bodyPr/>
        <a:lstStyle/>
        <a:p>
          <a:endParaRPr lang="en-AU"/>
        </a:p>
      </dgm:t>
    </dgm:pt>
    <dgm:pt modelId="{7DDAD101-AA11-45D2-B91B-9439E1EF25F2}" type="sibTrans" cxnId="{B94AEC6B-E7C8-44C8-BA85-CE26E35783E4}">
      <dgm:prSet/>
      <dgm:spPr/>
      <dgm:t>
        <a:bodyPr/>
        <a:lstStyle/>
        <a:p>
          <a:endParaRPr lang="en-AU"/>
        </a:p>
      </dgm:t>
    </dgm:pt>
    <dgm:pt modelId="{0176E40B-EB3E-43DB-A6EB-B91B361DD140}">
      <dgm:prSet phldrT="[Text]"/>
      <dgm:spPr>
        <a:solidFill>
          <a:srgbClr val="8E5E4F"/>
        </a:solidFill>
        <a:ln>
          <a:noFill/>
        </a:ln>
      </dgm:spPr>
      <dgm:t>
        <a:bodyPr/>
        <a:lstStyle/>
        <a:p>
          <a:r>
            <a:rPr lang="en-AU" b="1"/>
            <a:t>Continua of learning and development</a:t>
          </a:r>
        </a:p>
      </dgm:t>
    </dgm:pt>
    <dgm:pt modelId="{40C2BC91-A691-454B-821C-F8EACDF8FD93}" type="parTrans" cxnId="{BBD5F429-83DC-4BF5-A887-CDB461F66213}">
      <dgm:prSet/>
      <dgm:spPr/>
      <dgm:t>
        <a:bodyPr/>
        <a:lstStyle/>
        <a:p>
          <a:endParaRPr lang="en-AU"/>
        </a:p>
      </dgm:t>
    </dgm:pt>
    <dgm:pt modelId="{64455DDB-270D-43F6-B09E-B3D5AF1A45A6}" type="sibTrans" cxnId="{BBD5F429-83DC-4BF5-A887-CDB461F66213}">
      <dgm:prSet/>
      <dgm:spPr/>
      <dgm:t>
        <a:bodyPr/>
        <a:lstStyle/>
        <a:p>
          <a:endParaRPr lang="en-AU"/>
        </a:p>
      </dgm:t>
    </dgm:pt>
    <dgm:pt modelId="{A3F03684-61E4-484E-A255-172993101133}">
      <dgm:prSet phldrT="[Text]"/>
      <dgm:spPr>
        <a:solidFill>
          <a:srgbClr val="8E5E4F"/>
        </a:solidFill>
        <a:ln>
          <a:noFill/>
        </a:ln>
      </dgm:spPr>
      <dgm:t>
        <a:bodyPr/>
        <a:lstStyle/>
        <a:p>
          <a:r>
            <a:rPr lang="en-AU" b="1"/>
            <a:t>Learning and development areas</a:t>
          </a:r>
        </a:p>
      </dgm:t>
    </dgm:pt>
    <dgm:pt modelId="{9C676D6A-4075-4C77-AE4F-6FF07AF4ADA8}" type="parTrans" cxnId="{EC08A4C6-3546-418F-8323-CF86E3051A8F}">
      <dgm:prSet/>
      <dgm:spPr/>
      <dgm:t>
        <a:bodyPr/>
        <a:lstStyle/>
        <a:p>
          <a:endParaRPr lang="en-AU"/>
        </a:p>
      </dgm:t>
    </dgm:pt>
    <dgm:pt modelId="{640D5D41-9DF5-4554-86F6-18396D013D18}" type="sibTrans" cxnId="{EC08A4C6-3546-418F-8323-CF86E3051A8F}">
      <dgm:prSet/>
      <dgm:spPr/>
      <dgm:t>
        <a:bodyPr/>
        <a:lstStyle/>
        <a:p>
          <a:endParaRPr lang="en-AU"/>
        </a:p>
      </dgm:t>
    </dgm:pt>
    <dgm:pt modelId="{90BCCD4A-B8F0-4522-916A-BC62B2CFC70A}">
      <dgm:prSet phldrT="[Text]" custT="1"/>
      <dgm:spPr>
        <a:solidFill>
          <a:srgbClr val="E7E1DE"/>
        </a:solidFill>
        <a:ln w="57150">
          <a:noFill/>
        </a:ln>
      </dgm:spPr>
      <dgm:t>
        <a:bodyPr/>
        <a:lstStyle/>
        <a:p>
          <a:r>
            <a:rPr lang="en-AU" sz="1900" b="1"/>
            <a:t>Module 3</a:t>
          </a:r>
        </a:p>
        <a:p>
          <a:r>
            <a:rPr lang="en-AU" sz="1600"/>
            <a:t>Examining considerations for planning</a:t>
          </a:r>
        </a:p>
      </dgm:t>
    </dgm:pt>
    <dgm:pt modelId="{C82E4BC6-9BEF-484A-86E7-80DF23291BB7}" type="parTrans" cxnId="{1782E473-6483-4A15-B5A2-876662C41DA8}">
      <dgm:prSet/>
      <dgm:spPr/>
      <dgm:t>
        <a:bodyPr/>
        <a:lstStyle/>
        <a:p>
          <a:endParaRPr lang="en-AU"/>
        </a:p>
      </dgm:t>
    </dgm:pt>
    <dgm:pt modelId="{823458E5-F8A5-4A51-B02E-17F38D4B342E}" type="sibTrans" cxnId="{1782E473-6483-4A15-B5A2-876662C41DA8}">
      <dgm:prSet/>
      <dgm:spPr/>
      <dgm:t>
        <a:bodyPr/>
        <a:lstStyle/>
        <a:p>
          <a:endParaRPr lang="en-AU"/>
        </a:p>
      </dgm:t>
    </dgm:pt>
    <dgm:pt modelId="{CA4CFE8B-C50C-4609-ADCC-0F9C351A6160}">
      <dgm:prSet phldrT="[Text]"/>
      <dgm:spPr>
        <a:solidFill>
          <a:srgbClr val="8E5E4F"/>
        </a:solidFill>
        <a:ln>
          <a:noFill/>
        </a:ln>
      </dgm:spPr>
      <dgm:t>
        <a:bodyPr/>
        <a:lstStyle/>
        <a:p>
          <a:r>
            <a:rPr lang="en-AU" b="1"/>
            <a:t>Considerations for planning with the QKLG 2024</a:t>
          </a:r>
        </a:p>
      </dgm:t>
    </dgm:pt>
    <dgm:pt modelId="{AA42DA5D-762D-4C6A-A01B-BD57B1B77660}" type="parTrans" cxnId="{B5A53EB4-F4E0-493F-88A6-85F27649348C}">
      <dgm:prSet/>
      <dgm:spPr/>
      <dgm:t>
        <a:bodyPr/>
        <a:lstStyle/>
        <a:p>
          <a:endParaRPr lang="en-AU"/>
        </a:p>
      </dgm:t>
    </dgm:pt>
    <dgm:pt modelId="{19C965A6-7449-4CFB-AAC7-3998FC58AA17}" type="sibTrans" cxnId="{B5A53EB4-F4E0-493F-88A6-85F27649348C}">
      <dgm:prSet/>
      <dgm:spPr/>
      <dgm:t>
        <a:bodyPr/>
        <a:lstStyle/>
        <a:p>
          <a:endParaRPr lang="en-AU"/>
        </a:p>
      </dgm:t>
    </dgm:pt>
    <dgm:pt modelId="{60958536-54FE-40BB-B88C-E5C1E2FC880F}">
      <dgm:prSet/>
      <dgm:spPr>
        <a:solidFill>
          <a:srgbClr val="8E5E4F"/>
        </a:solidFill>
        <a:ln>
          <a:noFill/>
        </a:ln>
      </dgm:spPr>
      <dgm:t>
        <a:bodyPr/>
        <a:lstStyle/>
        <a:p>
          <a:r>
            <a:rPr lang="en-AU" b="1"/>
            <a:t>Supporting transitions and continuity of learning</a:t>
          </a:r>
        </a:p>
      </dgm:t>
    </dgm:pt>
    <dgm:pt modelId="{884EF74B-DF24-4298-BC59-DA811CC63E82}" type="parTrans" cxnId="{A5553E8D-46C4-47BC-826B-79226F8AFE82}">
      <dgm:prSet/>
      <dgm:spPr/>
      <dgm:t>
        <a:bodyPr/>
        <a:lstStyle/>
        <a:p>
          <a:endParaRPr lang="en-AU"/>
        </a:p>
      </dgm:t>
    </dgm:pt>
    <dgm:pt modelId="{086F82A9-8616-4F45-A9DF-0B57E474D3F5}" type="sibTrans" cxnId="{A5553E8D-46C4-47BC-826B-79226F8AFE82}">
      <dgm:prSet/>
      <dgm:spPr/>
      <dgm:t>
        <a:bodyPr/>
        <a:lstStyle/>
        <a:p>
          <a:endParaRPr lang="en-AU"/>
        </a:p>
      </dgm:t>
    </dgm:pt>
    <dgm:pt modelId="{F1EA7106-4E27-456F-BB8D-6EFD2773BD30}" type="pres">
      <dgm:prSet presAssocID="{52D97D08-9902-4171-9B2D-8CBD812CD13F}" presName="theList" presStyleCnt="0">
        <dgm:presLayoutVars>
          <dgm:dir/>
          <dgm:animLvl val="lvl"/>
          <dgm:resizeHandles val="exact"/>
        </dgm:presLayoutVars>
      </dgm:prSet>
      <dgm:spPr/>
    </dgm:pt>
    <dgm:pt modelId="{5BFD5029-D16E-49DE-BEA2-B84EC44158C3}" type="pres">
      <dgm:prSet presAssocID="{6F3315D4-DF0C-4DD4-BE7B-6329AE5B17E2}" presName="compNode" presStyleCnt="0"/>
      <dgm:spPr/>
    </dgm:pt>
    <dgm:pt modelId="{A3EEBB6E-A76B-4450-80D9-19358F019AD0}" type="pres">
      <dgm:prSet presAssocID="{6F3315D4-DF0C-4DD4-BE7B-6329AE5B17E2}" presName="aNode" presStyleLbl="bgShp" presStyleIdx="0" presStyleCnt="3"/>
      <dgm:spPr/>
    </dgm:pt>
    <dgm:pt modelId="{42A1DA6B-80C9-49D4-8553-73DA697A718B}" type="pres">
      <dgm:prSet presAssocID="{6F3315D4-DF0C-4DD4-BE7B-6329AE5B17E2}" presName="textNode" presStyleLbl="bgShp" presStyleIdx="0" presStyleCnt="3"/>
      <dgm:spPr/>
    </dgm:pt>
    <dgm:pt modelId="{B19F7653-5E2D-4BD5-9C27-402F3356E625}" type="pres">
      <dgm:prSet presAssocID="{6F3315D4-DF0C-4DD4-BE7B-6329AE5B17E2}" presName="compChildNode" presStyleCnt="0"/>
      <dgm:spPr/>
    </dgm:pt>
    <dgm:pt modelId="{B06E1673-F553-4AFA-BE01-DCC3CD1468C5}" type="pres">
      <dgm:prSet presAssocID="{6F3315D4-DF0C-4DD4-BE7B-6329AE5B17E2}" presName="theInnerList" presStyleCnt="0"/>
      <dgm:spPr/>
    </dgm:pt>
    <dgm:pt modelId="{BEDED2A2-421C-4167-998B-C1E4244DF509}" type="pres">
      <dgm:prSet presAssocID="{9021644A-85E7-43A6-9293-394E98646CEE}" presName="childNode" presStyleLbl="node1" presStyleIdx="0" presStyleCnt="6">
        <dgm:presLayoutVars>
          <dgm:bulletEnabled val="1"/>
        </dgm:presLayoutVars>
      </dgm:prSet>
      <dgm:spPr/>
    </dgm:pt>
    <dgm:pt modelId="{8CBA9187-A41E-4EFC-A035-9C04D9D8B8EE}" type="pres">
      <dgm:prSet presAssocID="{9021644A-85E7-43A6-9293-394E98646CEE}" presName="aSpace2" presStyleCnt="0"/>
      <dgm:spPr/>
    </dgm:pt>
    <dgm:pt modelId="{A53AB554-6B5D-40A8-ABF1-A4F4918C0F09}" type="pres">
      <dgm:prSet presAssocID="{6A4AD55A-0EE7-4932-A1AF-A7CE0318E35B}" presName="childNode" presStyleLbl="node1" presStyleIdx="1" presStyleCnt="6">
        <dgm:presLayoutVars>
          <dgm:bulletEnabled val="1"/>
        </dgm:presLayoutVars>
      </dgm:prSet>
      <dgm:spPr/>
    </dgm:pt>
    <dgm:pt modelId="{2793A583-6F1B-43DA-9EFE-8C58995FC061}" type="pres">
      <dgm:prSet presAssocID="{6F3315D4-DF0C-4DD4-BE7B-6329AE5B17E2}" presName="aSpace" presStyleCnt="0"/>
      <dgm:spPr/>
    </dgm:pt>
    <dgm:pt modelId="{E1DA6463-0A21-4482-B999-168BF4E96347}" type="pres">
      <dgm:prSet presAssocID="{DC14A935-8939-4EA0-8D6E-901D70499169}" presName="compNode" presStyleCnt="0"/>
      <dgm:spPr/>
    </dgm:pt>
    <dgm:pt modelId="{B15E065C-4F15-4F2F-B396-11BBF37AD58D}" type="pres">
      <dgm:prSet presAssocID="{DC14A935-8939-4EA0-8D6E-901D70499169}" presName="aNode" presStyleLbl="bgShp" presStyleIdx="1" presStyleCnt="3"/>
      <dgm:spPr/>
    </dgm:pt>
    <dgm:pt modelId="{B5899D4B-AB71-4F3E-85A6-7A5DC9C51E86}" type="pres">
      <dgm:prSet presAssocID="{DC14A935-8939-4EA0-8D6E-901D70499169}" presName="textNode" presStyleLbl="bgShp" presStyleIdx="1" presStyleCnt="3"/>
      <dgm:spPr/>
    </dgm:pt>
    <dgm:pt modelId="{CA21D80F-1025-452F-BB4D-5C3ECD61919C}" type="pres">
      <dgm:prSet presAssocID="{DC14A935-8939-4EA0-8D6E-901D70499169}" presName="compChildNode" presStyleCnt="0"/>
      <dgm:spPr/>
    </dgm:pt>
    <dgm:pt modelId="{157A54C2-8550-4710-B418-DB1B9D5DA5FA}" type="pres">
      <dgm:prSet presAssocID="{DC14A935-8939-4EA0-8D6E-901D70499169}" presName="theInnerList" presStyleCnt="0"/>
      <dgm:spPr/>
    </dgm:pt>
    <dgm:pt modelId="{F96F7278-3369-4F63-B0A5-698D02BF40DE}" type="pres">
      <dgm:prSet presAssocID="{0176E40B-EB3E-43DB-A6EB-B91B361DD140}" presName="childNode" presStyleLbl="node1" presStyleIdx="2" presStyleCnt="6">
        <dgm:presLayoutVars>
          <dgm:bulletEnabled val="1"/>
        </dgm:presLayoutVars>
      </dgm:prSet>
      <dgm:spPr/>
    </dgm:pt>
    <dgm:pt modelId="{17FA373E-C82A-432B-B159-2DE9AC7BE18F}" type="pres">
      <dgm:prSet presAssocID="{0176E40B-EB3E-43DB-A6EB-B91B361DD140}" presName="aSpace2" presStyleCnt="0"/>
      <dgm:spPr/>
    </dgm:pt>
    <dgm:pt modelId="{58366B04-3E75-4A1E-AE9D-3AD4FBEE885B}" type="pres">
      <dgm:prSet presAssocID="{A3F03684-61E4-484E-A255-172993101133}" presName="childNode" presStyleLbl="node1" presStyleIdx="3" presStyleCnt="6">
        <dgm:presLayoutVars>
          <dgm:bulletEnabled val="1"/>
        </dgm:presLayoutVars>
      </dgm:prSet>
      <dgm:spPr/>
    </dgm:pt>
    <dgm:pt modelId="{AE8F3034-C291-4777-BD5F-D6E5FAB00612}" type="pres">
      <dgm:prSet presAssocID="{A3F03684-61E4-484E-A255-172993101133}" presName="aSpace2" presStyleCnt="0"/>
      <dgm:spPr/>
    </dgm:pt>
    <dgm:pt modelId="{A7601E0C-8BB8-4BBC-857F-3506F011FB34}" type="pres">
      <dgm:prSet presAssocID="{60958536-54FE-40BB-B88C-E5C1E2FC880F}" presName="childNode" presStyleLbl="node1" presStyleIdx="4" presStyleCnt="6">
        <dgm:presLayoutVars>
          <dgm:bulletEnabled val="1"/>
        </dgm:presLayoutVars>
      </dgm:prSet>
      <dgm:spPr/>
    </dgm:pt>
    <dgm:pt modelId="{DC8FC875-9091-4FAA-88D9-EA63E49FB9C2}" type="pres">
      <dgm:prSet presAssocID="{DC14A935-8939-4EA0-8D6E-901D70499169}" presName="aSpace" presStyleCnt="0"/>
      <dgm:spPr/>
    </dgm:pt>
    <dgm:pt modelId="{621F31A8-43F2-4B3E-AB20-C7F27BA0A95D}" type="pres">
      <dgm:prSet presAssocID="{90BCCD4A-B8F0-4522-916A-BC62B2CFC70A}" presName="compNode" presStyleCnt="0"/>
      <dgm:spPr/>
    </dgm:pt>
    <dgm:pt modelId="{9497A941-E719-47ED-8553-310F97EDA3D2}" type="pres">
      <dgm:prSet presAssocID="{90BCCD4A-B8F0-4522-916A-BC62B2CFC70A}" presName="aNode" presStyleLbl="bgShp" presStyleIdx="2" presStyleCnt="3"/>
      <dgm:spPr/>
    </dgm:pt>
    <dgm:pt modelId="{A4EF5473-8801-49FE-99B6-A9B6F4F3E0D5}" type="pres">
      <dgm:prSet presAssocID="{90BCCD4A-B8F0-4522-916A-BC62B2CFC70A}" presName="textNode" presStyleLbl="bgShp" presStyleIdx="2" presStyleCnt="3"/>
      <dgm:spPr/>
    </dgm:pt>
    <dgm:pt modelId="{BADDB86F-A5AE-47C9-B12A-3E145CE8C589}" type="pres">
      <dgm:prSet presAssocID="{90BCCD4A-B8F0-4522-916A-BC62B2CFC70A}" presName="compChildNode" presStyleCnt="0"/>
      <dgm:spPr/>
    </dgm:pt>
    <dgm:pt modelId="{7FF49E9A-6773-427E-B804-B7E8CBCA6FD2}" type="pres">
      <dgm:prSet presAssocID="{90BCCD4A-B8F0-4522-916A-BC62B2CFC70A}" presName="theInnerList" presStyleCnt="0"/>
      <dgm:spPr/>
    </dgm:pt>
    <dgm:pt modelId="{746B1528-8CCD-4F03-AF07-4F748FBDE4A4}" type="pres">
      <dgm:prSet presAssocID="{CA4CFE8B-C50C-4609-ADCC-0F9C351A6160}" presName="childNode" presStyleLbl="node1" presStyleIdx="5" presStyleCnt="6">
        <dgm:presLayoutVars>
          <dgm:bulletEnabled val="1"/>
        </dgm:presLayoutVars>
      </dgm:prSet>
      <dgm:spPr/>
    </dgm:pt>
  </dgm:ptLst>
  <dgm:cxnLst>
    <dgm:cxn modelId="{C3438B09-072C-443D-8C43-EC0E10BDE635}" type="presOf" srcId="{60958536-54FE-40BB-B88C-E5C1E2FC880F}" destId="{A7601E0C-8BB8-4BBC-857F-3506F011FB34}" srcOrd="0" destOrd="0" presId="urn:microsoft.com/office/officeart/2005/8/layout/lProcess2"/>
    <dgm:cxn modelId="{0A42F910-4CBF-433C-BA7F-E4CCD566716E}" type="presOf" srcId="{6F3315D4-DF0C-4DD4-BE7B-6329AE5B17E2}" destId="{A3EEBB6E-A76B-4450-80D9-19358F019AD0}" srcOrd="0" destOrd="0" presId="urn:microsoft.com/office/officeart/2005/8/layout/lProcess2"/>
    <dgm:cxn modelId="{C2FC4816-89DD-447E-B6DB-FCF124D32157}" type="presOf" srcId="{52D97D08-9902-4171-9B2D-8CBD812CD13F}" destId="{F1EA7106-4E27-456F-BB8D-6EFD2773BD30}" srcOrd="0" destOrd="0" presId="urn:microsoft.com/office/officeart/2005/8/layout/lProcess2"/>
    <dgm:cxn modelId="{B92E4119-E3BF-432A-A5D6-3D1880701C0A}" type="presOf" srcId="{6F3315D4-DF0C-4DD4-BE7B-6329AE5B17E2}" destId="{42A1DA6B-80C9-49D4-8553-73DA697A718B}" srcOrd="1" destOrd="0" presId="urn:microsoft.com/office/officeart/2005/8/layout/lProcess2"/>
    <dgm:cxn modelId="{2D922623-6F30-41BA-AC60-EE69438A6D02}" srcId="{6F3315D4-DF0C-4DD4-BE7B-6329AE5B17E2}" destId="{6A4AD55A-0EE7-4932-A1AF-A7CE0318E35B}" srcOrd="1" destOrd="0" parTransId="{AD77FBAA-CA4B-4B26-9598-E24AACDAC8DF}" sibTransId="{43074DA9-551C-4DC0-B862-00B6EEAB7CB2}"/>
    <dgm:cxn modelId="{BBD5F429-83DC-4BF5-A887-CDB461F66213}" srcId="{DC14A935-8939-4EA0-8D6E-901D70499169}" destId="{0176E40B-EB3E-43DB-A6EB-B91B361DD140}" srcOrd="0" destOrd="0" parTransId="{40C2BC91-A691-454B-821C-F8EACDF8FD93}" sibTransId="{64455DDB-270D-43F6-B09E-B3D5AF1A45A6}"/>
    <dgm:cxn modelId="{318A7C2C-54BB-468A-AD0B-A8D3F9681DC3}" type="presOf" srcId="{9021644A-85E7-43A6-9293-394E98646CEE}" destId="{BEDED2A2-421C-4167-998B-C1E4244DF509}" srcOrd="0" destOrd="0" presId="urn:microsoft.com/office/officeart/2005/8/layout/lProcess2"/>
    <dgm:cxn modelId="{4B7B1161-601D-4DE3-9E21-1F5D1A00F6B2}" type="presOf" srcId="{CA4CFE8B-C50C-4609-ADCC-0F9C351A6160}" destId="{746B1528-8CCD-4F03-AF07-4F748FBDE4A4}" srcOrd="0" destOrd="0" presId="urn:microsoft.com/office/officeart/2005/8/layout/lProcess2"/>
    <dgm:cxn modelId="{34EF8E6B-E7EE-456A-A890-22A35E459125}" type="presOf" srcId="{0176E40B-EB3E-43DB-A6EB-B91B361DD140}" destId="{F96F7278-3369-4F63-B0A5-698D02BF40DE}" srcOrd="0" destOrd="0" presId="urn:microsoft.com/office/officeart/2005/8/layout/lProcess2"/>
    <dgm:cxn modelId="{B94AEC6B-E7C8-44C8-BA85-CE26E35783E4}" srcId="{52D97D08-9902-4171-9B2D-8CBD812CD13F}" destId="{DC14A935-8939-4EA0-8D6E-901D70499169}" srcOrd="1" destOrd="0" parTransId="{6E8071B4-5C3A-4062-9BF9-3553BBB7D066}" sibTransId="{7DDAD101-AA11-45D2-B91B-9439E1EF25F2}"/>
    <dgm:cxn modelId="{9806304C-4CDD-4CD8-BBC3-AEFACFDAD928}" type="presOf" srcId="{DC14A935-8939-4EA0-8D6E-901D70499169}" destId="{B5899D4B-AB71-4F3E-85A6-7A5DC9C51E86}" srcOrd="1" destOrd="0" presId="urn:microsoft.com/office/officeart/2005/8/layout/lProcess2"/>
    <dgm:cxn modelId="{BEAE554C-21A2-4F59-8E35-360AC43CBB75}" type="presOf" srcId="{90BCCD4A-B8F0-4522-916A-BC62B2CFC70A}" destId="{A4EF5473-8801-49FE-99B6-A9B6F4F3E0D5}" srcOrd="1" destOrd="0" presId="urn:microsoft.com/office/officeart/2005/8/layout/lProcess2"/>
    <dgm:cxn modelId="{1782E473-6483-4A15-B5A2-876662C41DA8}" srcId="{52D97D08-9902-4171-9B2D-8CBD812CD13F}" destId="{90BCCD4A-B8F0-4522-916A-BC62B2CFC70A}" srcOrd="2" destOrd="0" parTransId="{C82E4BC6-9BEF-484A-86E7-80DF23291BB7}" sibTransId="{823458E5-F8A5-4A51-B02E-17F38D4B342E}"/>
    <dgm:cxn modelId="{0CE35E7A-18C8-4BC6-8ED9-42E49B9A2226}" type="presOf" srcId="{DC14A935-8939-4EA0-8D6E-901D70499169}" destId="{B15E065C-4F15-4F2F-B396-11BBF37AD58D}" srcOrd="0" destOrd="0" presId="urn:microsoft.com/office/officeart/2005/8/layout/lProcess2"/>
    <dgm:cxn modelId="{CB396A80-2E30-4EDC-BF7B-3E3E42304668}" type="presOf" srcId="{6A4AD55A-0EE7-4932-A1AF-A7CE0318E35B}" destId="{A53AB554-6B5D-40A8-ABF1-A4F4918C0F09}" srcOrd="0" destOrd="0" presId="urn:microsoft.com/office/officeart/2005/8/layout/lProcess2"/>
    <dgm:cxn modelId="{2A169F85-B539-4153-BA51-4326599076EF}" type="presOf" srcId="{90BCCD4A-B8F0-4522-916A-BC62B2CFC70A}" destId="{9497A941-E719-47ED-8553-310F97EDA3D2}" srcOrd="0" destOrd="0" presId="urn:microsoft.com/office/officeart/2005/8/layout/lProcess2"/>
    <dgm:cxn modelId="{82ABBB86-EF1F-49A9-8DED-8F82D89CE839}" type="presOf" srcId="{A3F03684-61E4-484E-A255-172993101133}" destId="{58366B04-3E75-4A1E-AE9D-3AD4FBEE885B}" srcOrd="0" destOrd="0" presId="urn:microsoft.com/office/officeart/2005/8/layout/lProcess2"/>
    <dgm:cxn modelId="{A5553E8D-46C4-47BC-826B-79226F8AFE82}" srcId="{DC14A935-8939-4EA0-8D6E-901D70499169}" destId="{60958536-54FE-40BB-B88C-E5C1E2FC880F}" srcOrd="2" destOrd="0" parTransId="{884EF74B-DF24-4298-BC59-DA811CC63E82}" sibTransId="{086F82A9-8616-4F45-A9DF-0B57E474D3F5}"/>
    <dgm:cxn modelId="{B5A53EB4-F4E0-493F-88A6-85F27649348C}" srcId="{90BCCD4A-B8F0-4522-916A-BC62B2CFC70A}" destId="{CA4CFE8B-C50C-4609-ADCC-0F9C351A6160}" srcOrd="0" destOrd="0" parTransId="{AA42DA5D-762D-4C6A-A01B-BD57B1B77660}" sibTransId="{19C965A6-7449-4CFB-AAC7-3998FC58AA17}"/>
    <dgm:cxn modelId="{EC08A4C6-3546-418F-8323-CF86E3051A8F}" srcId="{DC14A935-8939-4EA0-8D6E-901D70499169}" destId="{A3F03684-61E4-484E-A255-172993101133}" srcOrd="1" destOrd="0" parTransId="{9C676D6A-4075-4C77-AE4F-6FF07AF4ADA8}" sibTransId="{640D5D41-9DF5-4554-86F6-18396D013D18}"/>
    <dgm:cxn modelId="{3690ADFC-70B4-4ED3-9C08-64B58EA18A13}" srcId="{52D97D08-9902-4171-9B2D-8CBD812CD13F}" destId="{6F3315D4-DF0C-4DD4-BE7B-6329AE5B17E2}" srcOrd="0" destOrd="0" parTransId="{EC8F08F9-0FB4-423E-B011-C185332FE5DA}" sibTransId="{BA249107-3EF0-4E49-AB90-BD4B0A4C0412}"/>
    <dgm:cxn modelId="{F65243FF-B7EC-46CF-A55E-6C531460E145}" srcId="{6F3315D4-DF0C-4DD4-BE7B-6329AE5B17E2}" destId="{9021644A-85E7-43A6-9293-394E98646CEE}" srcOrd="0" destOrd="0" parTransId="{B79B2B2E-D269-4AFA-96D3-5A893319430A}" sibTransId="{919C5698-7DB0-400A-A1F4-9C30AEF7EBD2}"/>
    <dgm:cxn modelId="{AD0B427C-DCC4-4875-BBA2-099F234C49AB}" type="presParOf" srcId="{F1EA7106-4E27-456F-BB8D-6EFD2773BD30}" destId="{5BFD5029-D16E-49DE-BEA2-B84EC44158C3}" srcOrd="0" destOrd="0" presId="urn:microsoft.com/office/officeart/2005/8/layout/lProcess2"/>
    <dgm:cxn modelId="{9E0CEA0A-9FD3-4DA1-92D1-A117FAD1C815}" type="presParOf" srcId="{5BFD5029-D16E-49DE-BEA2-B84EC44158C3}" destId="{A3EEBB6E-A76B-4450-80D9-19358F019AD0}" srcOrd="0" destOrd="0" presId="urn:microsoft.com/office/officeart/2005/8/layout/lProcess2"/>
    <dgm:cxn modelId="{C42535EC-B1D7-4E7E-B6DB-CCC3D3470201}" type="presParOf" srcId="{5BFD5029-D16E-49DE-BEA2-B84EC44158C3}" destId="{42A1DA6B-80C9-49D4-8553-73DA697A718B}" srcOrd="1" destOrd="0" presId="urn:microsoft.com/office/officeart/2005/8/layout/lProcess2"/>
    <dgm:cxn modelId="{5E320249-7D4E-4446-B661-243BE3FD2468}" type="presParOf" srcId="{5BFD5029-D16E-49DE-BEA2-B84EC44158C3}" destId="{B19F7653-5E2D-4BD5-9C27-402F3356E625}" srcOrd="2" destOrd="0" presId="urn:microsoft.com/office/officeart/2005/8/layout/lProcess2"/>
    <dgm:cxn modelId="{048B5C0B-CCE5-4FC1-9146-7E5CFC6FF9A8}" type="presParOf" srcId="{B19F7653-5E2D-4BD5-9C27-402F3356E625}" destId="{B06E1673-F553-4AFA-BE01-DCC3CD1468C5}" srcOrd="0" destOrd="0" presId="urn:microsoft.com/office/officeart/2005/8/layout/lProcess2"/>
    <dgm:cxn modelId="{90578088-7375-4FB7-8D43-0DFFBDAC02DF}" type="presParOf" srcId="{B06E1673-F553-4AFA-BE01-DCC3CD1468C5}" destId="{BEDED2A2-421C-4167-998B-C1E4244DF509}" srcOrd="0" destOrd="0" presId="urn:microsoft.com/office/officeart/2005/8/layout/lProcess2"/>
    <dgm:cxn modelId="{BB390A48-8556-4FCF-B2A9-37F2FC139EE5}" type="presParOf" srcId="{B06E1673-F553-4AFA-BE01-DCC3CD1468C5}" destId="{8CBA9187-A41E-4EFC-A035-9C04D9D8B8EE}" srcOrd="1" destOrd="0" presId="urn:microsoft.com/office/officeart/2005/8/layout/lProcess2"/>
    <dgm:cxn modelId="{A63D12E6-19D0-4C16-9487-DC24346671AB}" type="presParOf" srcId="{B06E1673-F553-4AFA-BE01-DCC3CD1468C5}" destId="{A53AB554-6B5D-40A8-ABF1-A4F4918C0F09}" srcOrd="2" destOrd="0" presId="urn:microsoft.com/office/officeart/2005/8/layout/lProcess2"/>
    <dgm:cxn modelId="{263EF400-F0CB-468E-91D9-50D602AC6623}" type="presParOf" srcId="{F1EA7106-4E27-456F-BB8D-6EFD2773BD30}" destId="{2793A583-6F1B-43DA-9EFE-8C58995FC061}" srcOrd="1" destOrd="0" presId="urn:microsoft.com/office/officeart/2005/8/layout/lProcess2"/>
    <dgm:cxn modelId="{B919FD20-F245-40FB-99F7-2BC3A8EEF00F}" type="presParOf" srcId="{F1EA7106-4E27-456F-BB8D-6EFD2773BD30}" destId="{E1DA6463-0A21-4482-B999-168BF4E96347}" srcOrd="2" destOrd="0" presId="urn:microsoft.com/office/officeart/2005/8/layout/lProcess2"/>
    <dgm:cxn modelId="{67EFC2A8-FF12-4657-8337-7B1A5FC32D64}" type="presParOf" srcId="{E1DA6463-0A21-4482-B999-168BF4E96347}" destId="{B15E065C-4F15-4F2F-B396-11BBF37AD58D}" srcOrd="0" destOrd="0" presId="urn:microsoft.com/office/officeart/2005/8/layout/lProcess2"/>
    <dgm:cxn modelId="{9B6CDAB5-8A83-45DB-9BE0-89C385748A2E}" type="presParOf" srcId="{E1DA6463-0A21-4482-B999-168BF4E96347}" destId="{B5899D4B-AB71-4F3E-85A6-7A5DC9C51E86}" srcOrd="1" destOrd="0" presId="urn:microsoft.com/office/officeart/2005/8/layout/lProcess2"/>
    <dgm:cxn modelId="{CDFCD43E-76BA-4E47-970B-FAF72858724A}" type="presParOf" srcId="{E1DA6463-0A21-4482-B999-168BF4E96347}" destId="{CA21D80F-1025-452F-BB4D-5C3ECD61919C}" srcOrd="2" destOrd="0" presId="urn:microsoft.com/office/officeart/2005/8/layout/lProcess2"/>
    <dgm:cxn modelId="{16AF859E-F8CC-4EFF-BF71-78069008681B}" type="presParOf" srcId="{CA21D80F-1025-452F-BB4D-5C3ECD61919C}" destId="{157A54C2-8550-4710-B418-DB1B9D5DA5FA}" srcOrd="0" destOrd="0" presId="urn:microsoft.com/office/officeart/2005/8/layout/lProcess2"/>
    <dgm:cxn modelId="{22ADF098-A4BF-427F-8A61-FF1D5C6B56AA}" type="presParOf" srcId="{157A54C2-8550-4710-B418-DB1B9D5DA5FA}" destId="{F96F7278-3369-4F63-B0A5-698D02BF40DE}" srcOrd="0" destOrd="0" presId="urn:microsoft.com/office/officeart/2005/8/layout/lProcess2"/>
    <dgm:cxn modelId="{81F0FFA3-7587-4F4A-9327-238950D2703B}" type="presParOf" srcId="{157A54C2-8550-4710-B418-DB1B9D5DA5FA}" destId="{17FA373E-C82A-432B-B159-2DE9AC7BE18F}" srcOrd="1" destOrd="0" presId="urn:microsoft.com/office/officeart/2005/8/layout/lProcess2"/>
    <dgm:cxn modelId="{89DE3B94-72D9-49C4-98DD-8A7E7ABB53F6}" type="presParOf" srcId="{157A54C2-8550-4710-B418-DB1B9D5DA5FA}" destId="{58366B04-3E75-4A1E-AE9D-3AD4FBEE885B}" srcOrd="2" destOrd="0" presId="urn:microsoft.com/office/officeart/2005/8/layout/lProcess2"/>
    <dgm:cxn modelId="{43F5FFFF-F522-47F2-816E-2307E7753819}" type="presParOf" srcId="{157A54C2-8550-4710-B418-DB1B9D5DA5FA}" destId="{AE8F3034-C291-4777-BD5F-D6E5FAB00612}" srcOrd="3" destOrd="0" presId="urn:microsoft.com/office/officeart/2005/8/layout/lProcess2"/>
    <dgm:cxn modelId="{CC7A8E44-70AD-46DE-B6A5-7427D03C45CD}" type="presParOf" srcId="{157A54C2-8550-4710-B418-DB1B9D5DA5FA}" destId="{A7601E0C-8BB8-4BBC-857F-3506F011FB34}" srcOrd="4" destOrd="0" presId="urn:microsoft.com/office/officeart/2005/8/layout/lProcess2"/>
    <dgm:cxn modelId="{330AA132-A719-4D04-A270-FD489514A971}" type="presParOf" srcId="{F1EA7106-4E27-456F-BB8D-6EFD2773BD30}" destId="{DC8FC875-9091-4FAA-88D9-EA63E49FB9C2}" srcOrd="3" destOrd="0" presId="urn:microsoft.com/office/officeart/2005/8/layout/lProcess2"/>
    <dgm:cxn modelId="{AFECF807-E53A-47D3-BEF2-47AAB1858D53}" type="presParOf" srcId="{F1EA7106-4E27-456F-BB8D-6EFD2773BD30}" destId="{621F31A8-43F2-4B3E-AB20-C7F27BA0A95D}" srcOrd="4" destOrd="0" presId="urn:microsoft.com/office/officeart/2005/8/layout/lProcess2"/>
    <dgm:cxn modelId="{881C42A9-EFFB-4F12-94E7-1036C221A869}" type="presParOf" srcId="{621F31A8-43F2-4B3E-AB20-C7F27BA0A95D}" destId="{9497A941-E719-47ED-8553-310F97EDA3D2}" srcOrd="0" destOrd="0" presId="urn:microsoft.com/office/officeart/2005/8/layout/lProcess2"/>
    <dgm:cxn modelId="{A77FBC15-4D75-4198-B672-AFA833BC7053}" type="presParOf" srcId="{621F31A8-43F2-4B3E-AB20-C7F27BA0A95D}" destId="{A4EF5473-8801-49FE-99B6-A9B6F4F3E0D5}" srcOrd="1" destOrd="0" presId="urn:microsoft.com/office/officeart/2005/8/layout/lProcess2"/>
    <dgm:cxn modelId="{50D10477-273D-4F6E-B1EE-43ECB95846FE}" type="presParOf" srcId="{621F31A8-43F2-4B3E-AB20-C7F27BA0A95D}" destId="{BADDB86F-A5AE-47C9-B12A-3E145CE8C589}" srcOrd="2" destOrd="0" presId="urn:microsoft.com/office/officeart/2005/8/layout/lProcess2"/>
    <dgm:cxn modelId="{730521E3-7C1A-4271-B922-579BC11A948E}" type="presParOf" srcId="{BADDB86F-A5AE-47C9-B12A-3E145CE8C589}" destId="{7FF49E9A-6773-427E-B804-B7E8CBCA6FD2}" srcOrd="0" destOrd="0" presId="urn:microsoft.com/office/officeart/2005/8/layout/lProcess2"/>
    <dgm:cxn modelId="{8FBA9B4B-0C87-4323-B409-5A1D9C886A79}" type="presParOf" srcId="{7FF49E9A-6773-427E-B804-B7E8CBCA6FD2}" destId="{746B1528-8CCD-4F03-AF07-4F748FBDE4A4}" srcOrd="0" destOrd="0" presId="urn:microsoft.com/office/officeart/2005/8/layout/lProcess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9D6B0-0C45-47CF-BC62-58FAFB04023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4F0957F3-A1DB-48AE-B2B1-12D5B6D5ADDE}">
      <dgm:prSet phldrT="[Text]"/>
      <dgm:spPr>
        <a:solidFill>
          <a:schemeClr val="accent2">
            <a:lumMod val="60000"/>
            <a:lumOff val="40000"/>
          </a:schemeClr>
        </a:solidFill>
      </dgm:spPr>
      <dgm:t>
        <a:bodyPr/>
        <a:lstStyle/>
        <a:p>
          <a:r>
            <a:rPr lang="en-AU">
              <a:solidFill>
                <a:schemeClr val="tx1"/>
              </a:solidFill>
            </a:rPr>
            <a:t>Understanding the continua</a:t>
          </a:r>
        </a:p>
      </dgm:t>
    </dgm:pt>
    <dgm:pt modelId="{4B5B3A15-D7A9-4F72-87CA-DB40E87A3BCE}" type="parTrans" cxnId="{95C475E3-C1F5-4553-8831-C2BA0BE8327B}">
      <dgm:prSet/>
      <dgm:spPr/>
      <dgm:t>
        <a:bodyPr/>
        <a:lstStyle/>
        <a:p>
          <a:endParaRPr lang="en-AU"/>
        </a:p>
      </dgm:t>
    </dgm:pt>
    <dgm:pt modelId="{3653F406-F24A-4A08-A1CA-619610A0D92F}" type="sibTrans" cxnId="{95C475E3-C1F5-4553-8831-C2BA0BE8327B}">
      <dgm:prSet/>
      <dgm:spPr>
        <a:solidFill>
          <a:schemeClr val="accent1"/>
        </a:solidFill>
        <a:ln>
          <a:noFill/>
        </a:ln>
      </dgm:spPr>
      <dgm:t>
        <a:bodyPr/>
        <a:lstStyle/>
        <a:p>
          <a:endParaRPr lang="en-AU"/>
        </a:p>
      </dgm:t>
    </dgm:pt>
    <dgm:pt modelId="{17C481F5-7903-4829-BD19-A12BE8EAAD4E}">
      <dgm:prSet phldrT="[Text]"/>
      <dgm:spPr>
        <a:solidFill>
          <a:srgbClr val="C6DDF2"/>
        </a:solidFill>
      </dgm:spPr>
      <dgm:t>
        <a:bodyPr/>
        <a:lstStyle/>
        <a:p>
          <a:r>
            <a:rPr lang="en-AU">
              <a:solidFill>
                <a:schemeClr val="tx2"/>
              </a:solidFill>
            </a:rPr>
            <a:t>QCAA resources to support familiarisation</a:t>
          </a:r>
        </a:p>
      </dgm:t>
    </dgm:pt>
    <dgm:pt modelId="{A32883D8-D929-43A7-94F9-7B01F9CC0883}" type="parTrans" cxnId="{EAC88CC1-E3EF-4AC0-A4B0-B5E9A4B4A66B}">
      <dgm:prSet/>
      <dgm:spPr/>
      <dgm:t>
        <a:bodyPr/>
        <a:lstStyle/>
        <a:p>
          <a:endParaRPr lang="en-AU"/>
        </a:p>
      </dgm:t>
    </dgm:pt>
    <dgm:pt modelId="{833F8DB1-AF02-46F3-AB4B-646DFA69615B}" type="sibTrans" cxnId="{EAC88CC1-E3EF-4AC0-A4B0-B5E9A4B4A66B}">
      <dgm:prSet/>
      <dgm:spPr/>
      <dgm:t>
        <a:bodyPr/>
        <a:lstStyle/>
        <a:p>
          <a:endParaRPr lang="en-AU"/>
        </a:p>
      </dgm:t>
    </dgm:pt>
    <dgm:pt modelId="{DD694D8E-FEAB-4395-AEE1-7C0F1C14FDE9}">
      <dgm:prSet phldrT="[Text]"/>
      <dgm:spPr>
        <a:solidFill>
          <a:srgbClr val="89B8E3"/>
        </a:solidFill>
      </dgm:spPr>
      <dgm:t>
        <a:bodyPr/>
        <a:lstStyle/>
        <a:p>
          <a:r>
            <a:rPr lang="en-AU">
              <a:solidFill>
                <a:schemeClr val="tx1"/>
              </a:solidFill>
            </a:rPr>
            <a:t>Understanding learning and development areas</a:t>
          </a:r>
        </a:p>
      </dgm:t>
    </dgm:pt>
    <dgm:pt modelId="{4F54BF61-BC86-41BF-BE54-6E39D0E3B3A7}" type="parTrans" cxnId="{88A8C66B-7708-46A2-92BC-A8FEC977501C}">
      <dgm:prSet/>
      <dgm:spPr/>
      <dgm:t>
        <a:bodyPr/>
        <a:lstStyle/>
        <a:p>
          <a:endParaRPr lang="en-AU"/>
        </a:p>
      </dgm:t>
    </dgm:pt>
    <dgm:pt modelId="{95A82DEB-1E74-4EFA-B636-0AFC37C56E10}" type="sibTrans" cxnId="{88A8C66B-7708-46A2-92BC-A8FEC977501C}">
      <dgm:prSet/>
      <dgm:spPr/>
      <dgm:t>
        <a:bodyPr/>
        <a:lstStyle/>
        <a:p>
          <a:endParaRPr lang="en-AU"/>
        </a:p>
      </dgm:t>
    </dgm:pt>
    <dgm:pt modelId="{B8848361-8C53-4263-80C2-CC72BC251B4C}">
      <dgm:prSet/>
      <dgm:spPr>
        <a:solidFill>
          <a:srgbClr val="ABCBEB"/>
        </a:solidFill>
      </dgm:spPr>
      <dgm:t>
        <a:bodyPr/>
        <a:lstStyle/>
        <a:p>
          <a:r>
            <a:rPr lang="en-AU">
              <a:solidFill>
                <a:schemeClr val="tx1"/>
              </a:solidFill>
            </a:rPr>
            <a:t>Supporting transitions and continuity of learning </a:t>
          </a:r>
        </a:p>
      </dgm:t>
    </dgm:pt>
    <dgm:pt modelId="{50E31A1E-7302-4797-A7EE-8BAB11F82D01}" type="parTrans" cxnId="{EC710492-85F2-46FB-BB41-CEE601F5B079}">
      <dgm:prSet/>
      <dgm:spPr/>
      <dgm:t>
        <a:bodyPr/>
        <a:lstStyle/>
        <a:p>
          <a:endParaRPr lang="en-AU"/>
        </a:p>
      </dgm:t>
    </dgm:pt>
    <dgm:pt modelId="{47E75F6D-859B-4E2B-8CFE-6DE1205A831C}" type="sibTrans" cxnId="{EC710492-85F2-46FB-BB41-CEE601F5B079}">
      <dgm:prSet/>
      <dgm:spPr/>
      <dgm:t>
        <a:bodyPr/>
        <a:lstStyle/>
        <a:p>
          <a:endParaRPr lang="en-AU"/>
        </a:p>
      </dgm:t>
    </dgm:pt>
    <dgm:pt modelId="{A788749D-4901-4617-BF82-A81C290EDD92}" type="pres">
      <dgm:prSet presAssocID="{9879D6B0-0C45-47CF-BC62-58FAFB040237}" presName="Name0" presStyleCnt="0">
        <dgm:presLayoutVars>
          <dgm:chMax val="7"/>
          <dgm:chPref val="7"/>
          <dgm:dir/>
        </dgm:presLayoutVars>
      </dgm:prSet>
      <dgm:spPr/>
    </dgm:pt>
    <dgm:pt modelId="{F62E9B4A-68E6-457B-BA88-07D80715F5D3}" type="pres">
      <dgm:prSet presAssocID="{9879D6B0-0C45-47CF-BC62-58FAFB040237}" presName="Name1" presStyleCnt="0"/>
      <dgm:spPr/>
    </dgm:pt>
    <dgm:pt modelId="{7E07BFCF-159E-4148-9B43-A47405D576D2}" type="pres">
      <dgm:prSet presAssocID="{9879D6B0-0C45-47CF-BC62-58FAFB040237}" presName="cycle" presStyleCnt="0"/>
      <dgm:spPr/>
    </dgm:pt>
    <dgm:pt modelId="{9F4033F8-6ACA-410A-994F-FE6471F4869C}" type="pres">
      <dgm:prSet presAssocID="{9879D6B0-0C45-47CF-BC62-58FAFB040237}" presName="srcNode" presStyleLbl="node1" presStyleIdx="0" presStyleCnt="4"/>
      <dgm:spPr/>
    </dgm:pt>
    <dgm:pt modelId="{A63218BE-5172-44F3-912F-BD5BFBAF4CE6}" type="pres">
      <dgm:prSet presAssocID="{9879D6B0-0C45-47CF-BC62-58FAFB040237}" presName="conn" presStyleLbl="parChTrans1D2" presStyleIdx="0" presStyleCnt="1"/>
      <dgm:spPr/>
    </dgm:pt>
    <dgm:pt modelId="{BAC54B13-A9F2-405E-B5EE-B38A9629A9CE}" type="pres">
      <dgm:prSet presAssocID="{9879D6B0-0C45-47CF-BC62-58FAFB040237}" presName="extraNode" presStyleLbl="node1" presStyleIdx="0" presStyleCnt="4"/>
      <dgm:spPr/>
    </dgm:pt>
    <dgm:pt modelId="{BF1B990C-4FB7-4273-9910-F11E559EB945}" type="pres">
      <dgm:prSet presAssocID="{9879D6B0-0C45-47CF-BC62-58FAFB040237}" presName="dstNode" presStyleLbl="node1" presStyleIdx="0" presStyleCnt="4"/>
      <dgm:spPr/>
    </dgm:pt>
    <dgm:pt modelId="{17A35D05-F76F-48F5-A12C-7A809ED4D9C0}" type="pres">
      <dgm:prSet presAssocID="{4F0957F3-A1DB-48AE-B2B1-12D5B6D5ADDE}" presName="text_1" presStyleLbl="node1" presStyleIdx="0" presStyleCnt="4">
        <dgm:presLayoutVars>
          <dgm:bulletEnabled val="1"/>
        </dgm:presLayoutVars>
      </dgm:prSet>
      <dgm:spPr/>
    </dgm:pt>
    <dgm:pt modelId="{D997AA85-5CD1-4132-AEAA-64E22620D5BE}" type="pres">
      <dgm:prSet presAssocID="{4F0957F3-A1DB-48AE-B2B1-12D5B6D5ADDE}" presName="accent_1" presStyleCnt="0"/>
      <dgm:spPr/>
    </dgm:pt>
    <dgm:pt modelId="{B30D9E02-2BAF-415E-8934-129F0D41B26C}" type="pres">
      <dgm:prSet presAssocID="{4F0957F3-A1DB-48AE-B2B1-12D5B6D5ADDE}" presName="accentRepeatNode" presStyleLbl="solidFgAcc1" presStyleIdx="0" presStyleCnt="4"/>
      <dgm:spPr>
        <a:ln>
          <a:solidFill>
            <a:schemeClr val="accent2">
              <a:lumMod val="60000"/>
              <a:lumOff val="40000"/>
            </a:schemeClr>
          </a:solidFill>
        </a:ln>
      </dgm:spPr>
    </dgm:pt>
    <dgm:pt modelId="{18B5D4FF-8CEF-4065-A6AA-6B11D8A2B68D}" type="pres">
      <dgm:prSet presAssocID="{DD694D8E-FEAB-4395-AEE1-7C0F1C14FDE9}" presName="text_2" presStyleLbl="node1" presStyleIdx="1" presStyleCnt="4">
        <dgm:presLayoutVars>
          <dgm:bulletEnabled val="1"/>
        </dgm:presLayoutVars>
      </dgm:prSet>
      <dgm:spPr/>
    </dgm:pt>
    <dgm:pt modelId="{04A3C871-077D-4543-ACA2-9659D03D76F1}" type="pres">
      <dgm:prSet presAssocID="{DD694D8E-FEAB-4395-AEE1-7C0F1C14FDE9}" presName="accent_2" presStyleCnt="0"/>
      <dgm:spPr/>
    </dgm:pt>
    <dgm:pt modelId="{2FC0B849-88C3-4414-AAE1-C27960E11A95}" type="pres">
      <dgm:prSet presAssocID="{DD694D8E-FEAB-4395-AEE1-7C0F1C14FDE9}" presName="accentRepeatNode" presStyleLbl="solidFgAcc1" presStyleIdx="1" presStyleCnt="4"/>
      <dgm:spPr>
        <a:ln>
          <a:solidFill>
            <a:schemeClr val="accent2">
              <a:lumMod val="60000"/>
              <a:lumOff val="40000"/>
            </a:schemeClr>
          </a:solidFill>
        </a:ln>
      </dgm:spPr>
    </dgm:pt>
    <dgm:pt modelId="{9D117C76-D05D-4C64-BBAE-6A262FF96540}" type="pres">
      <dgm:prSet presAssocID="{B8848361-8C53-4263-80C2-CC72BC251B4C}" presName="text_3" presStyleLbl="node1" presStyleIdx="2" presStyleCnt="4">
        <dgm:presLayoutVars>
          <dgm:bulletEnabled val="1"/>
        </dgm:presLayoutVars>
      </dgm:prSet>
      <dgm:spPr/>
    </dgm:pt>
    <dgm:pt modelId="{EAC90E28-BC56-400C-AA17-8CEEC935D669}" type="pres">
      <dgm:prSet presAssocID="{B8848361-8C53-4263-80C2-CC72BC251B4C}" presName="accent_3" presStyleCnt="0"/>
      <dgm:spPr/>
    </dgm:pt>
    <dgm:pt modelId="{E15F64E4-9D00-4920-AECE-E91A45735A39}" type="pres">
      <dgm:prSet presAssocID="{B8848361-8C53-4263-80C2-CC72BC251B4C}" presName="accentRepeatNode" presStyleLbl="solidFgAcc1" presStyleIdx="2" presStyleCnt="4"/>
      <dgm:spPr>
        <a:ln>
          <a:solidFill>
            <a:srgbClr val="ABCBEB"/>
          </a:solidFill>
        </a:ln>
      </dgm:spPr>
    </dgm:pt>
    <dgm:pt modelId="{9C591887-DDC9-4A9D-B8B2-E22C4646E1DA}" type="pres">
      <dgm:prSet presAssocID="{17C481F5-7903-4829-BD19-A12BE8EAAD4E}" presName="text_4" presStyleLbl="node1" presStyleIdx="3" presStyleCnt="4">
        <dgm:presLayoutVars>
          <dgm:bulletEnabled val="1"/>
        </dgm:presLayoutVars>
      </dgm:prSet>
      <dgm:spPr/>
    </dgm:pt>
    <dgm:pt modelId="{5296DD3A-79B6-4812-8A3D-EF425B090040}" type="pres">
      <dgm:prSet presAssocID="{17C481F5-7903-4829-BD19-A12BE8EAAD4E}" presName="accent_4" presStyleCnt="0"/>
      <dgm:spPr/>
    </dgm:pt>
    <dgm:pt modelId="{3F3F4C9D-964A-4670-BD65-57C870C628E0}" type="pres">
      <dgm:prSet presAssocID="{17C481F5-7903-4829-BD19-A12BE8EAAD4E}" presName="accentRepeatNode" presStyleLbl="solidFgAcc1" presStyleIdx="3" presStyleCnt="4"/>
      <dgm:spPr>
        <a:ln>
          <a:solidFill>
            <a:srgbClr val="C6DDF2"/>
          </a:solidFill>
        </a:ln>
      </dgm:spPr>
    </dgm:pt>
  </dgm:ptLst>
  <dgm:cxnLst>
    <dgm:cxn modelId="{88A8C66B-7708-46A2-92BC-A8FEC977501C}" srcId="{9879D6B0-0C45-47CF-BC62-58FAFB040237}" destId="{DD694D8E-FEAB-4395-AEE1-7C0F1C14FDE9}" srcOrd="1" destOrd="0" parTransId="{4F54BF61-BC86-41BF-BE54-6E39D0E3B3A7}" sibTransId="{95A82DEB-1E74-4EFA-B636-0AFC37C56E10}"/>
    <dgm:cxn modelId="{6B78AC6F-FF87-4651-A6FA-6879A7431436}" type="presOf" srcId="{17C481F5-7903-4829-BD19-A12BE8EAAD4E}" destId="{9C591887-DDC9-4A9D-B8B2-E22C4646E1DA}" srcOrd="0" destOrd="0" presId="urn:microsoft.com/office/officeart/2008/layout/VerticalCurvedList"/>
    <dgm:cxn modelId="{10558950-AC8C-46B9-BFB2-4F9BC5CDBC8D}" type="presOf" srcId="{B8848361-8C53-4263-80C2-CC72BC251B4C}" destId="{9D117C76-D05D-4C64-BBAE-6A262FF96540}" srcOrd="0" destOrd="0" presId="urn:microsoft.com/office/officeart/2008/layout/VerticalCurvedList"/>
    <dgm:cxn modelId="{EC710492-85F2-46FB-BB41-CEE601F5B079}" srcId="{9879D6B0-0C45-47CF-BC62-58FAFB040237}" destId="{B8848361-8C53-4263-80C2-CC72BC251B4C}" srcOrd="2" destOrd="0" parTransId="{50E31A1E-7302-4797-A7EE-8BAB11F82D01}" sibTransId="{47E75F6D-859B-4E2B-8CFE-6DE1205A831C}"/>
    <dgm:cxn modelId="{EAC88CC1-E3EF-4AC0-A4B0-B5E9A4B4A66B}" srcId="{9879D6B0-0C45-47CF-BC62-58FAFB040237}" destId="{17C481F5-7903-4829-BD19-A12BE8EAAD4E}" srcOrd="3" destOrd="0" parTransId="{A32883D8-D929-43A7-94F9-7B01F9CC0883}" sibTransId="{833F8DB1-AF02-46F3-AB4B-646DFA69615B}"/>
    <dgm:cxn modelId="{4AB751CA-0578-45C3-9E92-5D110E4801D2}" type="presOf" srcId="{9879D6B0-0C45-47CF-BC62-58FAFB040237}" destId="{A788749D-4901-4617-BF82-A81C290EDD92}" srcOrd="0" destOrd="0" presId="urn:microsoft.com/office/officeart/2008/layout/VerticalCurvedList"/>
    <dgm:cxn modelId="{8FAE9DCA-8026-45AA-A058-658C3C594530}" type="presOf" srcId="{DD694D8E-FEAB-4395-AEE1-7C0F1C14FDE9}" destId="{18B5D4FF-8CEF-4065-A6AA-6B11D8A2B68D}" srcOrd="0" destOrd="0" presId="urn:microsoft.com/office/officeart/2008/layout/VerticalCurvedList"/>
    <dgm:cxn modelId="{95C475E3-C1F5-4553-8831-C2BA0BE8327B}" srcId="{9879D6B0-0C45-47CF-BC62-58FAFB040237}" destId="{4F0957F3-A1DB-48AE-B2B1-12D5B6D5ADDE}" srcOrd="0" destOrd="0" parTransId="{4B5B3A15-D7A9-4F72-87CA-DB40E87A3BCE}" sibTransId="{3653F406-F24A-4A08-A1CA-619610A0D92F}"/>
    <dgm:cxn modelId="{BB1497EC-F082-4253-98B7-151375E28493}" type="presOf" srcId="{4F0957F3-A1DB-48AE-B2B1-12D5B6D5ADDE}" destId="{17A35D05-F76F-48F5-A12C-7A809ED4D9C0}" srcOrd="0" destOrd="0" presId="urn:microsoft.com/office/officeart/2008/layout/VerticalCurvedList"/>
    <dgm:cxn modelId="{B33F03FC-E9FC-4FD6-AE9F-7927327C00D5}" type="presOf" srcId="{3653F406-F24A-4A08-A1CA-619610A0D92F}" destId="{A63218BE-5172-44F3-912F-BD5BFBAF4CE6}" srcOrd="0" destOrd="0" presId="urn:microsoft.com/office/officeart/2008/layout/VerticalCurvedList"/>
    <dgm:cxn modelId="{9F319AEF-43D4-4831-A135-CE652F8688C8}" type="presParOf" srcId="{A788749D-4901-4617-BF82-A81C290EDD92}" destId="{F62E9B4A-68E6-457B-BA88-07D80715F5D3}" srcOrd="0" destOrd="0" presId="urn:microsoft.com/office/officeart/2008/layout/VerticalCurvedList"/>
    <dgm:cxn modelId="{B063B4FB-AE69-482C-AA7C-B49FFE813F57}" type="presParOf" srcId="{F62E9B4A-68E6-457B-BA88-07D80715F5D3}" destId="{7E07BFCF-159E-4148-9B43-A47405D576D2}" srcOrd="0" destOrd="0" presId="urn:microsoft.com/office/officeart/2008/layout/VerticalCurvedList"/>
    <dgm:cxn modelId="{222E2531-C067-4EAC-AB90-80F0B66D449E}" type="presParOf" srcId="{7E07BFCF-159E-4148-9B43-A47405D576D2}" destId="{9F4033F8-6ACA-410A-994F-FE6471F4869C}" srcOrd="0" destOrd="0" presId="urn:microsoft.com/office/officeart/2008/layout/VerticalCurvedList"/>
    <dgm:cxn modelId="{60FA2C07-5D13-4678-8C97-35A600E3F752}" type="presParOf" srcId="{7E07BFCF-159E-4148-9B43-A47405D576D2}" destId="{A63218BE-5172-44F3-912F-BD5BFBAF4CE6}" srcOrd="1" destOrd="0" presId="urn:microsoft.com/office/officeart/2008/layout/VerticalCurvedList"/>
    <dgm:cxn modelId="{16BA1F52-64C1-4828-A3D4-64D9AB84A3AE}" type="presParOf" srcId="{7E07BFCF-159E-4148-9B43-A47405D576D2}" destId="{BAC54B13-A9F2-405E-B5EE-B38A9629A9CE}" srcOrd="2" destOrd="0" presId="urn:microsoft.com/office/officeart/2008/layout/VerticalCurvedList"/>
    <dgm:cxn modelId="{AB945E2F-A7A7-4647-8AB4-658B8F2E673C}" type="presParOf" srcId="{7E07BFCF-159E-4148-9B43-A47405D576D2}" destId="{BF1B990C-4FB7-4273-9910-F11E559EB945}" srcOrd="3" destOrd="0" presId="urn:microsoft.com/office/officeart/2008/layout/VerticalCurvedList"/>
    <dgm:cxn modelId="{6593D34D-031C-44F4-96C9-5700939C880B}" type="presParOf" srcId="{F62E9B4A-68E6-457B-BA88-07D80715F5D3}" destId="{17A35D05-F76F-48F5-A12C-7A809ED4D9C0}" srcOrd="1" destOrd="0" presId="urn:microsoft.com/office/officeart/2008/layout/VerticalCurvedList"/>
    <dgm:cxn modelId="{20F21C96-FCEE-40E1-B491-7C7A4BA4ADDB}" type="presParOf" srcId="{F62E9B4A-68E6-457B-BA88-07D80715F5D3}" destId="{D997AA85-5CD1-4132-AEAA-64E22620D5BE}" srcOrd="2" destOrd="0" presId="urn:microsoft.com/office/officeart/2008/layout/VerticalCurvedList"/>
    <dgm:cxn modelId="{8843D0DD-C7B8-414E-BCC3-133D0132C363}" type="presParOf" srcId="{D997AA85-5CD1-4132-AEAA-64E22620D5BE}" destId="{B30D9E02-2BAF-415E-8934-129F0D41B26C}" srcOrd="0" destOrd="0" presId="urn:microsoft.com/office/officeart/2008/layout/VerticalCurvedList"/>
    <dgm:cxn modelId="{61E6C3FE-9D1F-4DE2-8B76-BE957E26DE56}" type="presParOf" srcId="{F62E9B4A-68E6-457B-BA88-07D80715F5D3}" destId="{18B5D4FF-8CEF-4065-A6AA-6B11D8A2B68D}" srcOrd="3" destOrd="0" presId="urn:microsoft.com/office/officeart/2008/layout/VerticalCurvedList"/>
    <dgm:cxn modelId="{F0E60CDC-E8EA-47B5-9DC7-33C30FFCA445}" type="presParOf" srcId="{F62E9B4A-68E6-457B-BA88-07D80715F5D3}" destId="{04A3C871-077D-4543-ACA2-9659D03D76F1}" srcOrd="4" destOrd="0" presId="urn:microsoft.com/office/officeart/2008/layout/VerticalCurvedList"/>
    <dgm:cxn modelId="{4ACC9A53-43D3-44E9-B1C7-BB4532F46653}" type="presParOf" srcId="{04A3C871-077D-4543-ACA2-9659D03D76F1}" destId="{2FC0B849-88C3-4414-AAE1-C27960E11A95}" srcOrd="0" destOrd="0" presId="urn:microsoft.com/office/officeart/2008/layout/VerticalCurvedList"/>
    <dgm:cxn modelId="{32A0C18C-A948-49B2-9C81-22F749D1871E}" type="presParOf" srcId="{F62E9B4A-68E6-457B-BA88-07D80715F5D3}" destId="{9D117C76-D05D-4C64-BBAE-6A262FF96540}" srcOrd="5" destOrd="0" presId="urn:microsoft.com/office/officeart/2008/layout/VerticalCurvedList"/>
    <dgm:cxn modelId="{411B4A70-7722-48CA-AEAD-EEB6F5DA9876}" type="presParOf" srcId="{F62E9B4A-68E6-457B-BA88-07D80715F5D3}" destId="{EAC90E28-BC56-400C-AA17-8CEEC935D669}" srcOrd="6" destOrd="0" presId="urn:microsoft.com/office/officeart/2008/layout/VerticalCurvedList"/>
    <dgm:cxn modelId="{8E8634C5-347F-4203-89E1-F8C0132B22CC}" type="presParOf" srcId="{EAC90E28-BC56-400C-AA17-8CEEC935D669}" destId="{E15F64E4-9D00-4920-AECE-E91A45735A39}" srcOrd="0" destOrd="0" presId="urn:microsoft.com/office/officeart/2008/layout/VerticalCurvedList"/>
    <dgm:cxn modelId="{19BBC837-4E12-4548-B404-2627BA20409C}" type="presParOf" srcId="{F62E9B4A-68E6-457B-BA88-07D80715F5D3}" destId="{9C591887-DDC9-4A9D-B8B2-E22C4646E1DA}" srcOrd="7" destOrd="0" presId="urn:microsoft.com/office/officeart/2008/layout/VerticalCurvedList"/>
    <dgm:cxn modelId="{15549134-C12B-4892-8734-FCD621360343}" type="presParOf" srcId="{F62E9B4A-68E6-457B-BA88-07D80715F5D3}" destId="{5296DD3A-79B6-4812-8A3D-EF425B090040}" srcOrd="8" destOrd="0" presId="urn:microsoft.com/office/officeart/2008/layout/VerticalCurvedList"/>
    <dgm:cxn modelId="{A0242EB0-2979-4FC4-8A09-5D1E68F9E161}" type="presParOf" srcId="{5296DD3A-79B6-4812-8A3D-EF425B090040}" destId="{3F3F4C9D-964A-4670-BD65-57C870C628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79D6B0-0C45-47CF-BC62-58FAFB04023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4F0957F3-A1DB-48AE-B2B1-12D5B6D5ADDE}">
      <dgm:prSet phldrT="[Text]"/>
      <dgm:spPr>
        <a:solidFill>
          <a:schemeClr val="accent2">
            <a:lumMod val="60000"/>
            <a:lumOff val="40000"/>
          </a:schemeClr>
        </a:solidFill>
      </dgm:spPr>
      <dgm:t>
        <a:bodyPr/>
        <a:lstStyle/>
        <a:p>
          <a:r>
            <a:rPr lang="en-AU">
              <a:solidFill>
                <a:schemeClr val="tx1"/>
              </a:solidFill>
            </a:rPr>
            <a:t>Understanding the continua</a:t>
          </a:r>
        </a:p>
      </dgm:t>
    </dgm:pt>
    <dgm:pt modelId="{4B5B3A15-D7A9-4F72-87CA-DB40E87A3BCE}" type="parTrans" cxnId="{95C475E3-C1F5-4553-8831-C2BA0BE8327B}">
      <dgm:prSet/>
      <dgm:spPr/>
      <dgm:t>
        <a:bodyPr/>
        <a:lstStyle/>
        <a:p>
          <a:endParaRPr lang="en-AU"/>
        </a:p>
      </dgm:t>
    </dgm:pt>
    <dgm:pt modelId="{3653F406-F24A-4A08-A1CA-619610A0D92F}" type="sibTrans" cxnId="{95C475E3-C1F5-4553-8831-C2BA0BE8327B}">
      <dgm:prSet/>
      <dgm:spPr>
        <a:solidFill>
          <a:schemeClr val="accent1"/>
        </a:solidFill>
        <a:ln>
          <a:noFill/>
        </a:ln>
      </dgm:spPr>
      <dgm:t>
        <a:bodyPr/>
        <a:lstStyle/>
        <a:p>
          <a:endParaRPr lang="en-AU"/>
        </a:p>
      </dgm:t>
    </dgm:pt>
    <dgm:pt modelId="{17C481F5-7903-4829-BD19-A12BE8EAAD4E}">
      <dgm:prSet phldrT="[Text]"/>
      <dgm:spPr>
        <a:solidFill>
          <a:srgbClr val="C6DDF2"/>
        </a:solidFill>
      </dgm:spPr>
      <dgm:t>
        <a:bodyPr/>
        <a:lstStyle/>
        <a:p>
          <a:r>
            <a:rPr lang="en-AU">
              <a:solidFill>
                <a:schemeClr val="tx2"/>
              </a:solidFill>
            </a:rPr>
            <a:t>QCAA resources to support familiarisation</a:t>
          </a:r>
        </a:p>
      </dgm:t>
    </dgm:pt>
    <dgm:pt modelId="{A32883D8-D929-43A7-94F9-7B01F9CC0883}" type="parTrans" cxnId="{EAC88CC1-E3EF-4AC0-A4B0-B5E9A4B4A66B}">
      <dgm:prSet/>
      <dgm:spPr/>
      <dgm:t>
        <a:bodyPr/>
        <a:lstStyle/>
        <a:p>
          <a:endParaRPr lang="en-AU"/>
        </a:p>
      </dgm:t>
    </dgm:pt>
    <dgm:pt modelId="{833F8DB1-AF02-46F3-AB4B-646DFA69615B}" type="sibTrans" cxnId="{EAC88CC1-E3EF-4AC0-A4B0-B5E9A4B4A66B}">
      <dgm:prSet/>
      <dgm:spPr/>
      <dgm:t>
        <a:bodyPr/>
        <a:lstStyle/>
        <a:p>
          <a:endParaRPr lang="en-AU"/>
        </a:p>
      </dgm:t>
    </dgm:pt>
    <dgm:pt modelId="{DD694D8E-FEAB-4395-AEE1-7C0F1C14FDE9}">
      <dgm:prSet phldrT="[Text]"/>
      <dgm:spPr>
        <a:solidFill>
          <a:srgbClr val="89B8E3"/>
        </a:solidFill>
      </dgm:spPr>
      <dgm:t>
        <a:bodyPr/>
        <a:lstStyle/>
        <a:p>
          <a:r>
            <a:rPr lang="en-AU">
              <a:solidFill>
                <a:schemeClr val="tx1"/>
              </a:solidFill>
            </a:rPr>
            <a:t>Understanding learning and development areas</a:t>
          </a:r>
        </a:p>
      </dgm:t>
    </dgm:pt>
    <dgm:pt modelId="{4F54BF61-BC86-41BF-BE54-6E39D0E3B3A7}" type="parTrans" cxnId="{88A8C66B-7708-46A2-92BC-A8FEC977501C}">
      <dgm:prSet/>
      <dgm:spPr/>
      <dgm:t>
        <a:bodyPr/>
        <a:lstStyle/>
        <a:p>
          <a:endParaRPr lang="en-AU"/>
        </a:p>
      </dgm:t>
    </dgm:pt>
    <dgm:pt modelId="{95A82DEB-1E74-4EFA-B636-0AFC37C56E10}" type="sibTrans" cxnId="{88A8C66B-7708-46A2-92BC-A8FEC977501C}">
      <dgm:prSet/>
      <dgm:spPr/>
      <dgm:t>
        <a:bodyPr/>
        <a:lstStyle/>
        <a:p>
          <a:endParaRPr lang="en-AU"/>
        </a:p>
      </dgm:t>
    </dgm:pt>
    <dgm:pt modelId="{B8848361-8C53-4263-80C2-CC72BC251B4C}">
      <dgm:prSet/>
      <dgm:spPr>
        <a:solidFill>
          <a:srgbClr val="ABCBEB"/>
        </a:solidFill>
      </dgm:spPr>
      <dgm:t>
        <a:bodyPr/>
        <a:lstStyle/>
        <a:p>
          <a:r>
            <a:rPr lang="en-AU">
              <a:solidFill>
                <a:schemeClr val="tx1"/>
              </a:solidFill>
            </a:rPr>
            <a:t>Supporting transitions and continuity of learning </a:t>
          </a:r>
        </a:p>
      </dgm:t>
    </dgm:pt>
    <dgm:pt modelId="{50E31A1E-7302-4797-A7EE-8BAB11F82D01}" type="parTrans" cxnId="{EC710492-85F2-46FB-BB41-CEE601F5B079}">
      <dgm:prSet/>
      <dgm:spPr/>
      <dgm:t>
        <a:bodyPr/>
        <a:lstStyle/>
        <a:p>
          <a:endParaRPr lang="en-AU"/>
        </a:p>
      </dgm:t>
    </dgm:pt>
    <dgm:pt modelId="{47E75F6D-859B-4E2B-8CFE-6DE1205A831C}" type="sibTrans" cxnId="{EC710492-85F2-46FB-BB41-CEE601F5B079}">
      <dgm:prSet/>
      <dgm:spPr/>
      <dgm:t>
        <a:bodyPr/>
        <a:lstStyle/>
        <a:p>
          <a:endParaRPr lang="en-AU"/>
        </a:p>
      </dgm:t>
    </dgm:pt>
    <dgm:pt modelId="{A788749D-4901-4617-BF82-A81C290EDD92}" type="pres">
      <dgm:prSet presAssocID="{9879D6B0-0C45-47CF-BC62-58FAFB040237}" presName="Name0" presStyleCnt="0">
        <dgm:presLayoutVars>
          <dgm:chMax val="7"/>
          <dgm:chPref val="7"/>
          <dgm:dir/>
        </dgm:presLayoutVars>
      </dgm:prSet>
      <dgm:spPr/>
    </dgm:pt>
    <dgm:pt modelId="{F62E9B4A-68E6-457B-BA88-07D80715F5D3}" type="pres">
      <dgm:prSet presAssocID="{9879D6B0-0C45-47CF-BC62-58FAFB040237}" presName="Name1" presStyleCnt="0"/>
      <dgm:spPr/>
    </dgm:pt>
    <dgm:pt modelId="{7E07BFCF-159E-4148-9B43-A47405D576D2}" type="pres">
      <dgm:prSet presAssocID="{9879D6B0-0C45-47CF-BC62-58FAFB040237}" presName="cycle" presStyleCnt="0"/>
      <dgm:spPr/>
    </dgm:pt>
    <dgm:pt modelId="{9F4033F8-6ACA-410A-994F-FE6471F4869C}" type="pres">
      <dgm:prSet presAssocID="{9879D6B0-0C45-47CF-BC62-58FAFB040237}" presName="srcNode" presStyleLbl="node1" presStyleIdx="0" presStyleCnt="4"/>
      <dgm:spPr/>
    </dgm:pt>
    <dgm:pt modelId="{A63218BE-5172-44F3-912F-BD5BFBAF4CE6}" type="pres">
      <dgm:prSet presAssocID="{9879D6B0-0C45-47CF-BC62-58FAFB040237}" presName="conn" presStyleLbl="parChTrans1D2" presStyleIdx="0" presStyleCnt="1"/>
      <dgm:spPr/>
    </dgm:pt>
    <dgm:pt modelId="{BAC54B13-A9F2-405E-B5EE-B38A9629A9CE}" type="pres">
      <dgm:prSet presAssocID="{9879D6B0-0C45-47CF-BC62-58FAFB040237}" presName="extraNode" presStyleLbl="node1" presStyleIdx="0" presStyleCnt="4"/>
      <dgm:spPr/>
    </dgm:pt>
    <dgm:pt modelId="{BF1B990C-4FB7-4273-9910-F11E559EB945}" type="pres">
      <dgm:prSet presAssocID="{9879D6B0-0C45-47CF-BC62-58FAFB040237}" presName="dstNode" presStyleLbl="node1" presStyleIdx="0" presStyleCnt="4"/>
      <dgm:spPr/>
    </dgm:pt>
    <dgm:pt modelId="{17A35D05-F76F-48F5-A12C-7A809ED4D9C0}" type="pres">
      <dgm:prSet presAssocID="{4F0957F3-A1DB-48AE-B2B1-12D5B6D5ADDE}" presName="text_1" presStyleLbl="node1" presStyleIdx="0" presStyleCnt="4">
        <dgm:presLayoutVars>
          <dgm:bulletEnabled val="1"/>
        </dgm:presLayoutVars>
      </dgm:prSet>
      <dgm:spPr/>
    </dgm:pt>
    <dgm:pt modelId="{D997AA85-5CD1-4132-AEAA-64E22620D5BE}" type="pres">
      <dgm:prSet presAssocID="{4F0957F3-A1DB-48AE-B2B1-12D5B6D5ADDE}" presName="accent_1" presStyleCnt="0"/>
      <dgm:spPr/>
    </dgm:pt>
    <dgm:pt modelId="{B30D9E02-2BAF-415E-8934-129F0D41B26C}" type="pres">
      <dgm:prSet presAssocID="{4F0957F3-A1DB-48AE-B2B1-12D5B6D5ADDE}" presName="accentRepeatNode" presStyleLbl="solidFgAcc1" presStyleIdx="0" presStyleCnt="4"/>
      <dgm:spPr>
        <a:ln>
          <a:solidFill>
            <a:schemeClr val="accent2">
              <a:lumMod val="60000"/>
              <a:lumOff val="40000"/>
            </a:schemeClr>
          </a:solidFill>
        </a:ln>
      </dgm:spPr>
    </dgm:pt>
    <dgm:pt modelId="{18B5D4FF-8CEF-4065-A6AA-6B11D8A2B68D}" type="pres">
      <dgm:prSet presAssocID="{DD694D8E-FEAB-4395-AEE1-7C0F1C14FDE9}" presName="text_2" presStyleLbl="node1" presStyleIdx="1" presStyleCnt="4">
        <dgm:presLayoutVars>
          <dgm:bulletEnabled val="1"/>
        </dgm:presLayoutVars>
      </dgm:prSet>
      <dgm:spPr/>
    </dgm:pt>
    <dgm:pt modelId="{04A3C871-077D-4543-ACA2-9659D03D76F1}" type="pres">
      <dgm:prSet presAssocID="{DD694D8E-FEAB-4395-AEE1-7C0F1C14FDE9}" presName="accent_2" presStyleCnt="0"/>
      <dgm:spPr/>
    </dgm:pt>
    <dgm:pt modelId="{2FC0B849-88C3-4414-AAE1-C27960E11A95}" type="pres">
      <dgm:prSet presAssocID="{DD694D8E-FEAB-4395-AEE1-7C0F1C14FDE9}" presName="accentRepeatNode" presStyleLbl="solidFgAcc1" presStyleIdx="1" presStyleCnt="4"/>
      <dgm:spPr>
        <a:ln>
          <a:solidFill>
            <a:schemeClr val="accent2">
              <a:lumMod val="60000"/>
              <a:lumOff val="40000"/>
            </a:schemeClr>
          </a:solidFill>
        </a:ln>
      </dgm:spPr>
    </dgm:pt>
    <dgm:pt modelId="{9D117C76-D05D-4C64-BBAE-6A262FF96540}" type="pres">
      <dgm:prSet presAssocID="{B8848361-8C53-4263-80C2-CC72BC251B4C}" presName="text_3" presStyleLbl="node1" presStyleIdx="2" presStyleCnt="4">
        <dgm:presLayoutVars>
          <dgm:bulletEnabled val="1"/>
        </dgm:presLayoutVars>
      </dgm:prSet>
      <dgm:spPr/>
    </dgm:pt>
    <dgm:pt modelId="{EAC90E28-BC56-400C-AA17-8CEEC935D669}" type="pres">
      <dgm:prSet presAssocID="{B8848361-8C53-4263-80C2-CC72BC251B4C}" presName="accent_3" presStyleCnt="0"/>
      <dgm:spPr/>
    </dgm:pt>
    <dgm:pt modelId="{E15F64E4-9D00-4920-AECE-E91A45735A39}" type="pres">
      <dgm:prSet presAssocID="{B8848361-8C53-4263-80C2-CC72BC251B4C}" presName="accentRepeatNode" presStyleLbl="solidFgAcc1" presStyleIdx="2" presStyleCnt="4"/>
      <dgm:spPr>
        <a:ln>
          <a:solidFill>
            <a:srgbClr val="ABCBEB"/>
          </a:solidFill>
        </a:ln>
      </dgm:spPr>
    </dgm:pt>
    <dgm:pt modelId="{9C591887-DDC9-4A9D-B8B2-E22C4646E1DA}" type="pres">
      <dgm:prSet presAssocID="{17C481F5-7903-4829-BD19-A12BE8EAAD4E}" presName="text_4" presStyleLbl="node1" presStyleIdx="3" presStyleCnt="4">
        <dgm:presLayoutVars>
          <dgm:bulletEnabled val="1"/>
        </dgm:presLayoutVars>
      </dgm:prSet>
      <dgm:spPr/>
    </dgm:pt>
    <dgm:pt modelId="{5296DD3A-79B6-4812-8A3D-EF425B090040}" type="pres">
      <dgm:prSet presAssocID="{17C481F5-7903-4829-BD19-A12BE8EAAD4E}" presName="accent_4" presStyleCnt="0"/>
      <dgm:spPr/>
    </dgm:pt>
    <dgm:pt modelId="{3F3F4C9D-964A-4670-BD65-57C870C628E0}" type="pres">
      <dgm:prSet presAssocID="{17C481F5-7903-4829-BD19-A12BE8EAAD4E}" presName="accentRepeatNode" presStyleLbl="solidFgAcc1" presStyleIdx="3" presStyleCnt="4"/>
      <dgm:spPr>
        <a:ln>
          <a:solidFill>
            <a:srgbClr val="C6DDF2"/>
          </a:solidFill>
        </a:ln>
      </dgm:spPr>
    </dgm:pt>
  </dgm:ptLst>
  <dgm:cxnLst>
    <dgm:cxn modelId="{88A8C66B-7708-46A2-92BC-A8FEC977501C}" srcId="{9879D6B0-0C45-47CF-BC62-58FAFB040237}" destId="{DD694D8E-FEAB-4395-AEE1-7C0F1C14FDE9}" srcOrd="1" destOrd="0" parTransId="{4F54BF61-BC86-41BF-BE54-6E39D0E3B3A7}" sibTransId="{95A82DEB-1E74-4EFA-B636-0AFC37C56E10}"/>
    <dgm:cxn modelId="{6B78AC6F-FF87-4651-A6FA-6879A7431436}" type="presOf" srcId="{17C481F5-7903-4829-BD19-A12BE8EAAD4E}" destId="{9C591887-DDC9-4A9D-B8B2-E22C4646E1DA}" srcOrd="0" destOrd="0" presId="urn:microsoft.com/office/officeart/2008/layout/VerticalCurvedList"/>
    <dgm:cxn modelId="{10558950-AC8C-46B9-BFB2-4F9BC5CDBC8D}" type="presOf" srcId="{B8848361-8C53-4263-80C2-CC72BC251B4C}" destId="{9D117C76-D05D-4C64-BBAE-6A262FF96540}" srcOrd="0" destOrd="0" presId="urn:microsoft.com/office/officeart/2008/layout/VerticalCurvedList"/>
    <dgm:cxn modelId="{EC710492-85F2-46FB-BB41-CEE601F5B079}" srcId="{9879D6B0-0C45-47CF-BC62-58FAFB040237}" destId="{B8848361-8C53-4263-80C2-CC72BC251B4C}" srcOrd="2" destOrd="0" parTransId="{50E31A1E-7302-4797-A7EE-8BAB11F82D01}" sibTransId="{47E75F6D-859B-4E2B-8CFE-6DE1205A831C}"/>
    <dgm:cxn modelId="{EAC88CC1-E3EF-4AC0-A4B0-B5E9A4B4A66B}" srcId="{9879D6B0-0C45-47CF-BC62-58FAFB040237}" destId="{17C481F5-7903-4829-BD19-A12BE8EAAD4E}" srcOrd="3" destOrd="0" parTransId="{A32883D8-D929-43A7-94F9-7B01F9CC0883}" sibTransId="{833F8DB1-AF02-46F3-AB4B-646DFA69615B}"/>
    <dgm:cxn modelId="{4AB751CA-0578-45C3-9E92-5D110E4801D2}" type="presOf" srcId="{9879D6B0-0C45-47CF-BC62-58FAFB040237}" destId="{A788749D-4901-4617-BF82-A81C290EDD92}" srcOrd="0" destOrd="0" presId="urn:microsoft.com/office/officeart/2008/layout/VerticalCurvedList"/>
    <dgm:cxn modelId="{8FAE9DCA-8026-45AA-A058-658C3C594530}" type="presOf" srcId="{DD694D8E-FEAB-4395-AEE1-7C0F1C14FDE9}" destId="{18B5D4FF-8CEF-4065-A6AA-6B11D8A2B68D}" srcOrd="0" destOrd="0" presId="urn:microsoft.com/office/officeart/2008/layout/VerticalCurvedList"/>
    <dgm:cxn modelId="{95C475E3-C1F5-4553-8831-C2BA0BE8327B}" srcId="{9879D6B0-0C45-47CF-BC62-58FAFB040237}" destId="{4F0957F3-A1DB-48AE-B2B1-12D5B6D5ADDE}" srcOrd="0" destOrd="0" parTransId="{4B5B3A15-D7A9-4F72-87CA-DB40E87A3BCE}" sibTransId="{3653F406-F24A-4A08-A1CA-619610A0D92F}"/>
    <dgm:cxn modelId="{BB1497EC-F082-4253-98B7-151375E28493}" type="presOf" srcId="{4F0957F3-A1DB-48AE-B2B1-12D5B6D5ADDE}" destId="{17A35D05-F76F-48F5-A12C-7A809ED4D9C0}" srcOrd="0" destOrd="0" presId="urn:microsoft.com/office/officeart/2008/layout/VerticalCurvedList"/>
    <dgm:cxn modelId="{B33F03FC-E9FC-4FD6-AE9F-7927327C00D5}" type="presOf" srcId="{3653F406-F24A-4A08-A1CA-619610A0D92F}" destId="{A63218BE-5172-44F3-912F-BD5BFBAF4CE6}" srcOrd="0" destOrd="0" presId="urn:microsoft.com/office/officeart/2008/layout/VerticalCurvedList"/>
    <dgm:cxn modelId="{9F319AEF-43D4-4831-A135-CE652F8688C8}" type="presParOf" srcId="{A788749D-4901-4617-BF82-A81C290EDD92}" destId="{F62E9B4A-68E6-457B-BA88-07D80715F5D3}" srcOrd="0" destOrd="0" presId="urn:microsoft.com/office/officeart/2008/layout/VerticalCurvedList"/>
    <dgm:cxn modelId="{B063B4FB-AE69-482C-AA7C-B49FFE813F57}" type="presParOf" srcId="{F62E9B4A-68E6-457B-BA88-07D80715F5D3}" destId="{7E07BFCF-159E-4148-9B43-A47405D576D2}" srcOrd="0" destOrd="0" presId="urn:microsoft.com/office/officeart/2008/layout/VerticalCurvedList"/>
    <dgm:cxn modelId="{222E2531-C067-4EAC-AB90-80F0B66D449E}" type="presParOf" srcId="{7E07BFCF-159E-4148-9B43-A47405D576D2}" destId="{9F4033F8-6ACA-410A-994F-FE6471F4869C}" srcOrd="0" destOrd="0" presId="urn:microsoft.com/office/officeart/2008/layout/VerticalCurvedList"/>
    <dgm:cxn modelId="{60FA2C07-5D13-4678-8C97-35A600E3F752}" type="presParOf" srcId="{7E07BFCF-159E-4148-9B43-A47405D576D2}" destId="{A63218BE-5172-44F3-912F-BD5BFBAF4CE6}" srcOrd="1" destOrd="0" presId="urn:microsoft.com/office/officeart/2008/layout/VerticalCurvedList"/>
    <dgm:cxn modelId="{16BA1F52-64C1-4828-A3D4-64D9AB84A3AE}" type="presParOf" srcId="{7E07BFCF-159E-4148-9B43-A47405D576D2}" destId="{BAC54B13-A9F2-405E-B5EE-B38A9629A9CE}" srcOrd="2" destOrd="0" presId="urn:microsoft.com/office/officeart/2008/layout/VerticalCurvedList"/>
    <dgm:cxn modelId="{AB945E2F-A7A7-4647-8AB4-658B8F2E673C}" type="presParOf" srcId="{7E07BFCF-159E-4148-9B43-A47405D576D2}" destId="{BF1B990C-4FB7-4273-9910-F11E559EB945}" srcOrd="3" destOrd="0" presId="urn:microsoft.com/office/officeart/2008/layout/VerticalCurvedList"/>
    <dgm:cxn modelId="{6593D34D-031C-44F4-96C9-5700939C880B}" type="presParOf" srcId="{F62E9B4A-68E6-457B-BA88-07D80715F5D3}" destId="{17A35D05-F76F-48F5-A12C-7A809ED4D9C0}" srcOrd="1" destOrd="0" presId="urn:microsoft.com/office/officeart/2008/layout/VerticalCurvedList"/>
    <dgm:cxn modelId="{20F21C96-FCEE-40E1-B491-7C7A4BA4ADDB}" type="presParOf" srcId="{F62E9B4A-68E6-457B-BA88-07D80715F5D3}" destId="{D997AA85-5CD1-4132-AEAA-64E22620D5BE}" srcOrd="2" destOrd="0" presId="urn:microsoft.com/office/officeart/2008/layout/VerticalCurvedList"/>
    <dgm:cxn modelId="{8843D0DD-C7B8-414E-BCC3-133D0132C363}" type="presParOf" srcId="{D997AA85-5CD1-4132-AEAA-64E22620D5BE}" destId="{B30D9E02-2BAF-415E-8934-129F0D41B26C}" srcOrd="0" destOrd="0" presId="urn:microsoft.com/office/officeart/2008/layout/VerticalCurvedList"/>
    <dgm:cxn modelId="{61E6C3FE-9D1F-4DE2-8B76-BE957E26DE56}" type="presParOf" srcId="{F62E9B4A-68E6-457B-BA88-07D80715F5D3}" destId="{18B5D4FF-8CEF-4065-A6AA-6B11D8A2B68D}" srcOrd="3" destOrd="0" presId="urn:microsoft.com/office/officeart/2008/layout/VerticalCurvedList"/>
    <dgm:cxn modelId="{F0E60CDC-E8EA-47B5-9DC7-33C30FFCA445}" type="presParOf" srcId="{F62E9B4A-68E6-457B-BA88-07D80715F5D3}" destId="{04A3C871-077D-4543-ACA2-9659D03D76F1}" srcOrd="4" destOrd="0" presId="urn:microsoft.com/office/officeart/2008/layout/VerticalCurvedList"/>
    <dgm:cxn modelId="{4ACC9A53-43D3-44E9-B1C7-BB4532F46653}" type="presParOf" srcId="{04A3C871-077D-4543-ACA2-9659D03D76F1}" destId="{2FC0B849-88C3-4414-AAE1-C27960E11A95}" srcOrd="0" destOrd="0" presId="urn:microsoft.com/office/officeart/2008/layout/VerticalCurvedList"/>
    <dgm:cxn modelId="{32A0C18C-A948-49B2-9C81-22F749D1871E}" type="presParOf" srcId="{F62E9B4A-68E6-457B-BA88-07D80715F5D3}" destId="{9D117C76-D05D-4C64-BBAE-6A262FF96540}" srcOrd="5" destOrd="0" presId="urn:microsoft.com/office/officeart/2008/layout/VerticalCurvedList"/>
    <dgm:cxn modelId="{411B4A70-7722-48CA-AEAD-EEB6F5DA9876}" type="presParOf" srcId="{F62E9B4A-68E6-457B-BA88-07D80715F5D3}" destId="{EAC90E28-BC56-400C-AA17-8CEEC935D669}" srcOrd="6" destOrd="0" presId="urn:microsoft.com/office/officeart/2008/layout/VerticalCurvedList"/>
    <dgm:cxn modelId="{8E8634C5-347F-4203-89E1-F8C0132B22CC}" type="presParOf" srcId="{EAC90E28-BC56-400C-AA17-8CEEC935D669}" destId="{E15F64E4-9D00-4920-AECE-E91A45735A39}" srcOrd="0" destOrd="0" presId="urn:microsoft.com/office/officeart/2008/layout/VerticalCurvedList"/>
    <dgm:cxn modelId="{19BBC837-4E12-4548-B404-2627BA20409C}" type="presParOf" srcId="{F62E9B4A-68E6-457B-BA88-07D80715F5D3}" destId="{9C591887-DDC9-4A9D-B8B2-E22C4646E1DA}" srcOrd="7" destOrd="0" presId="urn:microsoft.com/office/officeart/2008/layout/VerticalCurvedList"/>
    <dgm:cxn modelId="{15549134-C12B-4892-8734-FCD621360343}" type="presParOf" srcId="{F62E9B4A-68E6-457B-BA88-07D80715F5D3}" destId="{5296DD3A-79B6-4812-8A3D-EF425B090040}" srcOrd="8" destOrd="0" presId="urn:microsoft.com/office/officeart/2008/layout/VerticalCurvedList"/>
    <dgm:cxn modelId="{A0242EB0-2979-4FC4-8A09-5D1E68F9E161}" type="presParOf" srcId="{5296DD3A-79B6-4812-8A3D-EF425B090040}" destId="{3F3F4C9D-964A-4670-BD65-57C870C628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79D6B0-0C45-47CF-BC62-58FAFB04023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4F0957F3-A1DB-48AE-B2B1-12D5B6D5ADDE}">
      <dgm:prSet phldrT="[Text]"/>
      <dgm:spPr>
        <a:solidFill>
          <a:schemeClr val="accent2">
            <a:lumMod val="60000"/>
            <a:lumOff val="40000"/>
          </a:schemeClr>
        </a:solidFill>
      </dgm:spPr>
      <dgm:t>
        <a:bodyPr/>
        <a:lstStyle/>
        <a:p>
          <a:r>
            <a:rPr lang="en-AU">
              <a:solidFill>
                <a:schemeClr val="tx1"/>
              </a:solidFill>
            </a:rPr>
            <a:t>Understanding the continua</a:t>
          </a:r>
        </a:p>
      </dgm:t>
    </dgm:pt>
    <dgm:pt modelId="{4B5B3A15-D7A9-4F72-87CA-DB40E87A3BCE}" type="parTrans" cxnId="{95C475E3-C1F5-4553-8831-C2BA0BE8327B}">
      <dgm:prSet/>
      <dgm:spPr/>
      <dgm:t>
        <a:bodyPr/>
        <a:lstStyle/>
        <a:p>
          <a:endParaRPr lang="en-AU"/>
        </a:p>
      </dgm:t>
    </dgm:pt>
    <dgm:pt modelId="{3653F406-F24A-4A08-A1CA-619610A0D92F}" type="sibTrans" cxnId="{95C475E3-C1F5-4553-8831-C2BA0BE8327B}">
      <dgm:prSet/>
      <dgm:spPr>
        <a:solidFill>
          <a:schemeClr val="accent1"/>
        </a:solidFill>
        <a:ln>
          <a:noFill/>
        </a:ln>
      </dgm:spPr>
      <dgm:t>
        <a:bodyPr/>
        <a:lstStyle/>
        <a:p>
          <a:endParaRPr lang="en-AU"/>
        </a:p>
      </dgm:t>
    </dgm:pt>
    <dgm:pt modelId="{17C481F5-7903-4829-BD19-A12BE8EAAD4E}">
      <dgm:prSet phldrT="[Text]"/>
      <dgm:spPr>
        <a:solidFill>
          <a:srgbClr val="C6DDF2"/>
        </a:solidFill>
      </dgm:spPr>
      <dgm:t>
        <a:bodyPr/>
        <a:lstStyle/>
        <a:p>
          <a:r>
            <a:rPr lang="en-AU">
              <a:solidFill>
                <a:schemeClr val="tx2"/>
              </a:solidFill>
            </a:rPr>
            <a:t>QCAA resources to support familiarisation</a:t>
          </a:r>
        </a:p>
      </dgm:t>
    </dgm:pt>
    <dgm:pt modelId="{A32883D8-D929-43A7-94F9-7B01F9CC0883}" type="parTrans" cxnId="{EAC88CC1-E3EF-4AC0-A4B0-B5E9A4B4A66B}">
      <dgm:prSet/>
      <dgm:spPr/>
      <dgm:t>
        <a:bodyPr/>
        <a:lstStyle/>
        <a:p>
          <a:endParaRPr lang="en-AU"/>
        </a:p>
      </dgm:t>
    </dgm:pt>
    <dgm:pt modelId="{833F8DB1-AF02-46F3-AB4B-646DFA69615B}" type="sibTrans" cxnId="{EAC88CC1-E3EF-4AC0-A4B0-B5E9A4B4A66B}">
      <dgm:prSet/>
      <dgm:spPr/>
      <dgm:t>
        <a:bodyPr/>
        <a:lstStyle/>
        <a:p>
          <a:endParaRPr lang="en-AU"/>
        </a:p>
      </dgm:t>
    </dgm:pt>
    <dgm:pt modelId="{DD694D8E-FEAB-4395-AEE1-7C0F1C14FDE9}">
      <dgm:prSet phldrT="[Text]"/>
      <dgm:spPr>
        <a:solidFill>
          <a:srgbClr val="89B8E3"/>
        </a:solidFill>
      </dgm:spPr>
      <dgm:t>
        <a:bodyPr/>
        <a:lstStyle/>
        <a:p>
          <a:r>
            <a:rPr lang="en-AU">
              <a:solidFill>
                <a:schemeClr val="tx1"/>
              </a:solidFill>
            </a:rPr>
            <a:t>Understanding learning and development areas</a:t>
          </a:r>
        </a:p>
      </dgm:t>
    </dgm:pt>
    <dgm:pt modelId="{4F54BF61-BC86-41BF-BE54-6E39D0E3B3A7}" type="parTrans" cxnId="{88A8C66B-7708-46A2-92BC-A8FEC977501C}">
      <dgm:prSet/>
      <dgm:spPr/>
      <dgm:t>
        <a:bodyPr/>
        <a:lstStyle/>
        <a:p>
          <a:endParaRPr lang="en-AU"/>
        </a:p>
      </dgm:t>
    </dgm:pt>
    <dgm:pt modelId="{95A82DEB-1E74-4EFA-B636-0AFC37C56E10}" type="sibTrans" cxnId="{88A8C66B-7708-46A2-92BC-A8FEC977501C}">
      <dgm:prSet/>
      <dgm:spPr/>
      <dgm:t>
        <a:bodyPr/>
        <a:lstStyle/>
        <a:p>
          <a:endParaRPr lang="en-AU"/>
        </a:p>
      </dgm:t>
    </dgm:pt>
    <dgm:pt modelId="{B8848361-8C53-4263-80C2-CC72BC251B4C}">
      <dgm:prSet/>
      <dgm:spPr>
        <a:solidFill>
          <a:srgbClr val="ABCBEB"/>
        </a:solidFill>
      </dgm:spPr>
      <dgm:t>
        <a:bodyPr/>
        <a:lstStyle/>
        <a:p>
          <a:r>
            <a:rPr lang="en-AU">
              <a:solidFill>
                <a:schemeClr val="tx1"/>
              </a:solidFill>
            </a:rPr>
            <a:t>Supporting transitions and continuity of learning </a:t>
          </a:r>
        </a:p>
      </dgm:t>
    </dgm:pt>
    <dgm:pt modelId="{50E31A1E-7302-4797-A7EE-8BAB11F82D01}" type="parTrans" cxnId="{EC710492-85F2-46FB-BB41-CEE601F5B079}">
      <dgm:prSet/>
      <dgm:spPr/>
      <dgm:t>
        <a:bodyPr/>
        <a:lstStyle/>
        <a:p>
          <a:endParaRPr lang="en-AU"/>
        </a:p>
      </dgm:t>
    </dgm:pt>
    <dgm:pt modelId="{47E75F6D-859B-4E2B-8CFE-6DE1205A831C}" type="sibTrans" cxnId="{EC710492-85F2-46FB-BB41-CEE601F5B079}">
      <dgm:prSet/>
      <dgm:spPr/>
      <dgm:t>
        <a:bodyPr/>
        <a:lstStyle/>
        <a:p>
          <a:endParaRPr lang="en-AU"/>
        </a:p>
      </dgm:t>
    </dgm:pt>
    <dgm:pt modelId="{A788749D-4901-4617-BF82-A81C290EDD92}" type="pres">
      <dgm:prSet presAssocID="{9879D6B0-0C45-47CF-BC62-58FAFB040237}" presName="Name0" presStyleCnt="0">
        <dgm:presLayoutVars>
          <dgm:chMax val="7"/>
          <dgm:chPref val="7"/>
          <dgm:dir/>
        </dgm:presLayoutVars>
      </dgm:prSet>
      <dgm:spPr/>
    </dgm:pt>
    <dgm:pt modelId="{F62E9B4A-68E6-457B-BA88-07D80715F5D3}" type="pres">
      <dgm:prSet presAssocID="{9879D6B0-0C45-47CF-BC62-58FAFB040237}" presName="Name1" presStyleCnt="0"/>
      <dgm:spPr/>
    </dgm:pt>
    <dgm:pt modelId="{7E07BFCF-159E-4148-9B43-A47405D576D2}" type="pres">
      <dgm:prSet presAssocID="{9879D6B0-0C45-47CF-BC62-58FAFB040237}" presName="cycle" presStyleCnt="0"/>
      <dgm:spPr/>
    </dgm:pt>
    <dgm:pt modelId="{9F4033F8-6ACA-410A-994F-FE6471F4869C}" type="pres">
      <dgm:prSet presAssocID="{9879D6B0-0C45-47CF-BC62-58FAFB040237}" presName="srcNode" presStyleLbl="node1" presStyleIdx="0" presStyleCnt="4"/>
      <dgm:spPr/>
    </dgm:pt>
    <dgm:pt modelId="{A63218BE-5172-44F3-912F-BD5BFBAF4CE6}" type="pres">
      <dgm:prSet presAssocID="{9879D6B0-0C45-47CF-BC62-58FAFB040237}" presName="conn" presStyleLbl="parChTrans1D2" presStyleIdx="0" presStyleCnt="1"/>
      <dgm:spPr/>
    </dgm:pt>
    <dgm:pt modelId="{BAC54B13-A9F2-405E-B5EE-B38A9629A9CE}" type="pres">
      <dgm:prSet presAssocID="{9879D6B0-0C45-47CF-BC62-58FAFB040237}" presName="extraNode" presStyleLbl="node1" presStyleIdx="0" presStyleCnt="4"/>
      <dgm:spPr/>
    </dgm:pt>
    <dgm:pt modelId="{BF1B990C-4FB7-4273-9910-F11E559EB945}" type="pres">
      <dgm:prSet presAssocID="{9879D6B0-0C45-47CF-BC62-58FAFB040237}" presName="dstNode" presStyleLbl="node1" presStyleIdx="0" presStyleCnt="4"/>
      <dgm:spPr/>
    </dgm:pt>
    <dgm:pt modelId="{17A35D05-F76F-48F5-A12C-7A809ED4D9C0}" type="pres">
      <dgm:prSet presAssocID="{4F0957F3-A1DB-48AE-B2B1-12D5B6D5ADDE}" presName="text_1" presStyleLbl="node1" presStyleIdx="0" presStyleCnt="4">
        <dgm:presLayoutVars>
          <dgm:bulletEnabled val="1"/>
        </dgm:presLayoutVars>
      </dgm:prSet>
      <dgm:spPr/>
    </dgm:pt>
    <dgm:pt modelId="{D997AA85-5CD1-4132-AEAA-64E22620D5BE}" type="pres">
      <dgm:prSet presAssocID="{4F0957F3-A1DB-48AE-B2B1-12D5B6D5ADDE}" presName="accent_1" presStyleCnt="0"/>
      <dgm:spPr/>
    </dgm:pt>
    <dgm:pt modelId="{B30D9E02-2BAF-415E-8934-129F0D41B26C}" type="pres">
      <dgm:prSet presAssocID="{4F0957F3-A1DB-48AE-B2B1-12D5B6D5ADDE}" presName="accentRepeatNode" presStyleLbl="solidFgAcc1" presStyleIdx="0" presStyleCnt="4"/>
      <dgm:spPr>
        <a:ln>
          <a:solidFill>
            <a:schemeClr val="accent2">
              <a:lumMod val="60000"/>
              <a:lumOff val="40000"/>
            </a:schemeClr>
          </a:solidFill>
        </a:ln>
      </dgm:spPr>
    </dgm:pt>
    <dgm:pt modelId="{18B5D4FF-8CEF-4065-A6AA-6B11D8A2B68D}" type="pres">
      <dgm:prSet presAssocID="{DD694D8E-FEAB-4395-AEE1-7C0F1C14FDE9}" presName="text_2" presStyleLbl="node1" presStyleIdx="1" presStyleCnt="4">
        <dgm:presLayoutVars>
          <dgm:bulletEnabled val="1"/>
        </dgm:presLayoutVars>
      </dgm:prSet>
      <dgm:spPr/>
    </dgm:pt>
    <dgm:pt modelId="{04A3C871-077D-4543-ACA2-9659D03D76F1}" type="pres">
      <dgm:prSet presAssocID="{DD694D8E-FEAB-4395-AEE1-7C0F1C14FDE9}" presName="accent_2" presStyleCnt="0"/>
      <dgm:spPr/>
    </dgm:pt>
    <dgm:pt modelId="{2FC0B849-88C3-4414-AAE1-C27960E11A95}" type="pres">
      <dgm:prSet presAssocID="{DD694D8E-FEAB-4395-AEE1-7C0F1C14FDE9}" presName="accentRepeatNode" presStyleLbl="solidFgAcc1" presStyleIdx="1" presStyleCnt="4"/>
      <dgm:spPr>
        <a:ln>
          <a:solidFill>
            <a:schemeClr val="accent2">
              <a:lumMod val="60000"/>
              <a:lumOff val="40000"/>
            </a:schemeClr>
          </a:solidFill>
        </a:ln>
      </dgm:spPr>
    </dgm:pt>
    <dgm:pt modelId="{9D117C76-D05D-4C64-BBAE-6A262FF96540}" type="pres">
      <dgm:prSet presAssocID="{B8848361-8C53-4263-80C2-CC72BC251B4C}" presName="text_3" presStyleLbl="node1" presStyleIdx="2" presStyleCnt="4">
        <dgm:presLayoutVars>
          <dgm:bulletEnabled val="1"/>
        </dgm:presLayoutVars>
      </dgm:prSet>
      <dgm:spPr/>
    </dgm:pt>
    <dgm:pt modelId="{EAC90E28-BC56-400C-AA17-8CEEC935D669}" type="pres">
      <dgm:prSet presAssocID="{B8848361-8C53-4263-80C2-CC72BC251B4C}" presName="accent_3" presStyleCnt="0"/>
      <dgm:spPr/>
    </dgm:pt>
    <dgm:pt modelId="{E15F64E4-9D00-4920-AECE-E91A45735A39}" type="pres">
      <dgm:prSet presAssocID="{B8848361-8C53-4263-80C2-CC72BC251B4C}" presName="accentRepeatNode" presStyleLbl="solidFgAcc1" presStyleIdx="2" presStyleCnt="4"/>
      <dgm:spPr>
        <a:solidFill>
          <a:schemeClr val="bg1"/>
        </a:solidFill>
        <a:ln>
          <a:solidFill>
            <a:srgbClr val="ABCBEB"/>
          </a:solidFill>
        </a:ln>
      </dgm:spPr>
    </dgm:pt>
    <dgm:pt modelId="{9C591887-DDC9-4A9D-B8B2-E22C4646E1DA}" type="pres">
      <dgm:prSet presAssocID="{17C481F5-7903-4829-BD19-A12BE8EAAD4E}" presName="text_4" presStyleLbl="node1" presStyleIdx="3" presStyleCnt="4">
        <dgm:presLayoutVars>
          <dgm:bulletEnabled val="1"/>
        </dgm:presLayoutVars>
      </dgm:prSet>
      <dgm:spPr/>
    </dgm:pt>
    <dgm:pt modelId="{5296DD3A-79B6-4812-8A3D-EF425B090040}" type="pres">
      <dgm:prSet presAssocID="{17C481F5-7903-4829-BD19-A12BE8EAAD4E}" presName="accent_4" presStyleCnt="0"/>
      <dgm:spPr/>
    </dgm:pt>
    <dgm:pt modelId="{3F3F4C9D-964A-4670-BD65-57C870C628E0}" type="pres">
      <dgm:prSet presAssocID="{17C481F5-7903-4829-BD19-A12BE8EAAD4E}" presName="accentRepeatNode" presStyleLbl="solidFgAcc1" presStyleIdx="3" presStyleCnt="4"/>
      <dgm:spPr>
        <a:ln>
          <a:solidFill>
            <a:srgbClr val="C6DDF2"/>
          </a:solidFill>
        </a:ln>
      </dgm:spPr>
    </dgm:pt>
  </dgm:ptLst>
  <dgm:cxnLst>
    <dgm:cxn modelId="{88A8C66B-7708-46A2-92BC-A8FEC977501C}" srcId="{9879D6B0-0C45-47CF-BC62-58FAFB040237}" destId="{DD694D8E-FEAB-4395-AEE1-7C0F1C14FDE9}" srcOrd="1" destOrd="0" parTransId="{4F54BF61-BC86-41BF-BE54-6E39D0E3B3A7}" sibTransId="{95A82DEB-1E74-4EFA-B636-0AFC37C56E10}"/>
    <dgm:cxn modelId="{6B78AC6F-FF87-4651-A6FA-6879A7431436}" type="presOf" srcId="{17C481F5-7903-4829-BD19-A12BE8EAAD4E}" destId="{9C591887-DDC9-4A9D-B8B2-E22C4646E1DA}" srcOrd="0" destOrd="0" presId="urn:microsoft.com/office/officeart/2008/layout/VerticalCurvedList"/>
    <dgm:cxn modelId="{10558950-AC8C-46B9-BFB2-4F9BC5CDBC8D}" type="presOf" srcId="{B8848361-8C53-4263-80C2-CC72BC251B4C}" destId="{9D117C76-D05D-4C64-BBAE-6A262FF96540}" srcOrd="0" destOrd="0" presId="urn:microsoft.com/office/officeart/2008/layout/VerticalCurvedList"/>
    <dgm:cxn modelId="{EC710492-85F2-46FB-BB41-CEE601F5B079}" srcId="{9879D6B0-0C45-47CF-BC62-58FAFB040237}" destId="{B8848361-8C53-4263-80C2-CC72BC251B4C}" srcOrd="2" destOrd="0" parTransId="{50E31A1E-7302-4797-A7EE-8BAB11F82D01}" sibTransId="{47E75F6D-859B-4E2B-8CFE-6DE1205A831C}"/>
    <dgm:cxn modelId="{EAC88CC1-E3EF-4AC0-A4B0-B5E9A4B4A66B}" srcId="{9879D6B0-0C45-47CF-BC62-58FAFB040237}" destId="{17C481F5-7903-4829-BD19-A12BE8EAAD4E}" srcOrd="3" destOrd="0" parTransId="{A32883D8-D929-43A7-94F9-7B01F9CC0883}" sibTransId="{833F8DB1-AF02-46F3-AB4B-646DFA69615B}"/>
    <dgm:cxn modelId="{4AB751CA-0578-45C3-9E92-5D110E4801D2}" type="presOf" srcId="{9879D6B0-0C45-47CF-BC62-58FAFB040237}" destId="{A788749D-4901-4617-BF82-A81C290EDD92}" srcOrd="0" destOrd="0" presId="urn:microsoft.com/office/officeart/2008/layout/VerticalCurvedList"/>
    <dgm:cxn modelId="{8FAE9DCA-8026-45AA-A058-658C3C594530}" type="presOf" srcId="{DD694D8E-FEAB-4395-AEE1-7C0F1C14FDE9}" destId="{18B5D4FF-8CEF-4065-A6AA-6B11D8A2B68D}" srcOrd="0" destOrd="0" presId="urn:microsoft.com/office/officeart/2008/layout/VerticalCurvedList"/>
    <dgm:cxn modelId="{95C475E3-C1F5-4553-8831-C2BA0BE8327B}" srcId="{9879D6B0-0C45-47CF-BC62-58FAFB040237}" destId="{4F0957F3-A1DB-48AE-B2B1-12D5B6D5ADDE}" srcOrd="0" destOrd="0" parTransId="{4B5B3A15-D7A9-4F72-87CA-DB40E87A3BCE}" sibTransId="{3653F406-F24A-4A08-A1CA-619610A0D92F}"/>
    <dgm:cxn modelId="{BB1497EC-F082-4253-98B7-151375E28493}" type="presOf" srcId="{4F0957F3-A1DB-48AE-B2B1-12D5B6D5ADDE}" destId="{17A35D05-F76F-48F5-A12C-7A809ED4D9C0}" srcOrd="0" destOrd="0" presId="urn:microsoft.com/office/officeart/2008/layout/VerticalCurvedList"/>
    <dgm:cxn modelId="{B33F03FC-E9FC-4FD6-AE9F-7927327C00D5}" type="presOf" srcId="{3653F406-F24A-4A08-A1CA-619610A0D92F}" destId="{A63218BE-5172-44F3-912F-BD5BFBAF4CE6}" srcOrd="0" destOrd="0" presId="urn:microsoft.com/office/officeart/2008/layout/VerticalCurvedList"/>
    <dgm:cxn modelId="{9F319AEF-43D4-4831-A135-CE652F8688C8}" type="presParOf" srcId="{A788749D-4901-4617-BF82-A81C290EDD92}" destId="{F62E9B4A-68E6-457B-BA88-07D80715F5D3}" srcOrd="0" destOrd="0" presId="urn:microsoft.com/office/officeart/2008/layout/VerticalCurvedList"/>
    <dgm:cxn modelId="{B063B4FB-AE69-482C-AA7C-B49FFE813F57}" type="presParOf" srcId="{F62E9B4A-68E6-457B-BA88-07D80715F5D3}" destId="{7E07BFCF-159E-4148-9B43-A47405D576D2}" srcOrd="0" destOrd="0" presId="urn:microsoft.com/office/officeart/2008/layout/VerticalCurvedList"/>
    <dgm:cxn modelId="{222E2531-C067-4EAC-AB90-80F0B66D449E}" type="presParOf" srcId="{7E07BFCF-159E-4148-9B43-A47405D576D2}" destId="{9F4033F8-6ACA-410A-994F-FE6471F4869C}" srcOrd="0" destOrd="0" presId="urn:microsoft.com/office/officeart/2008/layout/VerticalCurvedList"/>
    <dgm:cxn modelId="{60FA2C07-5D13-4678-8C97-35A600E3F752}" type="presParOf" srcId="{7E07BFCF-159E-4148-9B43-A47405D576D2}" destId="{A63218BE-5172-44F3-912F-BD5BFBAF4CE6}" srcOrd="1" destOrd="0" presId="urn:microsoft.com/office/officeart/2008/layout/VerticalCurvedList"/>
    <dgm:cxn modelId="{16BA1F52-64C1-4828-A3D4-64D9AB84A3AE}" type="presParOf" srcId="{7E07BFCF-159E-4148-9B43-A47405D576D2}" destId="{BAC54B13-A9F2-405E-B5EE-B38A9629A9CE}" srcOrd="2" destOrd="0" presId="urn:microsoft.com/office/officeart/2008/layout/VerticalCurvedList"/>
    <dgm:cxn modelId="{AB945E2F-A7A7-4647-8AB4-658B8F2E673C}" type="presParOf" srcId="{7E07BFCF-159E-4148-9B43-A47405D576D2}" destId="{BF1B990C-4FB7-4273-9910-F11E559EB945}" srcOrd="3" destOrd="0" presId="urn:microsoft.com/office/officeart/2008/layout/VerticalCurvedList"/>
    <dgm:cxn modelId="{6593D34D-031C-44F4-96C9-5700939C880B}" type="presParOf" srcId="{F62E9B4A-68E6-457B-BA88-07D80715F5D3}" destId="{17A35D05-F76F-48F5-A12C-7A809ED4D9C0}" srcOrd="1" destOrd="0" presId="urn:microsoft.com/office/officeart/2008/layout/VerticalCurvedList"/>
    <dgm:cxn modelId="{20F21C96-FCEE-40E1-B491-7C7A4BA4ADDB}" type="presParOf" srcId="{F62E9B4A-68E6-457B-BA88-07D80715F5D3}" destId="{D997AA85-5CD1-4132-AEAA-64E22620D5BE}" srcOrd="2" destOrd="0" presId="urn:microsoft.com/office/officeart/2008/layout/VerticalCurvedList"/>
    <dgm:cxn modelId="{8843D0DD-C7B8-414E-BCC3-133D0132C363}" type="presParOf" srcId="{D997AA85-5CD1-4132-AEAA-64E22620D5BE}" destId="{B30D9E02-2BAF-415E-8934-129F0D41B26C}" srcOrd="0" destOrd="0" presId="urn:microsoft.com/office/officeart/2008/layout/VerticalCurvedList"/>
    <dgm:cxn modelId="{61E6C3FE-9D1F-4DE2-8B76-BE957E26DE56}" type="presParOf" srcId="{F62E9B4A-68E6-457B-BA88-07D80715F5D3}" destId="{18B5D4FF-8CEF-4065-A6AA-6B11D8A2B68D}" srcOrd="3" destOrd="0" presId="urn:microsoft.com/office/officeart/2008/layout/VerticalCurvedList"/>
    <dgm:cxn modelId="{F0E60CDC-E8EA-47B5-9DC7-33C30FFCA445}" type="presParOf" srcId="{F62E9B4A-68E6-457B-BA88-07D80715F5D3}" destId="{04A3C871-077D-4543-ACA2-9659D03D76F1}" srcOrd="4" destOrd="0" presId="urn:microsoft.com/office/officeart/2008/layout/VerticalCurvedList"/>
    <dgm:cxn modelId="{4ACC9A53-43D3-44E9-B1C7-BB4532F46653}" type="presParOf" srcId="{04A3C871-077D-4543-ACA2-9659D03D76F1}" destId="{2FC0B849-88C3-4414-AAE1-C27960E11A95}" srcOrd="0" destOrd="0" presId="urn:microsoft.com/office/officeart/2008/layout/VerticalCurvedList"/>
    <dgm:cxn modelId="{32A0C18C-A948-49B2-9C81-22F749D1871E}" type="presParOf" srcId="{F62E9B4A-68E6-457B-BA88-07D80715F5D3}" destId="{9D117C76-D05D-4C64-BBAE-6A262FF96540}" srcOrd="5" destOrd="0" presId="urn:microsoft.com/office/officeart/2008/layout/VerticalCurvedList"/>
    <dgm:cxn modelId="{411B4A70-7722-48CA-AEAD-EEB6F5DA9876}" type="presParOf" srcId="{F62E9B4A-68E6-457B-BA88-07D80715F5D3}" destId="{EAC90E28-BC56-400C-AA17-8CEEC935D669}" srcOrd="6" destOrd="0" presId="urn:microsoft.com/office/officeart/2008/layout/VerticalCurvedList"/>
    <dgm:cxn modelId="{8E8634C5-347F-4203-89E1-F8C0132B22CC}" type="presParOf" srcId="{EAC90E28-BC56-400C-AA17-8CEEC935D669}" destId="{E15F64E4-9D00-4920-AECE-E91A45735A39}" srcOrd="0" destOrd="0" presId="urn:microsoft.com/office/officeart/2008/layout/VerticalCurvedList"/>
    <dgm:cxn modelId="{19BBC837-4E12-4548-B404-2627BA20409C}" type="presParOf" srcId="{F62E9B4A-68E6-457B-BA88-07D80715F5D3}" destId="{9C591887-DDC9-4A9D-B8B2-E22C4646E1DA}" srcOrd="7" destOrd="0" presId="urn:microsoft.com/office/officeart/2008/layout/VerticalCurvedList"/>
    <dgm:cxn modelId="{15549134-C12B-4892-8734-FCD621360343}" type="presParOf" srcId="{F62E9B4A-68E6-457B-BA88-07D80715F5D3}" destId="{5296DD3A-79B6-4812-8A3D-EF425B090040}" srcOrd="8" destOrd="0" presId="urn:microsoft.com/office/officeart/2008/layout/VerticalCurvedList"/>
    <dgm:cxn modelId="{A0242EB0-2979-4FC4-8A09-5D1E68F9E161}" type="presParOf" srcId="{5296DD3A-79B6-4812-8A3D-EF425B090040}" destId="{3F3F4C9D-964A-4670-BD65-57C870C628E0}"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79D6B0-0C45-47CF-BC62-58FAFB040237}"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AU"/>
        </a:p>
      </dgm:t>
    </dgm:pt>
    <dgm:pt modelId="{4F0957F3-A1DB-48AE-B2B1-12D5B6D5ADDE}">
      <dgm:prSet phldrT="[Text]"/>
      <dgm:spPr>
        <a:solidFill>
          <a:schemeClr val="accent2">
            <a:lumMod val="60000"/>
            <a:lumOff val="40000"/>
          </a:schemeClr>
        </a:solidFill>
      </dgm:spPr>
      <dgm:t>
        <a:bodyPr/>
        <a:lstStyle/>
        <a:p>
          <a:r>
            <a:rPr lang="en-AU">
              <a:solidFill>
                <a:schemeClr val="tx1"/>
              </a:solidFill>
            </a:rPr>
            <a:t>Understanding the continua</a:t>
          </a:r>
        </a:p>
      </dgm:t>
    </dgm:pt>
    <dgm:pt modelId="{4B5B3A15-D7A9-4F72-87CA-DB40E87A3BCE}" type="parTrans" cxnId="{95C475E3-C1F5-4553-8831-C2BA0BE8327B}">
      <dgm:prSet/>
      <dgm:spPr/>
      <dgm:t>
        <a:bodyPr/>
        <a:lstStyle/>
        <a:p>
          <a:endParaRPr lang="en-AU"/>
        </a:p>
      </dgm:t>
    </dgm:pt>
    <dgm:pt modelId="{3653F406-F24A-4A08-A1CA-619610A0D92F}" type="sibTrans" cxnId="{95C475E3-C1F5-4553-8831-C2BA0BE8327B}">
      <dgm:prSet/>
      <dgm:spPr>
        <a:solidFill>
          <a:schemeClr val="accent1"/>
        </a:solidFill>
        <a:ln>
          <a:noFill/>
        </a:ln>
      </dgm:spPr>
      <dgm:t>
        <a:bodyPr/>
        <a:lstStyle/>
        <a:p>
          <a:endParaRPr lang="en-AU"/>
        </a:p>
      </dgm:t>
    </dgm:pt>
    <dgm:pt modelId="{17C481F5-7903-4829-BD19-A12BE8EAAD4E}">
      <dgm:prSet phldrT="[Text]"/>
      <dgm:spPr>
        <a:solidFill>
          <a:srgbClr val="C6DDF2"/>
        </a:solidFill>
      </dgm:spPr>
      <dgm:t>
        <a:bodyPr/>
        <a:lstStyle/>
        <a:p>
          <a:r>
            <a:rPr lang="en-AU">
              <a:solidFill>
                <a:schemeClr val="tx2"/>
              </a:solidFill>
            </a:rPr>
            <a:t>QCAA resources to support familiarisation</a:t>
          </a:r>
        </a:p>
      </dgm:t>
    </dgm:pt>
    <dgm:pt modelId="{A32883D8-D929-43A7-94F9-7B01F9CC0883}" type="parTrans" cxnId="{EAC88CC1-E3EF-4AC0-A4B0-B5E9A4B4A66B}">
      <dgm:prSet/>
      <dgm:spPr/>
      <dgm:t>
        <a:bodyPr/>
        <a:lstStyle/>
        <a:p>
          <a:endParaRPr lang="en-AU"/>
        </a:p>
      </dgm:t>
    </dgm:pt>
    <dgm:pt modelId="{833F8DB1-AF02-46F3-AB4B-646DFA69615B}" type="sibTrans" cxnId="{EAC88CC1-E3EF-4AC0-A4B0-B5E9A4B4A66B}">
      <dgm:prSet/>
      <dgm:spPr/>
      <dgm:t>
        <a:bodyPr/>
        <a:lstStyle/>
        <a:p>
          <a:endParaRPr lang="en-AU"/>
        </a:p>
      </dgm:t>
    </dgm:pt>
    <dgm:pt modelId="{DD694D8E-FEAB-4395-AEE1-7C0F1C14FDE9}">
      <dgm:prSet phldrT="[Text]"/>
      <dgm:spPr>
        <a:solidFill>
          <a:srgbClr val="89B8E3"/>
        </a:solidFill>
      </dgm:spPr>
      <dgm:t>
        <a:bodyPr/>
        <a:lstStyle/>
        <a:p>
          <a:r>
            <a:rPr lang="en-AU">
              <a:solidFill>
                <a:schemeClr val="tx1"/>
              </a:solidFill>
            </a:rPr>
            <a:t>Understanding learning and development areas</a:t>
          </a:r>
        </a:p>
      </dgm:t>
    </dgm:pt>
    <dgm:pt modelId="{4F54BF61-BC86-41BF-BE54-6E39D0E3B3A7}" type="parTrans" cxnId="{88A8C66B-7708-46A2-92BC-A8FEC977501C}">
      <dgm:prSet/>
      <dgm:spPr/>
      <dgm:t>
        <a:bodyPr/>
        <a:lstStyle/>
        <a:p>
          <a:endParaRPr lang="en-AU"/>
        </a:p>
      </dgm:t>
    </dgm:pt>
    <dgm:pt modelId="{95A82DEB-1E74-4EFA-B636-0AFC37C56E10}" type="sibTrans" cxnId="{88A8C66B-7708-46A2-92BC-A8FEC977501C}">
      <dgm:prSet/>
      <dgm:spPr/>
      <dgm:t>
        <a:bodyPr/>
        <a:lstStyle/>
        <a:p>
          <a:endParaRPr lang="en-AU"/>
        </a:p>
      </dgm:t>
    </dgm:pt>
    <dgm:pt modelId="{B8848361-8C53-4263-80C2-CC72BC251B4C}">
      <dgm:prSet/>
      <dgm:spPr>
        <a:solidFill>
          <a:srgbClr val="ABCBEB"/>
        </a:solidFill>
      </dgm:spPr>
      <dgm:t>
        <a:bodyPr/>
        <a:lstStyle/>
        <a:p>
          <a:r>
            <a:rPr lang="en-AU">
              <a:solidFill>
                <a:schemeClr val="tx1"/>
              </a:solidFill>
            </a:rPr>
            <a:t>Supporting transitions and continuity of learning </a:t>
          </a:r>
        </a:p>
      </dgm:t>
    </dgm:pt>
    <dgm:pt modelId="{50E31A1E-7302-4797-A7EE-8BAB11F82D01}" type="parTrans" cxnId="{EC710492-85F2-46FB-BB41-CEE601F5B079}">
      <dgm:prSet/>
      <dgm:spPr/>
      <dgm:t>
        <a:bodyPr/>
        <a:lstStyle/>
        <a:p>
          <a:endParaRPr lang="en-AU"/>
        </a:p>
      </dgm:t>
    </dgm:pt>
    <dgm:pt modelId="{47E75F6D-859B-4E2B-8CFE-6DE1205A831C}" type="sibTrans" cxnId="{EC710492-85F2-46FB-BB41-CEE601F5B079}">
      <dgm:prSet/>
      <dgm:spPr/>
      <dgm:t>
        <a:bodyPr/>
        <a:lstStyle/>
        <a:p>
          <a:endParaRPr lang="en-AU"/>
        </a:p>
      </dgm:t>
    </dgm:pt>
    <dgm:pt modelId="{A788749D-4901-4617-BF82-A81C290EDD92}" type="pres">
      <dgm:prSet presAssocID="{9879D6B0-0C45-47CF-BC62-58FAFB040237}" presName="Name0" presStyleCnt="0">
        <dgm:presLayoutVars>
          <dgm:chMax val="7"/>
          <dgm:chPref val="7"/>
          <dgm:dir/>
        </dgm:presLayoutVars>
      </dgm:prSet>
      <dgm:spPr/>
    </dgm:pt>
    <dgm:pt modelId="{F62E9B4A-68E6-457B-BA88-07D80715F5D3}" type="pres">
      <dgm:prSet presAssocID="{9879D6B0-0C45-47CF-BC62-58FAFB040237}" presName="Name1" presStyleCnt="0"/>
      <dgm:spPr/>
    </dgm:pt>
    <dgm:pt modelId="{7E07BFCF-159E-4148-9B43-A47405D576D2}" type="pres">
      <dgm:prSet presAssocID="{9879D6B0-0C45-47CF-BC62-58FAFB040237}" presName="cycle" presStyleCnt="0"/>
      <dgm:spPr/>
    </dgm:pt>
    <dgm:pt modelId="{9F4033F8-6ACA-410A-994F-FE6471F4869C}" type="pres">
      <dgm:prSet presAssocID="{9879D6B0-0C45-47CF-BC62-58FAFB040237}" presName="srcNode" presStyleLbl="node1" presStyleIdx="0" presStyleCnt="4"/>
      <dgm:spPr/>
    </dgm:pt>
    <dgm:pt modelId="{A63218BE-5172-44F3-912F-BD5BFBAF4CE6}" type="pres">
      <dgm:prSet presAssocID="{9879D6B0-0C45-47CF-BC62-58FAFB040237}" presName="conn" presStyleLbl="parChTrans1D2" presStyleIdx="0" presStyleCnt="1"/>
      <dgm:spPr/>
    </dgm:pt>
    <dgm:pt modelId="{BAC54B13-A9F2-405E-B5EE-B38A9629A9CE}" type="pres">
      <dgm:prSet presAssocID="{9879D6B0-0C45-47CF-BC62-58FAFB040237}" presName="extraNode" presStyleLbl="node1" presStyleIdx="0" presStyleCnt="4"/>
      <dgm:spPr/>
    </dgm:pt>
    <dgm:pt modelId="{BF1B990C-4FB7-4273-9910-F11E559EB945}" type="pres">
      <dgm:prSet presAssocID="{9879D6B0-0C45-47CF-BC62-58FAFB040237}" presName="dstNode" presStyleLbl="node1" presStyleIdx="0" presStyleCnt="4"/>
      <dgm:spPr/>
    </dgm:pt>
    <dgm:pt modelId="{17A35D05-F76F-48F5-A12C-7A809ED4D9C0}" type="pres">
      <dgm:prSet presAssocID="{4F0957F3-A1DB-48AE-B2B1-12D5B6D5ADDE}" presName="text_1" presStyleLbl="node1" presStyleIdx="0" presStyleCnt="4">
        <dgm:presLayoutVars>
          <dgm:bulletEnabled val="1"/>
        </dgm:presLayoutVars>
      </dgm:prSet>
      <dgm:spPr/>
    </dgm:pt>
    <dgm:pt modelId="{D997AA85-5CD1-4132-AEAA-64E22620D5BE}" type="pres">
      <dgm:prSet presAssocID="{4F0957F3-A1DB-48AE-B2B1-12D5B6D5ADDE}" presName="accent_1" presStyleCnt="0"/>
      <dgm:spPr/>
    </dgm:pt>
    <dgm:pt modelId="{B30D9E02-2BAF-415E-8934-129F0D41B26C}" type="pres">
      <dgm:prSet presAssocID="{4F0957F3-A1DB-48AE-B2B1-12D5B6D5ADDE}" presName="accentRepeatNode" presStyleLbl="solidFgAcc1" presStyleIdx="0" presStyleCnt="4"/>
      <dgm:spPr>
        <a:ln>
          <a:solidFill>
            <a:schemeClr val="accent2">
              <a:lumMod val="60000"/>
              <a:lumOff val="40000"/>
            </a:schemeClr>
          </a:solidFill>
        </a:ln>
      </dgm:spPr>
    </dgm:pt>
    <dgm:pt modelId="{18B5D4FF-8CEF-4065-A6AA-6B11D8A2B68D}" type="pres">
      <dgm:prSet presAssocID="{DD694D8E-FEAB-4395-AEE1-7C0F1C14FDE9}" presName="text_2" presStyleLbl="node1" presStyleIdx="1" presStyleCnt="4">
        <dgm:presLayoutVars>
          <dgm:bulletEnabled val="1"/>
        </dgm:presLayoutVars>
      </dgm:prSet>
      <dgm:spPr/>
    </dgm:pt>
    <dgm:pt modelId="{04A3C871-077D-4543-ACA2-9659D03D76F1}" type="pres">
      <dgm:prSet presAssocID="{DD694D8E-FEAB-4395-AEE1-7C0F1C14FDE9}" presName="accent_2" presStyleCnt="0"/>
      <dgm:spPr/>
    </dgm:pt>
    <dgm:pt modelId="{2FC0B849-88C3-4414-AAE1-C27960E11A95}" type="pres">
      <dgm:prSet presAssocID="{DD694D8E-FEAB-4395-AEE1-7C0F1C14FDE9}" presName="accentRepeatNode" presStyleLbl="solidFgAcc1" presStyleIdx="1" presStyleCnt="4"/>
      <dgm:spPr>
        <a:ln>
          <a:solidFill>
            <a:schemeClr val="accent2">
              <a:lumMod val="60000"/>
              <a:lumOff val="40000"/>
            </a:schemeClr>
          </a:solidFill>
        </a:ln>
      </dgm:spPr>
    </dgm:pt>
    <dgm:pt modelId="{9D117C76-D05D-4C64-BBAE-6A262FF96540}" type="pres">
      <dgm:prSet presAssocID="{B8848361-8C53-4263-80C2-CC72BC251B4C}" presName="text_3" presStyleLbl="node1" presStyleIdx="2" presStyleCnt="4">
        <dgm:presLayoutVars>
          <dgm:bulletEnabled val="1"/>
        </dgm:presLayoutVars>
      </dgm:prSet>
      <dgm:spPr/>
    </dgm:pt>
    <dgm:pt modelId="{EAC90E28-BC56-400C-AA17-8CEEC935D669}" type="pres">
      <dgm:prSet presAssocID="{B8848361-8C53-4263-80C2-CC72BC251B4C}" presName="accent_3" presStyleCnt="0"/>
      <dgm:spPr/>
    </dgm:pt>
    <dgm:pt modelId="{E15F64E4-9D00-4920-AECE-E91A45735A39}" type="pres">
      <dgm:prSet presAssocID="{B8848361-8C53-4263-80C2-CC72BC251B4C}" presName="accentRepeatNode" presStyleLbl="solidFgAcc1" presStyleIdx="2" presStyleCnt="4"/>
      <dgm:spPr>
        <a:solidFill>
          <a:schemeClr val="bg1"/>
        </a:solidFill>
        <a:ln>
          <a:solidFill>
            <a:srgbClr val="ABCBEB"/>
          </a:solidFill>
        </a:ln>
      </dgm:spPr>
    </dgm:pt>
    <dgm:pt modelId="{9C591887-DDC9-4A9D-B8B2-E22C4646E1DA}" type="pres">
      <dgm:prSet presAssocID="{17C481F5-7903-4829-BD19-A12BE8EAAD4E}" presName="text_4" presStyleLbl="node1" presStyleIdx="3" presStyleCnt="4">
        <dgm:presLayoutVars>
          <dgm:bulletEnabled val="1"/>
        </dgm:presLayoutVars>
      </dgm:prSet>
      <dgm:spPr/>
    </dgm:pt>
    <dgm:pt modelId="{5296DD3A-79B6-4812-8A3D-EF425B090040}" type="pres">
      <dgm:prSet presAssocID="{17C481F5-7903-4829-BD19-A12BE8EAAD4E}" presName="accent_4" presStyleCnt="0"/>
      <dgm:spPr/>
    </dgm:pt>
    <dgm:pt modelId="{3F3F4C9D-964A-4670-BD65-57C870C628E0}" type="pres">
      <dgm:prSet presAssocID="{17C481F5-7903-4829-BD19-A12BE8EAAD4E}" presName="accentRepeatNode" presStyleLbl="solidFgAcc1" presStyleIdx="3" presStyleCnt="4"/>
      <dgm:spPr>
        <a:ln>
          <a:solidFill>
            <a:srgbClr val="C6DDF2"/>
          </a:solidFill>
        </a:ln>
      </dgm:spPr>
    </dgm:pt>
  </dgm:ptLst>
  <dgm:cxnLst>
    <dgm:cxn modelId="{88A8C66B-7708-46A2-92BC-A8FEC977501C}" srcId="{9879D6B0-0C45-47CF-BC62-58FAFB040237}" destId="{DD694D8E-FEAB-4395-AEE1-7C0F1C14FDE9}" srcOrd="1" destOrd="0" parTransId="{4F54BF61-BC86-41BF-BE54-6E39D0E3B3A7}" sibTransId="{95A82DEB-1E74-4EFA-B636-0AFC37C56E10}"/>
    <dgm:cxn modelId="{6B78AC6F-FF87-4651-A6FA-6879A7431436}" type="presOf" srcId="{17C481F5-7903-4829-BD19-A12BE8EAAD4E}" destId="{9C591887-DDC9-4A9D-B8B2-E22C4646E1DA}" srcOrd="0" destOrd="0" presId="urn:microsoft.com/office/officeart/2008/layout/VerticalCurvedList"/>
    <dgm:cxn modelId="{10558950-AC8C-46B9-BFB2-4F9BC5CDBC8D}" type="presOf" srcId="{B8848361-8C53-4263-80C2-CC72BC251B4C}" destId="{9D117C76-D05D-4C64-BBAE-6A262FF96540}" srcOrd="0" destOrd="0" presId="urn:microsoft.com/office/officeart/2008/layout/VerticalCurvedList"/>
    <dgm:cxn modelId="{EC710492-85F2-46FB-BB41-CEE601F5B079}" srcId="{9879D6B0-0C45-47CF-BC62-58FAFB040237}" destId="{B8848361-8C53-4263-80C2-CC72BC251B4C}" srcOrd="2" destOrd="0" parTransId="{50E31A1E-7302-4797-A7EE-8BAB11F82D01}" sibTransId="{47E75F6D-859B-4E2B-8CFE-6DE1205A831C}"/>
    <dgm:cxn modelId="{EAC88CC1-E3EF-4AC0-A4B0-B5E9A4B4A66B}" srcId="{9879D6B0-0C45-47CF-BC62-58FAFB040237}" destId="{17C481F5-7903-4829-BD19-A12BE8EAAD4E}" srcOrd="3" destOrd="0" parTransId="{A32883D8-D929-43A7-94F9-7B01F9CC0883}" sibTransId="{833F8DB1-AF02-46F3-AB4B-646DFA69615B}"/>
    <dgm:cxn modelId="{4AB751CA-0578-45C3-9E92-5D110E4801D2}" type="presOf" srcId="{9879D6B0-0C45-47CF-BC62-58FAFB040237}" destId="{A788749D-4901-4617-BF82-A81C290EDD92}" srcOrd="0" destOrd="0" presId="urn:microsoft.com/office/officeart/2008/layout/VerticalCurvedList"/>
    <dgm:cxn modelId="{8FAE9DCA-8026-45AA-A058-658C3C594530}" type="presOf" srcId="{DD694D8E-FEAB-4395-AEE1-7C0F1C14FDE9}" destId="{18B5D4FF-8CEF-4065-A6AA-6B11D8A2B68D}" srcOrd="0" destOrd="0" presId="urn:microsoft.com/office/officeart/2008/layout/VerticalCurvedList"/>
    <dgm:cxn modelId="{95C475E3-C1F5-4553-8831-C2BA0BE8327B}" srcId="{9879D6B0-0C45-47CF-BC62-58FAFB040237}" destId="{4F0957F3-A1DB-48AE-B2B1-12D5B6D5ADDE}" srcOrd="0" destOrd="0" parTransId="{4B5B3A15-D7A9-4F72-87CA-DB40E87A3BCE}" sibTransId="{3653F406-F24A-4A08-A1CA-619610A0D92F}"/>
    <dgm:cxn modelId="{BB1497EC-F082-4253-98B7-151375E28493}" type="presOf" srcId="{4F0957F3-A1DB-48AE-B2B1-12D5B6D5ADDE}" destId="{17A35D05-F76F-48F5-A12C-7A809ED4D9C0}" srcOrd="0" destOrd="0" presId="urn:microsoft.com/office/officeart/2008/layout/VerticalCurvedList"/>
    <dgm:cxn modelId="{B33F03FC-E9FC-4FD6-AE9F-7927327C00D5}" type="presOf" srcId="{3653F406-F24A-4A08-A1CA-619610A0D92F}" destId="{A63218BE-5172-44F3-912F-BD5BFBAF4CE6}" srcOrd="0" destOrd="0" presId="urn:microsoft.com/office/officeart/2008/layout/VerticalCurvedList"/>
    <dgm:cxn modelId="{9F319AEF-43D4-4831-A135-CE652F8688C8}" type="presParOf" srcId="{A788749D-4901-4617-BF82-A81C290EDD92}" destId="{F62E9B4A-68E6-457B-BA88-07D80715F5D3}" srcOrd="0" destOrd="0" presId="urn:microsoft.com/office/officeart/2008/layout/VerticalCurvedList"/>
    <dgm:cxn modelId="{B063B4FB-AE69-482C-AA7C-B49FFE813F57}" type="presParOf" srcId="{F62E9B4A-68E6-457B-BA88-07D80715F5D3}" destId="{7E07BFCF-159E-4148-9B43-A47405D576D2}" srcOrd="0" destOrd="0" presId="urn:microsoft.com/office/officeart/2008/layout/VerticalCurvedList"/>
    <dgm:cxn modelId="{222E2531-C067-4EAC-AB90-80F0B66D449E}" type="presParOf" srcId="{7E07BFCF-159E-4148-9B43-A47405D576D2}" destId="{9F4033F8-6ACA-410A-994F-FE6471F4869C}" srcOrd="0" destOrd="0" presId="urn:microsoft.com/office/officeart/2008/layout/VerticalCurvedList"/>
    <dgm:cxn modelId="{60FA2C07-5D13-4678-8C97-35A600E3F752}" type="presParOf" srcId="{7E07BFCF-159E-4148-9B43-A47405D576D2}" destId="{A63218BE-5172-44F3-912F-BD5BFBAF4CE6}" srcOrd="1" destOrd="0" presId="urn:microsoft.com/office/officeart/2008/layout/VerticalCurvedList"/>
    <dgm:cxn modelId="{16BA1F52-64C1-4828-A3D4-64D9AB84A3AE}" type="presParOf" srcId="{7E07BFCF-159E-4148-9B43-A47405D576D2}" destId="{BAC54B13-A9F2-405E-B5EE-B38A9629A9CE}" srcOrd="2" destOrd="0" presId="urn:microsoft.com/office/officeart/2008/layout/VerticalCurvedList"/>
    <dgm:cxn modelId="{AB945E2F-A7A7-4647-8AB4-658B8F2E673C}" type="presParOf" srcId="{7E07BFCF-159E-4148-9B43-A47405D576D2}" destId="{BF1B990C-4FB7-4273-9910-F11E559EB945}" srcOrd="3" destOrd="0" presId="urn:microsoft.com/office/officeart/2008/layout/VerticalCurvedList"/>
    <dgm:cxn modelId="{6593D34D-031C-44F4-96C9-5700939C880B}" type="presParOf" srcId="{F62E9B4A-68E6-457B-BA88-07D80715F5D3}" destId="{17A35D05-F76F-48F5-A12C-7A809ED4D9C0}" srcOrd="1" destOrd="0" presId="urn:microsoft.com/office/officeart/2008/layout/VerticalCurvedList"/>
    <dgm:cxn modelId="{20F21C96-FCEE-40E1-B491-7C7A4BA4ADDB}" type="presParOf" srcId="{F62E9B4A-68E6-457B-BA88-07D80715F5D3}" destId="{D997AA85-5CD1-4132-AEAA-64E22620D5BE}" srcOrd="2" destOrd="0" presId="urn:microsoft.com/office/officeart/2008/layout/VerticalCurvedList"/>
    <dgm:cxn modelId="{8843D0DD-C7B8-414E-BCC3-133D0132C363}" type="presParOf" srcId="{D997AA85-5CD1-4132-AEAA-64E22620D5BE}" destId="{B30D9E02-2BAF-415E-8934-129F0D41B26C}" srcOrd="0" destOrd="0" presId="urn:microsoft.com/office/officeart/2008/layout/VerticalCurvedList"/>
    <dgm:cxn modelId="{61E6C3FE-9D1F-4DE2-8B76-BE957E26DE56}" type="presParOf" srcId="{F62E9B4A-68E6-457B-BA88-07D80715F5D3}" destId="{18B5D4FF-8CEF-4065-A6AA-6B11D8A2B68D}" srcOrd="3" destOrd="0" presId="urn:microsoft.com/office/officeart/2008/layout/VerticalCurvedList"/>
    <dgm:cxn modelId="{F0E60CDC-E8EA-47B5-9DC7-33C30FFCA445}" type="presParOf" srcId="{F62E9B4A-68E6-457B-BA88-07D80715F5D3}" destId="{04A3C871-077D-4543-ACA2-9659D03D76F1}" srcOrd="4" destOrd="0" presId="urn:microsoft.com/office/officeart/2008/layout/VerticalCurvedList"/>
    <dgm:cxn modelId="{4ACC9A53-43D3-44E9-B1C7-BB4532F46653}" type="presParOf" srcId="{04A3C871-077D-4543-ACA2-9659D03D76F1}" destId="{2FC0B849-88C3-4414-AAE1-C27960E11A95}" srcOrd="0" destOrd="0" presId="urn:microsoft.com/office/officeart/2008/layout/VerticalCurvedList"/>
    <dgm:cxn modelId="{32A0C18C-A948-49B2-9C81-22F749D1871E}" type="presParOf" srcId="{F62E9B4A-68E6-457B-BA88-07D80715F5D3}" destId="{9D117C76-D05D-4C64-BBAE-6A262FF96540}" srcOrd="5" destOrd="0" presId="urn:microsoft.com/office/officeart/2008/layout/VerticalCurvedList"/>
    <dgm:cxn modelId="{411B4A70-7722-48CA-AEAD-EEB6F5DA9876}" type="presParOf" srcId="{F62E9B4A-68E6-457B-BA88-07D80715F5D3}" destId="{EAC90E28-BC56-400C-AA17-8CEEC935D669}" srcOrd="6" destOrd="0" presId="urn:microsoft.com/office/officeart/2008/layout/VerticalCurvedList"/>
    <dgm:cxn modelId="{8E8634C5-347F-4203-89E1-F8C0132B22CC}" type="presParOf" srcId="{EAC90E28-BC56-400C-AA17-8CEEC935D669}" destId="{E15F64E4-9D00-4920-AECE-E91A45735A39}" srcOrd="0" destOrd="0" presId="urn:microsoft.com/office/officeart/2008/layout/VerticalCurvedList"/>
    <dgm:cxn modelId="{19BBC837-4E12-4548-B404-2627BA20409C}" type="presParOf" srcId="{F62E9B4A-68E6-457B-BA88-07D80715F5D3}" destId="{9C591887-DDC9-4A9D-B8B2-E22C4646E1DA}" srcOrd="7" destOrd="0" presId="urn:microsoft.com/office/officeart/2008/layout/VerticalCurvedList"/>
    <dgm:cxn modelId="{15549134-C12B-4892-8734-FCD621360343}" type="presParOf" srcId="{F62E9B4A-68E6-457B-BA88-07D80715F5D3}" destId="{5296DD3A-79B6-4812-8A3D-EF425B090040}" srcOrd="8" destOrd="0" presId="urn:microsoft.com/office/officeart/2008/layout/VerticalCurvedList"/>
    <dgm:cxn modelId="{A0242EB0-2979-4FC4-8A09-5D1E68F9E161}" type="presParOf" srcId="{5296DD3A-79B6-4812-8A3D-EF425B090040}" destId="{3F3F4C9D-964A-4670-BD65-57C870C628E0}"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D97D08-9902-4171-9B2D-8CBD812CD13F}" type="doc">
      <dgm:prSet loTypeId="urn:microsoft.com/office/officeart/2005/8/layout/lProcess2" loCatId="list" qsTypeId="urn:microsoft.com/office/officeart/2005/8/quickstyle/simple1" qsCatId="simple" csTypeId="urn:microsoft.com/office/officeart/2005/8/colors/accent2_2" csCatId="accent2" phldr="1"/>
      <dgm:spPr/>
      <dgm:t>
        <a:bodyPr/>
        <a:lstStyle/>
        <a:p>
          <a:endParaRPr lang="en-AU"/>
        </a:p>
      </dgm:t>
    </dgm:pt>
    <dgm:pt modelId="{6F3315D4-DF0C-4DD4-BE7B-6329AE5B17E2}">
      <dgm:prSet phldrT="[Text]" custT="1"/>
      <dgm:spPr>
        <a:solidFill>
          <a:srgbClr val="E7E1DE"/>
        </a:solidFill>
        <a:ln w="57150">
          <a:noFill/>
        </a:ln>
      </dgm:spPr>
      <dgm:t>
        <a:bodyPr/>
        <a:lstStyle/>
        <a:p>
          <a:r>
            <a:rPr lang="en-AU" sz="2000" b="1"/>
            <a:t>Module 1           </a:t>
          </a:r>
          <a:r>
            <a:rPr lang="en-AU" sz="1600"/>
            <a:t>Exploring revisions to purpose, principles and practices</a:t>
          </a:r>
          <a:endParaRPr lang="en-AU" sz="1900"/>
        </a:p>
      </dgm:t>
    </dgm:pt>
    <dgm:pt modelId="{EC8F08F9-0FB4-423E-B011-C185332FE5DA}" type="parTrans" cxnId="{3690ADFC-70B4-4ED3-9C08-64B58EA18A13}">
      <dgm:prSet/>
      <dgm:spPr/>
      <dgm:t>
        <a:bodyPr/>
        <a:lstStyle/>
        <a:p>
          <a:endParaRPr lang="en-AU"/>
        </a:p>
      </dgm:t>
    </dgm:pt>
    <dgm:pt modelId="{BA249107-3EF0-4E49-AB90-BD4B0A4C0412}" type="sibTrans" cxnId="{3690ADFC-70B4-4ED3-9C08-64B58EA18A13}">
      <dgm:prSet/>
      <dgm:spPr/>
      <dgm:t>
        <a:bodyPr/>
        <a:lstStyle/>
        <a:p>
          <a:endParaRPr lang="en-AU"/>
        </a:p>
      </dgm:t>
    </dgm:pt>
    <dgm:pt modelId="{9021644A-85E7-43A6-9293-394E98646CEE}">
      <dgm:prSet phldrT="[Text]"/>
      <dgm:spPr>
        <a:solidFill>
          <a:srgbClr val="8E5E4F"/>
        </a:solidFill>
        <a:ln>
          <a:noFill/>
        </a:ln>
      </dgm:spPr>
      <dgm:t>
        <a:bodyPr/>
        <a:lstStyle/>
        <a:p>
          <a:r>
            <a:rPr lang="en-AU" b="1"/>
            <a:t>QKLG 2024 and </a:t>
          </a:r>
          <a:br>
            <a:rPr lang="en-AU" b="1"/>
          </a:br>
          <a:r>
            <a:rPr lang="en-AU" b="1"/>
            <a:t>EYLF V2.0 alignment</a:t>
          </a:r>
        </a:p>
      </dgm:t>
    </dgm:pt>
    <dgm:pt modelId="{B79B2B2E-D269-4AFA-96D3-5A893319430A}" type="parTrans" cxnId="{F65243FF-B7EC-46CF-A55E-6C531460E145}">
      <dgm:prSet/>
      <dgm:spPr/>
      <dgm:t>
        <a:bodyPr/>
        <a:lstStyle/>
        <a:p>
          <a:endParaRPr lang="en-AU"/>
        </a:p>
      </dgm:t>
    </dgm:pt>
    <dgm:pt modelId="{919C5698-7DB0-400A-A1F4-9C30AEF7EBD2}" type="sibTrans" cxnId="{F65243FF-B7EC-46CF-A55E-6C531460E145}">
      <dgm:prSet/>
      <dgm:spPr/>
      <dgm:t>
        <a:bodyPr/>
        <a:lstStyle/>
        <a:p>
          <a:endParaRPr lang="en-AU"/>
        </a:p>
      </dgm:t>
    </dgm:pt>
    <dgm:pt modelId="{6A4AD55A-0EE7-4932-A1AF-A7CE0318E35B}">
      <dgm:prSet phldrT="[Text]"/>
      <dgm:spPr>
        <a:solidFill>
          <a:srgbClr val="8E5E4F"/>
        </a:solidFill>
        <a:ln>
          <a:noFill/>
        </a:ln>
      </dgm:spPr>
      <dgm:t>
        <a:bodyPr/>
        <a:lstStyle/>
        <a:p>
          <a:r>
            <a:rPr lang="en-AU" b="1"/>
            <a:t>Purpose, principles and practices</a:t>
          </a:r>
        </a:p>
      </dgm:t>
    </dgm:pt>
    <dgm:pt modelId="{AD77FBAA-CA4B-4B26-9598-E24AACDAC8DF}" type="parTrans" cxnId="{2D922623-6F30-41BA-AC60-EE69438A6D02}">
      <dgm:prSet/>
      <dgm:spPr/>
      <dgm:t>
        <a:bodyPr/>
        <a:lstStyle/>
        <a:p>
          <a:endParaRPr lang="en-AU"/>
        </a:p>
      </dgm:t>
    </dgm:pt>
    <dgm:pt modelId="{43074DA9-551C-4DC0-B862-00B6EEAB7CB2}" type="sibTrans" cxnId="{2D922623-6F30-41BA-AC60-EE69438A6D02}">
      <dgm:prSet/>
      <dgm:spPr/>
      <dgm:t>
        <a:bodyPr/>
        <a:lstStyle/>
        <a:p>
          <a:endParaRPr lang="en-AU"/>
        </a:p>
      </dgm:t>
    </dgm:pt>
    <dgm:pt modelId="{DC14A935-8939-4EA0-8D6E-901D70499169}">
      <dgm:prSet phldrT="[Text]" custT="1"/>
      <dgm:spPr>
        <a:solidFill>
          <a:srgbClr val="E7E1DE"/>
        </a:solidFill>
        <a:ln w="57150">
          <a:solidFill>
            <a:srgbClr val="8E5E4F"/>
          </a:solidFill>
        </a:ln>
      </dgm:spPr>
      <dgm:t>
        <a:bodyPr/>
        <a:lstStyle/>
        <a:p>
          <a:r>
            <a:rPr lang="en-AU" sz="2000" b="1"/>
            <a:t>Module 2</a:t>
          </a:r>
        </a:p>
        <a:p>
          <a:r>
            <a:rPr lang="en-AU" sz="1600"/>
            <a:t>Exploring continua and reviewing transitions</a:t>
          </a:r>
        </a:p>
      </dgm:t>
    </dgm:pt>
    <dgm:pt modelId="{6E8071B4-5C3A-4062-9BF9-3553BBB7D066}" type="parTrans" cxnId="{B94AEC6B-E7C8-44C8-BA85-CE26E35783E4}">
      <dgm:prSet/>
      <dgm:spPr/>
      <dgm:t>
        <a:bodyPr/>
        <a:lstStyle/>
        <a:p>
          <a:endParaRPr lang="en-AU"/>
        </a:p>
      </dgm:t>
    </dgm:pt>
    <dgm:pt modelId="{7DDAD101-AA11-45D2-B91B-9439E1EF25F2}" type="sibTrans" cxnId="{B94AEC6B-E7C8-44C8-BA85-CE26E35783E4}">
      <dgm:prSet/>
      <dgm:spPr/>
      <dgm:t>
        <a:bodyPr/>
        <a:lstStyle/>
        <a:p>
          <a:endParaRPr lang="en-AU"/>
        </a:p>
      </dgm:t>
    </dgm:pt>
    <dgm:pt modelId="{0176E40B-EB3E-43DB-A6EB-B91B361DD140}">
      <dgm:prSet phldrT="[Text]"/>
      <dgm:spPr>
        <a:solidFill>
          <a:srgbClr val="8E5E4F"/>
        </a:solidFill>
        <a:ln>
          <a:noFill/>
        </a:ln>
      </dgm:spPr>
      <dgm:t>
        <a:bodyPr/>
        <a:lstStyle/>
        <a:p>
          <a:r>
            <a:rPr lang="en-AU" b="1"/>
            <a:t>Continua of learning and development</a:t>
          </a:r>
        </a:p>
      </dgm:t>
    </dgm:pt>
    <dgm:pt modelId="{40C2BC91-A691-454B-821C-F8EACDF8FD93}" type="parTrans" cxnId="{BBD5F429-83DC-4BF5-A887-CDB461F66213}">
      <dgm:prSet/>
      <dgm:spPr/>
      <dgm:t>
        <a:bodyPr/>
        <a:lstStyle/>
        <a:p>
          <a:endParaRPr lang="en-AU"/>
        </a:p>
      </dgm:t>
    </dgm:pt>
    <dgm:pt modelId="{64455DDB-270D-43F6-B09E-B3D5AF1A45A6}" type="sibTrans" cxnId="{BBD5F429-83DC-4BF5-A887-CDB461F66213}">
      <dgm:prSet/>
      <dgm:spPr/>
      <dgm:t>
        <a:bodyPr/>
        <a:lstStyle/>
        <a:p>
          <a:endParaRPr lang="en-AU"/>
        </a:p>
      </dgm:t>
    </dgm:pt>
    <dgm:pt modelId="{A3F03684-61E4-484E-A255-172993101133}">
      <dgm:prSet phldrT="[Text]"/>
      <dgm:spPr>
        <a:solidFill>
          <a:srgbClr val="8E5E4F"/>
        </a:solidFill>
        <a:ln>
          <a:noFill/>
        </a:ln>
      </dgm:spPr>
      <dgm:t>
        <a:bodyPr/>
        <a:lstStyle/>
        <a:p>
          <a:r>
            <a:rPr lang="en-AU" b="1"/>
            <a:t>Learning and development areas</a:t>
          </a:r>
        </a:p>
      </dgm:t>
    </dgm:pt>
    <dgm:pt modelId="{9C676D6A-4075-4C77-AE4F-6FF07AF4ADA8}" type="parTrans" cxnId="{EC08A4C6-3546-418F-8323-CF86E3051A8F}">
      <dgm:prSet/>
      <dgm:spPr/>
      <dgm:t>
        <a:bodyPr/>
        <a:lstStyle/>
        <a:p>
          <a:endParaRPr lang="en-AU"/>
        </a:p>
      </dgm:t>
    </dgm:pt>
    <dgm:pt modelId="{640D5D41-9DF5-4554-86F6-18396D013D18}" type="sibTrans" cxnId="{EC08A4C6-3546-418F-8323-CF86E3051A8F}">
      <dgm:prSet/>
      <dgm:spPr/>
      <dgm:t>
        <a:bodyPr/>
        <a:lstStyle/>
        <a:p>
          <a:endParaRPr lang="en-AU"/>
        </a:p>
      </dgm:t>
    </dgm:pt>
    <dgm:pt modelId="{90BCCD4A-B8F0-4522-916A-BC62B2CFC70A}">
      <dgm:prSet phldrT="[Text]" custT="1"/>
      <dgm:spPr>
        <a:solidFill>
          <a:srgbClr val="E7E1DE"/>
        </a:solidFill>
        <a:ln w="57150">
          <a:noFill/>
        </a:ln>
      </dgm:spPr>
      <dgm:t>
        <a:bodyPr/>
        <a:lstStyle/>
        <a:p>
          <a:r>
            <a:rPr lang="en-AU" sz="1900" b="1"/>
            <a:t>Module 3</a:t>
          </a:r>
        </a:p>
        <a:p>
          <a:r>
            <a:rPr lang="en-AU" sz="1600"/>
            <a:t>Examining considerations for planning</a:t>
          </a:r>
        </a:p>
      </dgm:t>
    </dgm:pt>
    <dgm:pt modelId="{C82E4BC6-9BEF-484A-86E7-80DF23291BB7}" type="parTrans" cxnId="{1782E473-6483-4A15-B5A2-876662C41DA8}">
      <dgm:prSet/>
      <dgm:spPr/>
      <dgm:t>
        <a:bodyPr/>
        <a:lstStyle/>
        <a:p>
          <a:endParaRPr lang="en-AU"/>
        </a:p>
      </dgm:t>
    </dgm:pt>
    <dgm:pt modelId="{823458E5-F8A5-4A51-B02E-17F38D4B342E}" type="sibTrans" cxnId="{1782E473-6483-4A15-B5A2-876662C41DA8}">
      <dgm:prSet/>
      <dgm:spPr/>
      <dgm:t>
        <a:bodyPr/>
        <a:lstStyle/>
        <a:p>
          <a:endParaRPr lang="en-AU"/>
        </a:p>
      </dgm:t>
    </dgm:pt>
    <dgm:pt modelId="{CA4CFE8B-C50C-4609-ADCC-0F9C351A6160}">
      <dgm:prSet phldrT="[Text]"/>
      <dgm:spPr>
        <a:solidFill>
          <a:srgbClr val="8E5E4F"/>
        </a:solidFill>
        <a:ln>
          <a:noFill/>
        </a:ln>
      </dgm:spPr>
      <dgm:t>
        <a:bodyPr/>
        <a:lstStyle/>
        <a:p>
          <a:r>
            <a:rPr lang="en-AU" b="1"/>
            <a:t>Considerations for planning with the QKLG 2024</a:t>
          </a:r>
        </a:p>
      </dgm:t>
    </dgm:pt>
    <dgm:pt modelId="{AA42DA5D-762D-4C6A-A01B-BD57B1B77660}" type="parTrans" cxnId="{B5A53EB4-F4E0-493F-88A6-85F27649348C}">
      <dgm:prSet/>
      <dgm:spPr/>
      <dgm:t>
        <a:bodyPr/>
        <a:lstStyle/>
        <a:p>
          <a:endParaRPr lang="en-AU"/>
        </a:p>
      </dgm:t>
    </dgm:pt>
    <dgm:pt modelId="{19C965A6-7449-4CFB-AAC7-3998FC58AA17}" type="sibTrans" cxnId="{B5A53EB4-F4E0-493F-88A6-85F27649348C}">
      <dgm:prSet/>
      <dgm:spPr/>
      <dgm:t>
        <a:bodyPr/>
        <a:lstStyle/>
        <a:p>
          <a:endParaRPr lang="en-AU"/>
        </a:p>
      </dgm:t>
    </dgm:pt>
    <dgm:pt modelId="{60958536-54FE-40BB-B88C-E5C1E2FC880F}">
      <dgm:prSet/>
      <dgm:spPr>
        <a:solidFill>
          <a:srgbClr val="8E5E4F"/>
        </a:solidFill>
        <a:ln>
          <a:noFill/>
        </a:ln>
      </dgm:spPr>
      <dgm:t>
        <a:bodyPr/>
        <a:lstStyle/>
        <a:p>
          <a:r>
            <a:rPr lang="en-AU" b="1"/>
            <a:t>Supporting transitions and continuity of learning</a:t>
          </a:r>
        </a:p>
      </dgm:t>
    </dgm:pt>
    <dgm:pt modelId="{884EF74B-DF24-4298-BC59-DA811CC63E82}" type="parTrans" cxnId="{A5553E8D-46C4-47BC-826B-79226F8AFE82}">
      <dgm:prSet/>
      <dgm:spPr/>
      <dgm:t>
        <a:bodyPr/>
        <a:lstStyle/>
        <a:p>
          <a:endParaRPr lang="en-AU"/>
        </a:p>
      </dgm:t>
    </dgm:pt>
    <dgm:pt modelId="{086F82A9-8616-4F45-A9DF-0B57E474D3F5}" type="sibTrans" cxnId="{A5553E8D-46C4-47BC-826B-79226F8AFE82}">
      <dgm:prSet/>
      <dgm:spPr/>
      <dgm:t>
        <a:bodyPr/>
        <a:lstStyle/>
        <a:p>
          <a:endParaRPr lang="en-AU"/>
        </a:p>
      </dgm:t>
    </dgm:pt>
    <dgm:pt modelId="{F1EA7106-4E27-456F-BB8D-6EFD2773BD30}" type="pres">
      <dgm:prSet presAssocID="{52D97D08-9902-4171-9B2D-8CBD812CD13F}" presName="theList" presStyleCnt="0">
        <dgm:presLayoutVars>
          <dgm:dir/>
          <dgm:animLvl val="lvl"/>
          <dgm:resizeHandles val="exact"/>
        </dgm:presLayoutVars>
      </dgm:prSet>
      <dgm:spPr/>
    </dgm:pt>
    <dgm:pt modelId="{5BFD5029-D16E-49DE-BEA2-B84EC44158C3}" type="pres">
      <dgm:prSet presAssocID="{6F3315D4-DF0C-4DD4-BE7B-6329AE5B17E2}" presName="compNode" presStyleCnt="0"/>
      <dgm:spPr/>
    </dgm:pt>
    <dgm:pt modelId="{A3EEBB6E-A76B-4450-80D9-19358F019AD0}" type="pres">
      <dgm:prSet presAssocID="{6F3315D4-DF0C-4DD4-BE7B-6329AE5B17E2}" presName="aNode" presStyleLbl="bgShp" presStyleIdx="0" presStyleCnt="3"/>
      <dgm:spPr/>
    </dgm:pt>
    <dgm:pt modelId="{42A1DA6B-80C9-49D4-8553-73DA697A718B}" type="pres">
      <dgm:prSet presAssocID="{6F3315D4-DF0C-4DD4-BE7B-6329AE5B17E2}" presName="textNode" presStyleLbl="bgShp" presStyleIdx="0" presStyleCnt="3"/>
      <dgm:spPr/>
    </dgm:pt>
    <dgm:pt modelId="{B19F7653-5E2D-4BD5-9C27-402F3356E625}" type="pres">
      <dgm:prSet presAssocID="{6F3315D4-DF0C-4DD4-BE7B-6329AE5B17E2}" presName="compChildNode" presStyleCnt="0"/>
      <dgm:spPr/>
    </dgm:pt>
    <dgm:pt modelId="{B06E1673-F553-4AFA-BE01-DCC3CD1468C5}" type="pres">
      <dgm:prSet presAssocID="{6F3315D4-DF0C-4DD4-BE7B-6329AE5B17E2}" presName="theInnerList" presStyleCnt="0"/>
      <dgm:spPr/>
    </dgm:pt>
    <dgm:pt modelId="{BEDED2A2-421C-4167-998B-C1E4244DF509}" type="pres">
      <dgm:prSet presAssocID="{9021644A-85E7-43A6-9293-394E98646CEE}" presName="childNode" presStyleLbl="node1" presStyleIdx="0" presStyleCnt="6">
        <dgm:presLayoutVars>
          <dgm:bulletEnabled val="1"/>
        </dgm:presLayoutVars>
      </dgm:prSet>
      <dgm:spPr/>
    </dgm:pt>
    <dgm:pt modelId="{8CBA9187-A41E-4EFC-A035-9C04D9D8B8EE}" type="pres">
      <dgm:prSet presAssocID="{9021644A-85E7-43A6-9293-394E98646CEE}" presName="aSpace2" presStyleCnt="0"/>
      <dgm:spPr/>
    </dgm:pt>
    <dgm:pt modelId="{A53AB554-6B5D-40A8-ABF1-A4F4918C0F09}" type="pres">
      <dgm:prSet presAssocID="{6A4AD55A-0EE7-4932-A1AF-A7CE0318E35B}" presName="childNode" presStyleLbl="node1" presStyleIdx="1" presStyleCnt="6">
        <dgm:presLayoutVars>
          <dgm:bulletEnabled val="1"/>
        </dgm:presLayoutVars>
      </dgm:prSet>
      <dgm:spPr/>
    </dgm:pt>
    <dgm:pt modelId="{2793A583-6F1B-43DA-9EFE-8C58995FC061}" type="pres">
      <dgm:prSet presAssocID="{6F3315D4-DF0C-4DD4-BE7B-6329AE5B17E2}" presName="aSpace" presStyleCnt="0"/>
      <dgm:spPr/>
    </dgm:pt>
    <dgm:pt modelId="{E1DA6463-0A21-4482-B999-168BF4E96347}" type="pres">
      <dgm:prSet presAssocID="{DC14A935-8939-4EA0-8D6E-901D70499169}" presName="compNode" presStyleCnt="0"/>
      <dgm:spPr/>
    </dgm:pt>
    <dgm:pt modelId="{B15E065C-4F15-4F2F-B396-11BBF37AD58D}" type="pres">
      <dgm:prSet presAssocID="{DC14A935-8939-4EA0-8D6E-901D70499169}" presName="aNode" presStyleLbl="bgShp" presStyleIdx="1" presStyleCnt="3"/>
      <dgm:spPr/>
    </dgm:pt>
    <dgm:pt modelId="{B5899D4B-AB71-4F3E-85A6-7A5DC9C51E86}" type="pres">
      <dgm:prSet presAssocID="{DC14A935-8939-4EA0-8D6E-901D70499169}" presName="textNode" presStyleLbl="bgShp" presStyleIdx="1" presStyleCnt="3"/>
      <dgm:spPr/>
    </dgm:pt>
    <dgm:pt modelId="{CA21D80F-1025-452F-BB4D-5C3ECD61919C}" type="pres">
      <dgm:prSet presAssocID="{DC14A935-8939-4EA0-8D6E-901D70499169}" presName="compChildNode" presStyleCnt="0"/>
      <dgm:spPr/>
    </dgm:pt>
    <dgm:pt modelId="{157A54C2-8550-4710-B418-DB1B9D5DA5FA}" type="pres">
      <dgm:prSet presAssocID="{DC14A935-8939-4EA0-8D6E-901D70499169}" presName="theInnerList" presStyleCnt="0"/>
      <dgm:spPr/>
    </dgm:pt>
    <dgm:pt modelId="{F96F7278-3369-4F63-B0A5-698D02BF40DE}" type="pres">
      <dgm:prSet presAssocID="{0176E40B-EB3E-43DB-A6EB-B91B361DD140}" presName="childNode" presStyleLbl="node1" presStyleIdx="2" presStyleCnt="6">
        <dgm:presLayoutVars>
          <dgm:bulletEnabled val="1"/>
        </dgm:presLayoutVars>
      </dgm:prSet>
      <dgm:spPr/>
    </dgm:pt>
    <dgm:pt modelId="{17FA373E-C82A-432B-B159-2DE9AC7BE18F}" type="pres">
      <dgm:prSet presAssocID="{0176E40B-EB3E-43DB-A6EB-B91B361DD140}" presName="aSpace2" presStyleCnt="0"/>
      <dgm:spPr/>
    </dgm:pt>
    <dgm:pt modelId="{58366B04-3E75-4A1E-AE9D-3AD4FBEE885B}" type="pres">
      <dgm:prSet presAssocID="{A3F03684-61E4-484E-A255-172993101133}" presName="childNode" presStyleLbl="node1" presStyleIdx="3" presStyleCnt="6">
        <dgm:presLayoutVars>
          <dgm:bulletEnabled val="1"/>
        </dgm:presLayoutVars>
      </dgm:prSet>
      <dgm:spPr/>
    </dgm:pt>
    <dgm:pt modelId="{AE8F3034-C291-4777-BD5F-D6E5FAB00612}" type="pres">
      <dgm:prSet presAssocID="{A3F03684-61E4-484E-A255-172993101133}" presName="aSpace2" presStyleCnt="0"/>
      <dgm:spPr/>
    </dgm:pt>
    <dgm:pt modelId="{A7601E0C-8BB8-4BBC-857F-3506F011FB34}" type="pres">
      <dgm:prSet presAssocID="{60958536-54FE-40BB-B88C-E5C1E2FC880F}" presName="childNode" presStyleLbl="node1" presStyleIdx="4" presStyleCnt="6">
        <dgm:presLayoutVars>
          <dgm:bulletEnabled val="1"/>
        </dgm:presLayoutVars>
      </dgm:prSet>
      <dgm:spPr/>
    </dgm:pt>
    <dgm:pt modelId="{DC8FC875-9091-4FAA-88D9-EA63E49FB9C2}" type="pres">
      <dgm:prSet presAssocID="{DC14A935-8939-4EA0-8D6E-901D70499169}" presName="aSpace" presStyleCnt="0"/>
      <dgm:spPr/>
    </dgm:pt>
    <dgm:pt modelId="{621F31A8-43F2-4B3E-AB20-C7F27BA0A95D}" type="pres">
      <dgm:prSet presAssocID="{90BCCD4A-B8F0-4522-916A-BC62B2CFC70A}" presName="compNode" presStyleCnt="0"/>
      <dgm:spPr/>
    </dgm:pt>
    <dgm:pt modelId="{9497A941-E719-47ED-8553-310F97EDA3D2}" type="pres">
      <dgm:prSet presAssocID="{90BCCD4A-B8F0-4522-916A-BC62B2CFC70A}" presName="aNode" presStyleLbl="bgShp" presStyleIdx="2" presStyleCnt="3"/>
      <dgm:spPr/>
    </dgm:pt>
    <dgm:pt modelId="{A4EF5473-8801-49FE-99B6-A9B6F4F3E0D5}" type="pres">
      <dgm:prSet presAssocID="{90BCCD4A-B8F0-4522-916A-BC62B2CFC70A}" presName="textNode" presStyleLbl="bgShp" presStyleIdx="2" presStyleCnt="3"/>
      <dgm:spPr/>
    </dgm:pt>
    <dgm:pt modelId="{BADDB86F-A5AE-47C9-B12A-3E145CE8C589}" type="pres">
      <dgm:prSet presAssocID="{90BCCD4A-B8F0-4522-916A-BC62B2CFC70A}" presName="compChildNode" presStyleCnt="0"/>
      <dgm:spPr/>
    </dgm:pt>
    <dgm:pt modelId="{7FF49E9A-6773-427E-B804-B7E8CBCA6FD2}" type="pres">
      <dgm:prSet presAssocID="{90BCCD4A-B8F0-4522-916A-BC62B2CFC70A}" presName="theInnerList" presStyleCnt="0"/>
      <dgm:spPr/>
    </dgm:pt>
    <dgm:pt modelId="{746B1528-8CCD-4F03-AF07-4F748FBDE4A4}" type="pres">
      <dgm:prSet presAssocID="{CA4CFE8B-C50C-4609-ADCC-0F9C351A6160}" presName="childNode" presStyleLbl="node1" presStyleIdx="5" presStyleCnt="6">
        <dgm:presLayoutVars>
          <dgm:bulletEnabled val="1"/>
        </dgm:presLayoutVars>
      </dgm:prSet>
      <dgm:spPr/>
    </dgm:pt>
  </dgm:ptLst>
  <dgm:cxnLst>
    <dgm:cxn modelId="{C3438B09-072C-443D-8C43-EC0E10BDE635}" type="presOf" srcId="{60958536-54FE-40BB-B88C-E5C1E2FC880F}" destId="{A7601E0C-8BB8-4BBC-857F-3506F011FB34}" srcOrd="0" destOrd="0" presId="urn:microsoft.com/office/officeart/2005/8/layout/lProcess2"/>
    <dgm:cxn modelId="{0A42F910-4CBF-433C-BA7F-E4CCD566716E}" type="presOf" srcId="{6F3315D4-DF0C-4DD4-BE7B-6329AE5B17E2}" destId="{A3EEBB6E-A76B-4450-80D9-19358F019AD0}" srcOrd="0" destOrd="0" presId="urn:microsoft.com/office/officeart/2005/8/layout/lProcess2"/>
    <dgm:cxn modelId="{C2FC4816-89DD-447E-B6DB-FCF124D32157}" type="presOf" srcId="{52D97D08-9902-4171-9B2D-8CBD812CD13F}" destId="{F1EA7106-4E27-456F-BB8D-6EFD2773BD30}" srcOrd="0" destOrd="0" presId="urn:microsoft.com/office/officeart/2005/8/layout/lProcess2"/>
    <dgm:cxn modelId="{B92E4119-E3BF-432A-A5D6-3D1880701C0A}" type="presOf" srcId="{6F3315D4-DF0C-4DD4-BE7B-6329AE5B17E2}" destId="{42A1DA6B-80C9-49D4-8553-73DA697A718B}" srcOrd="1" destOrd="0" presId="urn:microsoft.com/office/officeart/2005/8/layout/lProcess2"/>
    <dgm:cxn modelId="{2D922623-6F30-41BA-AC60-EE69438A6D02}" srcId="{6F3315D4-DF0C-4DD4-BE7B-6329AE5B17E2}" destId="{6A4AD55A-0EE7-4932-A1AF-A7CE0318E35B}" srcOrd="1" destOrd="0" parTransId="{AD77FBAA-CA4B-4B26-9598-E24AACDAC8DF}" sibTransId="{43074DA9-551C-4DC0-B862-00B6EEAB7CB2}"/>
    <dgm:cxn modelId="{BBD5F429-83DC-4BF5-A887-CDB461F66213}" srcId="{DC14A935-8939-4EA0-8D6E-901D70499169}" destId="{0176E40B-EB3E-43DB-A6EB-B91B361DD140}" srcOrd="0" destOrd="0" parTransId="{40C2BC91-A691-454B-821C-F8EACDF8FD93}" sibTransId="{64455DDB-270D-43F6-B09E-B3D5AF1A45A6}"/>
    <dgm:cxn modelId="{318A7C2C-54BB-468A-AD0B-A8D3F9681DC3}" type="presOf" srcId="{9021644A-85E7-43A6-9293-394E98646CEE}" destId="{BEDED2A2-421C-4167-998B-C1E4244DF509}" srcOrd="0" destOrd="0" presId="urn:microsoft.com/office/officeart/2005/8/layout/lProcess2"/>
    <dgm:cxn modelId="{4B7B1161-601D-4DE3-9E21-1F5D1A00F6B2}" type="presOf" srcId="{CA4CFE8B-C50C-4609-ADCC-0F9C351A6160}" destId="{746B1528-8CCD-4F03-AF07-4F748FBDE4A4}" srcOrd="0" destOrd="0" presId="urn:microsoft.com/office/officeart/2005/8/layout/lProcess2"/>
    <dgm:cxn modelId="{34EF8E6B-E7EE-456A-A890-22A35E459125}" type="presOf" srcId="{0176E40B-EB3E-43DB-A6EB-B91B361DD140}" destId="{F96F7278-3369-4F63-B0A5-698D02BF40DE}" srcOrd="0" destOrd="0" presId="urn:microsoft.com/office/officeart/2005/8/layout/lProcess2"/>
    <dgm:cxn modelId="{B94AEC6B-E7C8-44C8-BA85-CE26E35783E4}" srcId="{52D97D08-9902-4171-9B2D-8CBD812CD13F}" destId="{DC14A935-8939-4EA0-8D6E-901D70499169}" srcOrd="1" destOrd="0" parTransId="{6E8071B4-5C3A-4062-9BF9-3553BBB7D066}" sibTransId="{7DDAD101-AA11-45D2-B91B-9439E1EF25F2}"/>
    <dgm:cxn modelId="{9806304C-4CDD-4CD8-BBC3-AEFACFDAD928}" type="presOf" srcId="{DC14A935-8939-4EA0-8D6E-901D70499169}" destId="{B5899D4B-AB71-4F3E-85A6-7A5DC9C51E86}" srcOrd="1" destOrd="0" presId="urn:microsoft.com/office/officeart/2005/8/layout/lProcess2"/>
    <dgm:cxn modelId="{BEAE554C-21A2-4F59-8E35-360AC43CBB75}" type="presOf" srcId="{90BCCD4A-B8F0-4522-916A-BC62B2CFC70A}" destId="{A4EF5473-8801-49FE-99B6-A9B6F4F3E0D5}" srcOrd="1" destOrd="0" presId="urn:microsoft.com/office/officeart/2005/8/layout/lProcess2"/>
    <dgm:cxn modelId="{1782E473-6483-4A15-B5A2-876662C41DA8}" srcId="{52D97D08-9902-4171-9B2D-8CBD812CD13F}" destId="{90BCCD4A-B8F0-4522-916A-BC62B2CFC70A}" srcOrd="2" destOrd="0" parTransId="{C82E4BC6-9BEF-484A-86E7-80DF23291BB7}" sibTransId="{823458E5-F8A5-4A51-B02E-17F38D4B342E}"/>
    <dgm:cxn modelId="{0CE35E7A-18C8-4BC6-8ED9-42E49B9A2226}" type="presOf" srcId="{DC14A935-8939-4EA0-8D6E-901D70499169}" destId="{B15E065C-4F15-4F2F-B396-11BBF37AD58D}" srcOrd="0" destOrd="0" presId="urn:microsoft.com/office/officeart/2005/8/layout/lProcess2"/>
    <dgm:cxn modelId="{CB396A80-2E30-4EDC-BF7B-3E3E42304668}" type="presOf" srcId="{6A4AD55A-0EE7-4932-A1AF-A7CE0318E35B}" destId="{A53AB554-6B5D-40A8-ABF1-A4F4918C0F09}" srcOrd="0" destOrd="0" presId="urn:microsoft.com/office/officeart/2005/8/layout/lProcess2"/>
    <dgm:cxn modelId="{2A169F85-B539-4153-BA51-4326599076EF}" type="presOf" srcId="{90BCCD4A-B8F0-4522-916A-BC62B2CFC70A}" destId="{9497A941-E719-47ED-8553-310F97EDA3D2}" srcOrd="0" destOrd="0" presId="urn:microsoft.com/office/officeart/2005/8/layout/lProcess2"/>
    <dgm:cxn modelId="{82ABBB86-EF1F-49A9-8DED-8F82D89CE839}" type="presOf" srcId="{A3F03684-61E4-484E-A255-172993101133}" destId="{58366B04-3E75-4A1E-AE9D-3AD4FBEE885B}" srcOrd="0" destOrd="0" presId="urn:microsoft.com/office/officeart/2005/8/layout/lProcess2"/>
    <dgm:cxn modelId="{A5553E8D-46C4-47BC-826B-79226F8AFE82}" srcId="{DC14A935-8939-4EA0-8D6E-901D70499169}" destId="{60958536-54FE-40BB-B88C-E5C1E2FC880F}" srcOrd="2" destOrd="0" parTransId="{884EF74B-DF24-4298-BC59-DA811CC63E82}" sibTransId="{086F82A9-8616-4F45-A9DF-0B57E474D3F5}"/>
    <dgm:cxn modelId="{B5A53EB4-F4E0-493F-88A6-85F27649348C}" srcId="{90BCCD4A-B8F0-4522-916A-BC62B2CFC70A}" destId="{CA4CFE8B-C50C-4609-ADCC-0F9C351A6160}" srcOrd="0" destOrd="0" parTransId="{AA42DA5D-762D-4C6A-A01B-BD57B1B77660}" sibTransId="{19C965A6-7449-4CFB-AAC7-3998FC58AA17}"/>
    <dgm:cxn modelId="{EC08A4C6-3546-418F-8323-CF86E3051A8F}" srcId="{DC14A935-8939-4EA0-8D6E-901D70499169}" destId="{A3F03684-61E4-484E-A255-172993101133}" srcOrd="1" destOrd="0" parTransId="{9C676D6A-4075-4C77-AE4F-6FF07AF4ADA8}" sibTransId="{640D5D41-9DF5-4554-86F6-18396D013D18}"/>
    <dgm:cxn modelId="{3690ADFC-70B4-4ED3-9C08-64B58EA18A13}" srcId="{52D97D08-9902-4171-9B2D-8CBD812CD13F}" destId="{6F3315D4-DF0C-4DD4-BE7B-6329AE5B17E2}" srcOrd="0" destOrd="0" parTransId="{EC8F08F9-0FB4-423E-B011-C185332FE5DA}" sibTransId="{BA249107-3EF0-4E49-AB90-BD4B0A4C0412}"/>
    <dgm:cxn modelId="{F65243FF-B7EC-46CF-A55E-6C531460E145}" srcId="{6F3315D4-DF0C-4DD4-BE7B-6329AE5B17E2}" destId="{9021644A-85E7-43A6-9293-394E98646CEE}" srcOrd="0" destOrd="0" parTransId="{B79B2B2E-D269-4AFA-96D3-5A893319430A}" sibTransId="{919C5698-7DB0-400A-A1F4-9C30AEF7EBD2}"/>
    <dgm:cxn modelId="{AD0B427C-DCC4-4875-BBA2-099F234C49AB}" type="presParOf" srcId="{F1EA7106-4E27-456F-BB8D-6EFD2773BD30}" destId="{5BFD5029-D16E-49DE-BEA2-B84EC44158C3}" srcOrd="0" destOrd="0" presId="urn:microsoft.com/office/officeart/2005/8/layout/lProcess2"/>
    <dgm:cxn modelId="{9E0CEA0A-9FD3-4DA1-92D1-A117FAD1C815}" type="presParOf" srcId="{5BFD5029-D16E-49DE-BEA2-B84EC44158C3}" destId="{A3EEBB6E-A76B-4450-80D9-19358F019AD0}" srcOrd="0" destOrd="0" presId="urn:microsoft.com/office/officeart/2005/8/layout/lProcess2"/>
    <dgm:cxn modelId="{C42535EC-B1D7-4E7E-B6DB-CCC3D3470201}" type="presParOf" srcId="{5BFD5029-D16E-49DE-BEA2-B84EC44158C3}" destId="{42A1DA6B-80C9-49D4-8553-73DA697A718B}" srcOrd="1" destOrd="0" presId="urn:microsoft.com/office/officeart/2005/8/layout/lProcess2"/>
    <dgm:cxn modelId="{5E320249-7D4E-4446-B661-243BE3FD2468}" type="presParOf" srcId="{5BFD5029-D16E-49DE-BEA2-B84EC44158C3}" destId="{B19F7653-5E2D-4BD5-9C27-402F3356E625}" srcOrd="2" destOrd="0" presId="urn:microsoft.com/office/officeart/2005/8/layout/lProcess2"/>
    <dgm:cxn modelId="{048B5C0B-CCE5-4FC1-9146-7E5CFC6FF9A8}" type="presParOf" srcId="{B19F7653-5E2D-4BD5-9C27-402F3356E625}" destId="{B06E1673-F553-4AFA-BE01-DCC3CD1468C5}" srcOrd="0" destOrd="0" presId="urn:microsoft.com/office/officeart/2005/8/layout/lProcess2"/>
    <dgm:cxn modelId="{90578088-7375-4FB7-8D43-0DFFBDAC02DF}" type="presParOf" srcId="{B06E1673-F553-4AFA-BE01-DCC3CD1468C5}" destId="{BEDED2A2-421C-4167-998B-C1E4244DF509}" srcOrd="0" destOrd="0" presId="urn:microsoft.com/office/officeart/2005/8/layout/lProcess2"/>
    <dgm:cxn modelId="{BB390A48-8556-4FCF-B2A9-37F2FC139EE5}" type="presParOf" srcId="{B06E1673-F553-4AFA-BE01-DCC3CD1468C5}" destId="{8CBA9187-A41E-4EFC-A035-9C04D9D8B8EE}" srcOrd="1" destOrd="0" presId="urn:microsoft.com/office/officeart/2005/8/layout/lProcess2"/>
    <dgm:cxn modelId="{A63D12E6-19D0-4C16-9487-DC24346671AB}" type="presParOf" srcId="{B06E1673-F553-4AFA-BE01-DCC3CD1468C5}" destId="{A53AB554-6B5D-40A8-ABF1-A4F4918C0F09}" srcOrd="2" destOrd="0" presId="urn:microsoft.com/office/officeart/2005/8/layout/lProcess2"/>
    <dgm:cxn modelId="{263EF400-F0CB-468E-91D9-50D602AC6623}" type="presParOf" srcId="{F1EA7106-4E27-456F-BB8D-6EFD2773BD30}" destId="{2793A583-6F1B-43DA-9EFE-8C58995FC061}" srcOrd="1" destOrd="0" presId="urn:microsoft.com/office/officeart/2005/8/layout/lProcess2"/>
    <dgm:cxn modelId="{B919FD20-F245-40FB-99F7-2BC3A8EEF00F}" type="presParOf" srcId="{F1EA7106-4E27-456F-BB8D-6EFD2773BD30}" destId="{E1DA6463-0A21-4482-B999-168BF4E96347}" srcOrd="2" destOrd="0" presId="urn:microsoft.com/office/officeart/2005/8/layout/lProcess2"/>
    <dgm:cxn modelId="{67EFC2A8-FF12-4657-8337-7B1A5FC32D64}" type="presParOf" srcId="{E1DA6463-0A21-4482-B999-168BF4E96347}" destId="{B15E065C-4F15-4F2F-B396-11BBF37AD58D}" srcOrd="0" destOrd="0" presId="urn:microsoft.com/office/officeart/2005/8/layout/lProcess2"/>
    <dgm:cxn modelId="{9B6CDAB5-8A83-45DB-9BE0-89C385748A2E}" type="presParOf" srcId="{E1DA6463-0A21-4482-B999-168BF4E96347}" destId="{B5899D4B-AB71-4F3E-85A6-7A5DC9C51E86}" srcOrd="1" destOrd="0" presId="urn:microsoft.com/office/officeart/2005/8/layout/lProcess2"/>
    <dgm:cxn modelId="{CDFCD43E-76BA-4E47-970B-FAF72858724A}" type="presParOf" srcId="{E1DA6463-0A21-4482-B999-168BF4E96347}" destId="{CA21D80F-1025-452F-BB4D-5C3ECD61919C}" srcOrd="2" destOrd="0" presId="urn:microsoft.com/office/officeart/2005/8/layout/lProcess2"/>
    <dgm:cxn modelId="{16AF859E-F8CC-4EFF-BF71-78069008681B}" type="presParOf" srcId="{CA21D80F-1025-452F-BB4D-5C3ECD61919C}" destId="{157A54C2-8550-4710-B418-DB1B9D5DA5FA}" srcOrd="0" destOrd="0" presId="urn:microsoft.com/office/officeart/2005/8/layout/lProcess2"/>
    <dgm:cxn modelId="{22ADF098-A4BF-427F-8A61-FF1D5C6B56AA}" type="presParOf" srcId="{157A54C2-8550-4710-B418-DB1B9D5DA5FA}" destId="{F96F7278-3369-4F63-B0A5-698D02BF40DE}" srcOrd="0" destOrd="0" presId="urn:microsoft.com/office/officeart/2005/8/layout/lProcess2"/>
    <dgm:cxn modelId="{81F0FFA3-7587-4F4A-9327-238950D2703B}" type="presParOf" srcId="{157A54C2-8550-4710-B418-DB1B9D5DA5FA}" destId="{17FA373E-C82A-432B-B159-2DE9AC7BE18F}" srcOrd="1" destOrd="0" presId="urn:microsoft.com/office/officeart/2005/8/layout/lProcess2"/>
    <dgm:cxn modelId="{89DE3B94-72D9-49C4-98DD-8A7E7ABB53F6}" type="presParOf" srcId="{157A54C2-8550-4710-B418-DB1B9D5DA5FA}" destId="{58366B04-3E75-4A1E-AE9D-3AD4FBEE885B}" srcOrd="2" destOrd="0" presId="urn:microsoft.com/office/officeart/2005/8/layout/lProcess2"/>
    <dgm:cxn modelId="{43F5FFFF-F522-47F2-816E-2307E7753819}" type="presParOf" srcId="{157A54C2-8550-4710-B418-DB1B9D5DA5FA}" destId="{AE8F3034-C291-4777-BD5F-D6E5FAB00612}" srcOrd="3" destOrd="0" presId="urn:microsoft.com/office/officeart/2005/8/layout/lProcess2"/>
    <dgm:cxn modelId="{CC7A8E44-70AD-46DE-B6A5-7427D03C45CD}" type="presParOf" srcId="{157A54C2-8550-4710-B418-DB1B9D5DA5FA}" destId="{A7601E0C-8BB8-4BBC-857F-3506F011FB34}" srcOrd="4" destOrd="0" presId="urn:microsoft.com/office/officeart/2005/8/layout/lProcess2"/>
    <dgm:cxn modelId="{330AA132-A719-4D04-A270-FD489514A971}" type="presParOf" srcId="{F1EA7106-4E27-456F-BB8D-6EFD2773BD30}" destId="{DC8FC875-9091-4FAA-88D9-EA63E49FB9C2}" srcOrd="3" destOrd="0" presId="urn:microsoft.com/office/officeart/2005/8/layout/lProcess2"/>
    <dgm:cxn modelId="{AFECF807-E53A-47D3-BEF2-47AAB1858D53}" type="presParOf" srcId="{F1EA7106-4E27-456F-BB8D-6EFD2773BD30}" destId="{621F31A8-43F2-4B3E-AB20-C7F27BA0A95D}" srcOrd="4" destOrd="0" presId="urn:microsoft.com/office/officeart/2005/8/layout/lProcess2"/>
    <dgm:cxn modelId="{881C42A9-EFFB-4F12-94E7-1036C221A869}" type="presParOf" srcId="{621F31A8-43F2-4B3E-AB20-C7F27BA0A95D}" destId="{9497A941-E719-47ED-8553-310F97EDA3D2}" srcOrd="0" destOrd="0" presId="urn:microsoft.com/office/officeart/2005/8/layout/lProcess2"/>
    <dgm:cxn modelId="{A77FBC15-4D75-4198-B672-AFA833BC7053}" type="presParOf" srcId="{621F31A8-43F2-4B3E-AB20-C7F27BA0A95D}" destId="{A4EF5473-8801-49FE-99B6-A9B6F4F3E0D5}" srcOrd="1" destOrd="0" presId="urn:microsoft.com/office/officeart/2005/8/layout/lProcess2"/>
    <dgm:cxn modelId="{50D10477-273D-4F6E-B1EE-43ECB95846FE}" type="presParOf" srcId="{621F31A8-43F2-4B3E-AB20-C7F27BA0A95D}" destId="{BADDB86F-A5AE-47C9-B12A-3E145CE8C589}" srcOrd="2" destOrd="0" presId="urn:microsoft.com/office/officeart/2005/8/layout/lProcess2"/>
    <dgm:cxn modelId="{730521E3-7C1A-4271-B922-579BC11A948E}" type="presParOf" srcId="{BADDB86F-A5AE-47C9-B12A-3E145CE8C589}" destId="{7FF49E9A-6773-427E-B804-B7E8CBCA6FD2}" srcOrd="0" destOrd="0" presId="urn:microsoft.com/office/officeart/2005/8/layout/lProcess2"/>
    <dgm:cxn modelId="{8FBA9B4B-0C87-4323-B409-5A1D9C886A79}" type="presParOf" srcId="{7FF49E9A-6773-427E-B804-B7E8CBCA6FD2}" destId="{746B1528-8CCD-4F03-AF07-4F748FBDE4A4}" srcOrd="0" destOrd="0" presId="urn:microsoft.com/office/officeart/2005/8/layout/lProcess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BB6E-A76B-4450-80D9-19358F019AD0}">
      <dsp:nvSpPr>
        <dsp:cNvPr id="0" name=""/>
        <dsp:cNvSpPr/>
      </dsp:nvSpPr>
      <dsp:spPr>
        <a:xfrm>
          <a:off x="1037" y="0"/>
          <a:ext cx="2696579" cy="3708400"/>
        </a:xfrm>
        <a:prstGeom prst="roundRect">
          <a:avLst>
            <a:gd name="adj" fmla="val 10000"/>
          </a:avLst>
        </a:prstGeom>
        <a:solidFill>
          <a:srgbClr val="E7E1DE"/>
        </a:solidFill>
        <a:ln w="57150">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a:t>Module 1           </a:t>
          </a:r>
          <a:r>
            <a:rPr lang="en-AU" sz="1600" kern="1200"/>
            <a:t>Exploring revisions to purpose, principles and practices</a:t>
          </a:r>
          <a:endParaRPr lang="en-AU" sz="1900" kern="1200"/>
        </a:p>
      </dsp:txBody>
      <dsp:txXfrm>
        <a:off x="1037" y="0"/>
        <a:ext cx="2696579" cy="1112520"/>
      </dsp:txXfrm>
    </dsp:sp>
    <dsp:sp modelId="{BEDED2A2-421C-4167-998B-C1E4244DF509}">
      <dsp:nvSpPr>
        <dsp:cNvPr id="0" name=""/>
        <dsp:cNvSpPr/>
      </dsp:nvSpPr>
      <dsp:spPr>
        <a:xfrm>
          <a:off x="270695" y="1113606"/>
          <a:ext cx="2157263" cy="1118133"/>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QKLG 2024 and </a:t>
          </a:r>
          <a:br>
            <a:rPr lang="en-AU" sz="1500" b="1" kern="1200"/>
          </a:br>
          <a:r>
            <a:rPr lang="en-AU" sz="1500" b="1" kern="1200"/>
            <a:t>EYLF V2.0 alignment</a:t>
          </a:r>
        </a:p>
      </dsp:txBody>
      <dsp:txXfrm>
        <a:off x="303444" y="1146355"/>
        <a:ext cx="2091765" cy="1052635"/>
      </dsp:txXfrm>
    </dsp:sp>
    <dsp:sp modelId="{A53AB554-6B5D-40A8-ABF1-A4F4918C0F09}">
      <dsp:nvSpPr>
        <dsp:cNvPr id="0" name=""/>
        <dsp:cNvSpPr/>
      </dsp:nvSpPr>
      <dsp:spPr>
        <a:xfrm>
          <a:off x="270695" y="2403760"/>
          <a:ext cx="2157263" cy="1118133"/>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Purpose, principles and practices</a:t>
          </a:r>
        </a:p>
      </dsp:txBody>
      <dsp:txXfrm>
        <a:off x="303444" y="2436509"/>
        <a:ext cx="2091765" cy="1052635"/>
      </dsp:txXfrm>
    </dsp:sp>
    <dsp:sp modelId="{B15E065C-4F15-4F2F-B396-11BBF37AD58D}">
      <dsp:nvSpPr>
        <dsp:cNvPr id="0" name=""/>
        <dsp:cNvSpPr/>
      </dsp:nvSpPr>
      <dsp:spPr>
        <a:xfrm>
          <a:off x="2899860" y="0"/>
          <a:ext cx="2696579" cy="3708400"/>
        </a:xfrm>
        <a:prstGeom prst="roundRect">
          <a:avLst>
            <a:gd name="adj" fmla="val 10000"/>
          </a:avLst>
        </a:prstGeom>
        <a:solidFill>
          <a:srgbClr val="E7E1DE"/>
        </a:solidFill>
        <a:ln w="57150">
          <a:solidFill>
            <a:srgbClr val="8E5E4F"/>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a:t>Module 2</a:t>
          </a:r>
        </a:p>
        <a:p>
          <a:pPr marL="0" lvl="0" indent="0" algn="ctr" defTabSz="889000">
            <a:lnSpc>
              <a:spcPct val="90000"/>
            </a:lnSpc>
            <a:spcBef>
              <a:spcPct val="0"/>
            </a:spcBef>
            <a:spcAft>
              <a:spcPct val="35000"/>
            </a:spcAft>
            <a:buNone/>
          </a:pPr>
          <a:r>
            <a:rPr lang="en-AU" sz="1600" kern="1200"/>
            <a:t>Exploring continua and reviewing transitions</a:t>
          </a:r>
        </a:p>
      </dsp:txBody>
      <dsp:txXfrm>
        <a:off x="2899860" y="0"/>
        <a:ext cx="2696579" cy="1112520"/>
      </dsp:txXfrm>
    </dsp:sp>
    <dsp:sp modelId="{F96F7278-3369-4F63-B0A5-698D02BF40DE}">
      <dsp:nvSpPr>
        <dsp:cNvPr id="0" name=""/>
        <dsp:cNvSpPr/>
      </dsp:nvSpPr>
      <dsp:spPr>
        <a:xfrm>
          <a:off x="3169518" y="1112836"/>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Continua of learning and development</a:t>
          </a:r>
        </a:p>
      </dsp:txBody>
      <dsp:txXfrm>
        <a:off x="3190857" y="1134175"/>
        <a:ext cx="2114585" cy="685874"/>
      </dsp:txXfrm>
    </dsp:sp>
    <dsp:sp modelId="{58366B04-3E75-4A1E-AE9D-3AD4FBEE885B}">
      <dsp:nvSpPr>
        <dsp:cNvPr id="0" name=""/>
        <dsp:cNvSpPr/>
      </dsp:nvSpPr>
      <dsp:spPr>
        <a:xfrm>
          <a:off x="3169518" y="1953473"/>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Learning and development areas</a:t>
          </a:r>
        </a:p>
      </dsp:txBody>
      <dsp:txXfrm>
        <a:off x="3190857" y="1974812"/>
        <a:ext cx="2114585" cy="685874"/>
      </dsp:txXfrm>
    </dsp:sp>
    <dsp:sp modelId="{A7601E0C-8BB8-4BBC-857F-3506F011FB34}">
      <dsp:nvSpPr>
        <dsp:cNvPr id="0" name=""/>
        <dsp:cNvSpPr/>
      </dsp:nvSpPr>
      <dsp:spPr>
        <a:xfrm>
          <a:off x="3169518" y="2794111"/>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Supporting transitions and continuity of learning</a:t>
          </a:r>
        </a:p>
      </dsp:txBody>
      <dsp:txXfrm>
        <a:off x="3190857" y="2815450"/>
        <a:ext cx="2114585" cy="685874"/>
      </dsp:txXfrm>
    </dsp:sp>
    <dsp:sp modelId="{9497A941-E719-47ED-8553-310F97EDA3D2}">
      <dsp:nvSpPr>
        <dsp:cNvPr id="0" name=""/>
        <dsp:cNvSpPr/>
      </dsp:nvSpPr>
      <dsp:spPr>
        <a:xfrm>
          <a:off x="5798683" y="0"/>
          <a:ext cx="2696579" cy="3708400"/>
        </a:xfrm>
        <a:prstGeom prst="roundRect">
          <a:avLst>
            <a:gd name="adj" fmla="val 10000"/>
          </a:avLst>
        </a:prstGeom>
        <a:solidFill>
          <a:srgbClr val="E7E1DE"/>
        </a:solidFill>
        <a:ln w="57150">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b="1" kern="1200"/>
            <a:t>Module 3</a:t>
          </a:r>
        </a:p>
        <a:p>
          <a:pPr marL="0" lvl="0" indent="0" algn="ctr" defTabSz="844550">
            <a:lnSpc>
              <a:spcPct val="90000"/>
            </a:lnSpc>
            <a:spcBef>
              <a:spcPct val="0"/>
            </a:spcBef>
            <a:spcAft>
              <a:spcPct val="35000"/>
            </a:spcAft>
            <a:buNone/>
          </a:pPr>
          <a:r>
            <a:rPr lang="en-AU" sz="1600" kern="1200"/>
            <a:t>Examining considerations for planning</a:t>
          </a:r>
        </a:p>
      </dsp:txBody>
      <dsp:txXfrm>
        <a:off x="5798683" y="0"/>
        <a:ext cx="2696579" cy="1112520"/>
      </dsp:txXfrm>
    </dsp:sp>
    <dsp:sp modelId="{746B1528-8CCD-4F03-AF07-4F748FBDE4A4}">
      <dsp:nvSpPr>
        <dsp:cNvPr id="0" name=""/>
        <dsp:cNvSpPr/>
      </dsp:nvSpPr>
      <dsp:spPr>
        <a:xfrm>
          <a:off x="6068341" y="1112520"/>
          <a:ext cx="2157263" cy="2410460"/>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Considerations for planning with the QKLG 2024</a:t>
          </a:r>
        </a:p>
      </dsp:txBody>
      <dsp:txXfrm>
        <a:off x="6131525" y="1175704"/>
        <a:ext cx="2030895" cy="2284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18BE-5172-44F3-912F-BD5BFBAF4CE6}">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7A35D05-F76F-48F5-A12C-7A809ED4D9C0}">
      <dsp:nvSpPr>
        <dsp:cNvPr id="0" name=""/>
        <dsp:cNvSpPr/>
      </dsp:nvSpPr>
      <dsp:spPr>
        <a:xfrm>
          <a:off x="420654" y="285101"/>
          <a:ext cx="8026074" cy="57050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Understanding the continua</a:t>
          </a:r>
        </a:p>
      </dsp:txBody>
      <dsp:txXfrm>
        <a:off x="420654" y="285101"/>
        <a:ext cx="8026074" cy="570500"/>
      </dsp:txXfrm>
    </dsp:sp>
    <dsp:sp modelId="{B30D9E02-2BAF-415E-8934-129F0D41B26C}">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8B5D4FF-8CEF-4065-A6AA-6B11D8A2B68D}">
      <dsp:nvSpPr>
        <dsp:cNvPr id="0" name=""/>
        <dsp:cNvSpPr/>
      </dsp:nvSpPr>
      <dsp:spPr>
        <a:xfrm>
          <a:off x="747735" y="1141000"/>
          <a:ext cx="7698994" cy="570500"/>
        </a:xfrm>
        <a:prstGeom prst="rect">
          <a:avLst/>
        </a:prstGeom>
        <a:solidFill>
          <a:srgbClr val="89B8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Understanding learning and development areas</a:t>
          </a:r>
        </a:p>
      </dsp:txBody>
      <dsp:txXfrm>
        <a:off x="747735" y="1141000"/>
        <a:ext cx="7698994" cy="570500"/>
      </dsp:txXfrm>
    </dsp:sp>
    <dsp:sp modelId="{2FC0B849-88C3-4414-AAE1-C27960E11A95}">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D117C76-D05D-4C64-BBAE-6A262FF96540}">
      <dsp:nvSpPr>
        <dsp:cNvPr id="0" name=""/>
        <dsp:cNvSpPr/>
      </dsp:nvSpPr>
      <dsp:spPr>
        <a:xfrm>
          <a:off x="747735" y="1996899"/>
          <a:ext cx="7698994" cy="570500"/>
        </a:xfrm>
        <a:prstGeom prst="rect">
          <a:avLst/>
        </a:prstGeom>
        <a:solidFill>
          <a:srgbClr val="ABCB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Supporting transitions and continuity of learning </a:t>
          </a:r>
        </a:p>
      </dsp:txBody>
      <dsp:txXfrm>
        <a:off x="747735" y="1996899"/>
        <a:ext cx="7698994" cy="570500"/>
      </dsp:txXfrm>
    </dsp:sp>
    <dsp:sp modelId="{E15F64E4-9D00-4920-AECE-E91A45735A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rgbClr val="ABCBEB"/>
          </a:solidFill>
          <a:prstDash val="solid"/>
          <a:miter lim="800000"/>
        </a:ln>
        <a:effectLst/>
      </dsp:spPr>
      <dsp:style>
        <a:lnRef idx="2">
          <a:scrgbClr r="0" g="0" b="0"/>
        </a:lnRef>
        <a:fillRef idx="1">
          <a:scrgbClr r="0" g="0" b="0"/>
        </a:fillRef>
        <a:effectRef idx="0">
          <a:scrgbClr r="0" g="0" b="0"/>
        </a:effectRef>
        <a:fontRef idx="minor"/>
      </dsp:style>
    </dsp:sp>
    <dsp:sp modelId="{9C591887-DDC9-4A9D-B8B2-E22C4646E1DA}">
      <dsp:nvSpPr>
        <dsp:cNvPr id="0" name=""/>
        <dsp:cNvSpPr/>
      </dsp:nvSpPr>
      <dsp:spPr>
        <a:xfrm>
          <a:off x="420654" y="2852797"/>
          <a:ext cx="8026074" cy="570500"/>
        </a:xfrm>
        <a:prstGeom prst="rect">
          <a:avLst/>
        </a:prstGeom>
        <a:solidFill>
          <a:srgbClr val="C6DD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2"/>
              </a:solidFill>
            </a:rPr>
            <a:t>QCAA resources to support familiarisation</a:t>
          </a:r>
        </a:p>
      </dsp:txBody>
      <dsp:txXfrm>
        <a:off x="420654" y="2852797"/>
        <a:ext cx="8026074" cy="570500"/>
      </dsp:txXfrm>
    </dsp:sp>
    <dsp:sp modelId="{3F3F4C9D-964A-4670-BD65-57C870C628E0}">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rgbClr val="C6DDF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18BE-5172-44F3-912F-BD5BFBAF4CE6}">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7A35D05-F76F-48F5-A12C-7A809ED4D9C0}">
      <dsp:nvSpPr>
        <dsp:cNvPr id="0" name=""/>
        <dsp:cNvSpPr/>
      </dsp:nvSpPr>
      <dsp:spPr>
        <a:xfrm>
          <a:off x="420654" y="285101"/>
          <a:ext cx="8026074" cy="57050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Understanding the continua</a:t>
          </a:r>
        </a:p>
      </dsp:txBody>
      <dsp:txXfrm>
        <a:off x="420654" y="285101"/>
        <a:ext cx="8026074" cy="570500"/>
      </dsp:txXfrm>
    </dsp:sp>
    <dsp:sp modelId="{B30D9E02-2BAF-415E-8934-129F0D41B26C}">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8B5D4FF-8CEF-4065-A6AA-6B11D8A2B68D}">
      <dsp:nvSpPr>
        <dsp:cNvPr id="0" name=""/>
        <dsp:cNvSpPr/>
      </dsp:nvSpPr>
      <dsp:spPr>
        <a:xfrm>
          <a:off x="747735" y="1141000"/>
          <a:ext cx="7698994" cy="570500"/>
        </a:xfrm>
        <a:prstGeom prst="rect">
          <a:avLst/>
        </a:prstGeom>
        <a:solidFill>
          <a:srgbClr val="89B8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Understanding learning and development areas</a:t>
          </a:r>
        </a:p>
      </dsp:txBody>
      <dsp:txXfrm>
        <a:off x="747735" y="1141000"/>
        <a:ext cx="7698994" cy="570500"/>
      </dsp:txXfrm>
    </dsp:sp>
    <dsp:sp modelId="{2FC0B849-88C3-4414-AAE1-C27960E11A95}">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D117C76-D05D-4C64-BBAE-6A262FF96540}">
      <dsp:nvSpPr>
        <dsp:cNvPr id="0" name=""/>
        <dsp:cNvSpPr/>
      </dsp:nvSpPr>
      <dsp:spPr>
        <a:xfrm>
          <a:off x="747735" y="1996899"/>
          <a:ext cx="7698994" cy="570500"/>
        </a:xfrm>
        <a:prstGeom prst="rect">
          <a:avLst/>
        </a:prstGeom>
        <a:solidFill>
          <a:srgbClr val="ABCB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Supporting transitions and continuity of learning </a:t>
          </a:r>
        </a:p>
      </dsp:txBody>
      <dsp:txXfrm>
        <a:off x="747735" y="1996899"/>
        <a:ext cx="7698994" cy="570500"/>
      </dsp:txXfrm>
    </dsp:sp>
    <dsp:sp modelId="{E15F64E4-9D00-4920-AECE-E91A45735A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rgbClr val="ABCBEB"/>
          </a:solidFill>
          <a:prstDash val="solid"/>
          <a:miter lim="800000"/>
        </a:ln>
        <a:effectLst/>
      </dsp:spPr>
      <dsp:style>
        <a:lnRef idx="2">
          <a:scrgbClr r="0" g="0" b="0"/>
        </a:lnRef>
        <a:fillRef idx="1">
          <a:scrgbClr r="0" g="0" b="0"/>
        </a:fillRef>
        <a:effectRef idx="0">
          <a:scrgbClr r="0" g="0" b="0"/>
        </a:effectRef>
        <a:fontRef idx="minor"/>
      </dsp:style>
    </dsp:sp>
    <dsp:sp modelId="{9C591887-DDC9-4A9D-B8B2-E22C4646E1DA}">
      <dsp:nvSpPr>
        <dsp:cNvPr id="0" name=""/>
        <dsp:cNvSpPr/>
      </dsp:nvSpPr>
      <dsp:spPr>
        <a:xfrm>
          <a:off x="420654" y="2852797"/>
          <a:ext cx="8026074" cy="570500"/>
        </a:xfrm>
        <a:prstGeom prst="rect">
          <a:avLst/>
        </a:prstGeom>
        <a:solidFill>
          <a:srgbClr val="C6DD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2"/>
              </a:solidFill>
            </a:rPr>
            <a:t>QCAA resources to support familiarisation</a:t>
          </a:r>
        </a:p>
      </dsp:txBody>
      <dsp:txXfrm>
        <a:off x="420654" y="2852797"/>
        <a:ext cx="8026074" cy="570500"/>
      </dsp:txXfrm>
    </dsp:sp>
    <dsp:sp modelId="{3F3F4C9D-964A-4670-BD65-57C870C628E0}">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rgbClr val="C6DDF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18BE-5172-44F3-912F-BD5BFBAF4CE6}">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7A35D05-F76F-48F5-A12C-7A809ED4D9C0}">
      <dsp:nvSpPr>
        <dsp:cNvPr id="0" name=""/>
        <dsp:cNvSpPr/>
      </dsp:nvSpPr>
      <dsp:spPr>
        <a:xfrm>
          <a:off x="420654" y="285101"/>
          <a:ext cx="8026074" cy="57050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Understanding the continua</a:t>
          </a:r>
        </a:p>
      </dsp:txBody>
      <dsp:txXfrm>
        <a:off x="420654" y="285101"/>
        <a:ext cx="8026074" cy="570500"/>
      </dsp:txXfrm>
    </dsp:sp>
    <dsp:sp modelId="{B30D9E02-2BAF-415E-8934-129F0D41B26C}">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8B5D4FF-8CEF-4065-A6AA-6B11D8A2B68D}">
      <dsp:nvSpPr>
        <dsp:cNvPr id="0" name=""/>
        <dsp:cNvSpPr/>
      </dsp:nvSpPr>
      <dsp:spPr>
        <a:xfrm>
          <a:off x="747735" y="1141000"/>
          <a:ext cx="7698994" cy="570500"/>
        </a:xfrm>
        <a:prstGeom prst="rect">
          <a:avLst/>
        </a:prstGeom>
        <a:solidFill>
          <a:srgbClr val="89B8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Understanding learning and development areas</a:t>
          </a:r>
        </a:p>
      </dsp:txBody>
      <dsp:txXfrm>
        <a:off x="747735" y="1141000"/>
        <a:ext cx="7698994" cy="570500"/>
      </dsp:txXfrm>
    </dsp:sp>
    <dsp:sp modelId="{2FC0B849-88C3-4414-AAE1-C27960E11A95}">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D117C76-D05D-4C64-BBAE-6A262FF96540}">
      <dsp:nvSpPr>
        <dsp:cNvPr id="0" name=""/>
        <dsp:cNvSpPr/>
      </dsp:nvSpPr>
      <dsp:spPr>
        <a:xfrm>
          <a:off x="747735" y="1996899"/>
          <a:ext cx="7698994" cy="570500"/>
        </a:xfrm>
        <a:prstGeom prst="rect">
          <a:avLst/>
        </a:prstGeom>
        <a:solidFill>
          <a:srgbClr val="ABCB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Supporting transitions and continuity of learning </a:t>
          </a:r>
        </a:p>
      </dsp:txBody>
      <dsp:txXfrm>
        <a:off x="747735" y="1996899"/>
        <a:ext cx="7698994" cy="570500"/>
      </dsp:txXfrm>
    </dsp:sp>
    <dsp:sp modelId="{E15F64E4-9D00-4920-AECE-E91A45735A39}">
      <dsp:nvSpPr>
        <dsp:cNvPr id="0" name=""/>
        <dsp:cNvSpPr/>
      </dsp:nvSpPr>
      <dsp:spPr>
        <a:xfrm>
          <a:off x="391173" y="1925586"/>
          <a:ext cx="713125" cy="713125"/>
        </a:xfrm>
        <a:prstGeom prst="ellipse">
          <a:avLst/>
        </a:prstGeom>
        <a:solidFill>
          <a:schemeClr val="bg1"/>
        </a:solidFill>
        <a:ln w="12700" cap="flat" cmpd="sng" algn="ctr">
          <a:solidFill>
            <a:srgbClr val="ABCBEB"/>
          </a:solidFill>
          <a:prstDash val="solid"/>
          <a:miter lim="800000"/>
        </a:ln>
        <a:effectLst/>
      </dsp:spPr>
      <dsp:style>
        <a:lnRef idx="2">
          <a:scrgbClr r="0" g="0" b="0"/>
        </a:lnRef>
        <a:fillRef idx="1">
          <a:scrgbClr r="0" g="0" b="0"/>
        </a:fillRef>
        <a:effectRef idx="0">
          <a:scrgbClr r="0" g="0" b="0"/>
        </a:effectRef>
        <a:fontRef idx="minor"/>
      </dsp:style>
    </dsp:sp>
    <dsp:sp modelId="{9C591887-DDC9-4A9D-B8B2-E22C4646E1DA}">
      <dsp:nvSpPr>
        <dsp:cNvPr id="0" name=""/>
        <dsp:cNvSpPr/>
      </dsp:nvSpPr>
      <dsp:spPr>
        <a:xfrm>
          <a:off x="420654" y="2852797"/>
          <a:ext cx="8026074" cy="570500"/>
        </a:xfrm>
        <a:prstGeom prst="rect">
          <a:avLst/>
        </a:prstGeom>
        <a:solidFill>
          <a:srgbClr val="C6DD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2"/>
              </a:solidFill>
            </a:rPr>
            <a:t>QCAA resources to support familiarisation</a:t>
          </a:r>
        </a:p>
      </dsp:txBody>
      <dsp:txXfrm>
        <a:off x="420654" y="2852797"/>
        <a:ext cx="8026074" cy="570500"/>
      </dsp:txXfrm>
    </dsp:sp>
    <dsp:sp modelId="{3F3F4C9D-964A-4670-BD65-57C870C628E0}">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rgbClr val="C6DDF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218BE-5172-44F3-912F-BD5BFBAF4CE6}">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17A35D05-F76F-48F5-A12C-7A809ED4D9C0}">
      <dsp:nvSpPr>
        <dsp:cNvPr id="0" name=""/>
        <dsp:cNvSpPr/>
      </dsp:nvSpPr>
      <dsp:spPr>
        <a:xfrm>
          <a:off x="420654" y="285101"/>
          <a:ext cx="8026074" cy="570500"/>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Understanding the continua</a:t>
          </a:r>
        </a:p>
      </dsp:txBody>
      <dsp:txXfrm>
        <a:off x="420654" y="285101"/>
        <a:ext cx="8026074" cy="570500"/>
      </dsp:txXfrm>
    </dsp:sp>
    <dsp:sp modelId="{B30D9E02-2BAF-415E-8934-129F0D41B26C}">
      <dsp:nvSpPr>
        <dsp:cNvPr id="0" name=""/>
        <dsp:cNvSpPr/>
      </dsp:nvSpPr>
      <dsp:spPr>
        <a:xfrm>
          <a:off x="64092" y="213789"/>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8B5D4FF-8CEF-4065-A6AA-6B11D8A2B68D}">
      <dsp:nvSpPr>
        <dsp:cNvPr id="0" name=""/>
        <dsp:cNvSpPr/>
      </dsp:nvSpPr>
      <dsp:spPr>
        <a:xfrm>
          <a:off x="747735" y="1141000"/>
          <a:ext cx="7698994" cy="570500"/>
        </a:xfrm>
        <a:prstGeom prst="rect">
          <a:avLst/>
        </a:prstGeom>
        <a:solidFill>
          <a:srgbClr val="89B8E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Understanding learning and development areas</a:t>
          </a:r>
        </a:p>
      </dsp:txBody>
      <dsp:txXfrm>
        <a:off x="747735" y="1141000"/>
        <a:ext cx="7698994" cy="570500"/>
      </dsp:txXfrm>
    </dsp:sp>
    <dsp:sp modelId="{2FC0B849-88C3-4414-AAE1-C27960E11A95}">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9D117C76-D05D-4C64-BBAE-6A262FF96540}">
      <dsp:nvSpPr>
        <dsp:cNvPr id="0" name=""/>
        <dsp:cNvSpPr/>
      </dsp:nvSpPr>
      <dsp:spPr>
        <a:xfrm>
          <a:off x="747735" y="1996899"/>
          <a:ext cx="7698994" cy="570500"/>
        </a:xfrm>
        <a:prstGeom prst="rect">
          <a:avLst/>
        </a:prstGeom>
        <a:solidFill>
          <a:srgbClr val="ABCBE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1"/>
              </a:solidFill>
            </a:rPr>
            <a:t>Supporting transitions and continuity of learning </a:t>
          </a:r>
        </a:p>
      </dsp:txBody>
      <dsp:txXfrm>
        <a:off x="747735" y="1996899"/>
        <a:ext cx="7698994" cy="570500"/>
      </dsp:txXfrm>
    </dsp:sp>
    <dsp:sp modelId="{E15F64E4-9D00-4920-AECE-E91A45735A39}">
      <dsp:nvSpPr>
        <dsp:cNvPr id="0" name=""/>
        <dsp:cNvSpPr/>
      </dsp:nvSpPr>
      <dsp:spPr>
        <a:xfrm>
          <a:off x="391173" y="1925586"/>
          <a:ext cx="713125" cy="713125"/>
        </a:xfrm>
        <a:prstGeom prst="ellipse">
          <a:avLst/>
        </a:prstGeom>
        <a:solidFill>
          <a:schemeClr val="bg1"/>
        </a:solidFill>
        <a:ln w="12700" cap="flat" cmpd="sng" algn="ctr">
          <a:solidFill>
            <a:srgbClr val="ABCBEB"/>
          </a:solidFill>
          <a:prstDash val="solid"/>
          <a:miter lim="800000"/>
        </a:ln>
        <a:effectLst/>
      </dsp:spPr>
      <dsp:style>
        <a:lnRef idx="2">
          <a:scrgbClr r="0" g="0" b="0"/>
        </a:lnRef>
        <a:fillRef idx="1">
          <a:scrgbClr r="0" g="0" b="0"/>
        </a:fillRef>
        <a:effectRef idx="0">
          <a:scrgbClr r="0" g="0" b="0"/>
        </a:effectRef>
        <a:fontRef idx="minor"/>
      </dsp:style>
    </dsp:sp>
    <dsp:sp modelId="{9C591887-DDC9-4A9D-B8B2-E22C4646E1DA}">
      <dsp:nvSpPr>
        <dsp:cNvPr id="0" name=""/>
        <dsp:cNvSpPr/>
      </dsp:nvSpPr>
      <dsp:spPr>
        <a:xfrm>
          <a:off x="420654" y="2852797"/>
          <a:ext cx="8026074" cy="570500"/>
        </a:xfrm>
        <a:prstGeom prst="rect">
          <a:avLst/>
        </a:prstGeom>
        <a:solidFill>
          <a:srgbClr val="C6DD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66040" rIns="66040" bIns="66040" numCol="1" spcCol="1270" anchor="ctr" anchorCtr="0">
          <a:noAutofit/>
        </a:bodyPr>
        <a:lstStyle/>
        <a:p>
          <a:pPr marL="0" lvl="0" indent="0" algn="l" defTabSz="1155700">
            <a:lnSpc>
              <a:spcPct val="90000"/>
            </a:lnSpc>
            <a:spcBef>
              <a:spcPct val="0"/>
            </a:spcBef>
            <a:spcAft>
              <a:spcPct val="35000"/>
            </a:spcAft>
            <a:buNone/>
          </a:pPr>
          <a:r>
            <a:rPr lang="en-AU" sz="2600" kern="1200">
              <a:solidFill>
                <a:schemeClr val="tx2"/>
              </a:solidFill>
            </a:rPr>
            <a:t>QCAA resources to support familiarisation</a:t>
          </a:r>
        </a:p>
      </dsp:txBody>
      <dsp:txXfrm>
        <a:off x="420654" y="2852797"/>
        <a:ext cx="8026074" cy="570500"/>
      </dsp:txXfrm>
    </dsp:sp>
    <dsp:sp modelId="{3F3F4C9D-964A-4670-BD65-57C870C628E0}">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rgbClr val="C6DDF2"/>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BB6E-A76B-4450-80D9-19358F019AD0}">
      <dsp:nvSpPr>
        <dsp:cNvPr id="0" name=""/>
        <dsp:cNvSpPr/>
      </dsp:nvSpPr>
      <dsp:spPr>
        <a:xfrm>
          <a:off x="1037" y="0"/>
          <a:ext cx="2696579" cy="3708400"/>
        </a:xfrm>
        <a:prstGeom prst="roundRect">
          <a:avLst>
            <a:gd name="adj" fmla="val 10000"/>
          </a:avLst>
        </a:prstGeom>
        <a:solidFill>
          <a:srgbClr val="E7E1DE"/>
        </a:solidFill>
        <a:ln w="57150">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a:t>Module 1           </a:t>
          </a:r>
          <a:r>
            <a:rPr lang="en-AU" sz="1600" kern="1200"/>
            <a:t>Exploring revisions to purpose, principles and practices</a:t>
          </a:r>
          <a:endParaRPr lang="en-AU" sz="1900" kern="1200"/>
        </a:p>
      </dsp:txBody>
      <dsp:txXfrm>
        <a:off x="1037" y="0"/>
        <a:ext cx="2696579" cy="1112520"/>
      </dsp:txXfrm>
    </dsp:sp>
    <dsp:sp modelId="{BEDED2A2-421C-4167-998B-C1E4244DF509}">
      <dsp:nvSpPr>
        <dsp:cNvPr id="0" name=""/>
        <dsp:cNvSpPr/>
      </dsp:nvSpPr>
      <dsp:spPr>
        <a:xfrm>
          <a:off x="270695" y="1113606"/>
          <a:ext cx="2157263" cy="1118133"/>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QKLG 2024 and </a:t>
          </a:r>
          <a:br>
            <a:rPr lang="en-AU" sz="1500" b="1" kern="1200"/>
          </a:br>
          <a:r>
            <a:rPr lang="en-AU" sz="1500" b="1" kern="1200"/>
            <a:t>EYLF V2.0 alignment</a:t>
          </a:r>
        </a:p>
      </dsp:txBody>
      <dsp:txXfrm>
        <a:off x="303444" y="1146355"/>
        <a:ext cx="2091765" cy="1052635"/>
      </dsp:txXfrm>
    </dsp:sp>
    <dsp:sp modelId="{A53AB554-6B5D-40A8-ABF1-A4F4918C0F09}">
      <dsp:nvSpPr>
        <dsp:cNvPr id="0" name=""/>
        <dsp:cNvSpPr/>
      </dsp:nvSpPr>
      <dsp:spPr>
        <a:xfrm>
          <a:off x="270695" y="2403760"/>
          <a:ext cx="2157263" cy="1118133"/>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Purpose, principles and practices</a:t>
          </a:r>
        </a:p>
      </dsp:txBody>
      <dsp:txXfrm>
        <a:off x="303444" y="2436509"/>
        <a:ext cx="2091765" cy="1052635"/>
      </dsp:txXfrm>
    </dsp:sp>
    <dsp:sp modelId="{B15E065C-4F15-4F2F-B396-11BBF37AD58D}">
      <dsp:nvSpPr>
        <dsp:cNvPr id="0" name=""/>
        <dsp:cNvSpPr/>
      </dsp:nvSpPr>
      <dsp:spPr>
        <a:xfrm>
          <a:off x="2899860" y="0"/>
          <a:ext cx="2696579" cy="3708400"/>
        </a:xfrm>
        <a:prstGeom prst="roundRect">
          <a:avLst>
            <a:gd name="adj" fmla="val 10000"/>
          </a:avLst>
        </a:prstGeom>
        <a:solidFill>
          <a:srgbClr val="E7E1DE"/>
        </a:solidFill>
        <a:ln w="57150">
          <a:solidFill>
            <a:srgbClr val="8E5E4F"/>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b="1" kern="1200"/>
            <a:t>Module 2</a:t>
          </a:r>
        </a:p>
        <a:p>
          <a:pPr marL="0" lvl="0" indent="0" algn="ctr" defTabSz="889000">
            <a:lnSpc>
              <a:spcPct val="90000"/>
            </a:lnSpc>
            <a:spcBef>
              <a:spcPct val="0"/>
            </a:spcBef>
            <a:spcAft>
              <a:spcPct val="35000"/>
            </a:spcAft>
            <a:buNone/>
          </a:pPr>
          <a:r>
            <a:rPr lang="en-AU" sz="1600" kern="1200"/>
            <a:t>Exploring continua and reviewing transitions</a:t>
          </a:r>
        </a:p>
      </dsp:txBody>
      <dsp:txXfrm>
        <a:off x="2899860" y="0"/>
        <a:ext cx="2696579" cy="1112520"/>
      </dsp:txXfrm>
    </dsp:sp>
    <dsp:sp modelId="{F96F7278-3369-4F63-B0A5-698D02BF40DE}">
      <dsp:nvSpPr>
        <dsp:cNvPr id="0" name=""/>
        <dsp:cNvSpPr/>
      </dsp:nvSpPr>
      <dsp:spPr>
        <a:xfrm>
          <a:off x="3169518" y="1112836"/>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Continua of learning and development</a:t>
          </a:r>
        </a:p>
      </dsp:txBody>
      <dsp:txXfrm>
        <a:off x="3190857" y="1134175"/>
        <a:ext cx="2114585" cy="685874"/>
      </dsp:txXfrm>
    </dsp:sp>
    <dsp:sp modelId="{58366B04-3E75-4A1E-AE9D-3AD4FBEE885B}">
      <dsp:nvSpPr>
        <dsp:cNvPr id="0" name=""/>
        <dsp:cNvSpPr/>
      </dsp:nvSpPr>
      <dsp:spPr>
        <a:xfrm>
          <a:off x="3169518" y="1953473"/>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Learning and development areas</a:t>
          </a:r>
        </a:p>
      </dsp:txBody>
      <dsp:txXfrm>
        <a:off x="3190857" y="1974812"/>
        <a:ext cx="2114585" cy="685874"/>
      </dsp:txXfrm>
    </dsp:sp>
    <dsp:sp modelId="{A7601E0C-8BB8-4BBC-857F-3506F011FB34}">
      <dsp:nvSpPr>
        <dsp:cNvPr id="0" name=""/>
        <dsp:cNvSpPr/>
      </dsp:nvSpPr>
      <dsp:spPr>
        <a:xfrm>
          <a:off x="3169518" y="2794111"/>
          <a:ext cx="2157263" cy="728552"/>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Supporting transitions and continuity of learning</a:t>
          </a:r>
        </a:p>
      </dsp:txBody>
      <dsp:txXfrm>
        <a:off x="3190857" y="2815450"/>
        <a:ext cx="2114585" cy="685874"/>
      </dsp:txXfrm>
    </dsp:sp>
    <dsp:sp modelId="{9497A941-E719-47ED-8553-310F97EDA3D2}">
      <dsp:nvSpPr>
        <dsp:cNvPr id="0" name=""/>
        <dsp:cNvSpPr/>
      </dsp:nvSpPr>
      <dsp:spPr>
        <a:xfrm>
          <a:off x="5798683" y="0"/>
          <a:ext cx="2696579" cy="3708400"/>
        </a:xfrm>
        <a:prstGeom prst="roundRect">
          <a:avLst>
            <a:gd name="adj" fmla="val 10000"/>
          </a:avLst>
        </a:prstGeom>
        <a:solidFill>
          <a:srgbClr val="E7E1DE"/>
        </a:solidFill>
        <a:ln w="57150">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b="1" kern="1200"/>
            <a:t>Module 3</a:t>
          </a:r>
        </a:p>
        <a:p>
          <a:pPr marL="0" lvl="0" indent="0" algn="ctr" defTabSz="844550">
            <a:lnSpc>
              <a:spcPct val="90000"/>
            </a:lnSpc>
            <a:spcBef>
              <a:spcPct val="0"/>
            </a:spcBef>
            <a:spcAft>
              <a:spcPct val="35000"/>
            </a:spcAft>
            <a:buNone/>
          </a:pPr>
          <a:r>
            <a:rPr lang="en-AU" sz="1600" kern="1200"/>
            <a:t>Examining considerations for planning</a:t>
          </a:r>
        </a:p>
      </dsp:txBody>
      <dsp:txXfrm>
        <a:off x="5798683" y="0"/>
        <a:ext cx="2696579" cy="1112520"/>
      </dsp:txXfrm>
    </dsp:sp>
    <dsp:sp modelId="{746B1528-8CCD-4F03-AF07-4F748FBDE4A4}">
      <dsp:nvSpPr>
        <dsp:cNvPr id="0" name=""/>
        <dsp:cNvSpPr/>
      </dsp:nvSpPr>
      <dsp:spPr>
        <a:xfrm>
          <a:off x="6068341" y="1112520"/>
          <a:ext cx="2157263" cy="2410460"/>
        </a:xfrm>
        <a:prstGeom prst="roundRect">
          <a:avLst>
            <a:gd name="adj" fmla="val 10000"/>
          </a:avLst>
        </a:prstGeom>
        <a:solidFill>
          <a:srgbClr val="8E5E4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AU" sz="1500" b="1" kern="1200"/>
            <a:t>Considerations for planning with the QKLG 2024</a:t>
          </a:r>
        </a:p>
      </dsp:txBody>
      <dsp:txXfrm>
        <a:off x="6131525" y="1175704"/>
        <a:ext cx="2030895" cy="228409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19/12/2024</a:t>
            </a:fld>
            <a:endParaRPr lang="en-AU"/>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19/12/2024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
        <p:nvSpPr>
          <p:cNvPr id="10" name="Notes Placeholder 9">
            <a:extLst>
              <a:ext uri="{FF2B5EF4-FFF2-40B4-BE49-F238E27FC236}">
                <a16:creationId xmlns:a16="http://schemas.microsoft.com/office/drawing/2014/main" id="{8EABE018-305B-0BCC-5B85-666C0C3782FA}"/>
              </a:ext>
            </a:extLst>
          </p:cNvPr>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0" indent="-180000" algn="l" rtl="0" eaLnBrk="0" fontAlgn="base" hangingPunct="0">
      <a:spcBef>
        <a:spcPct val="3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360000" indent="-180000" algn="l" rtl="0" eaLnBrk="0" fontAlgn="base" hangingPunct="0">
      <a:spcBef>
        <a:spcPct val="30000"/>
      </a:spcBef>
      <a:spcAft>
        <a:spcPct val="0"/>
      </a:spcAft>
      <a:buFont typeface="Courier New" panose="02070309020205020404" pitchFamily="49" charset="0"/>
      <a:buChar char="-"/>
      <a:defRPr sz="1200" kern="1200">
        <a:solidFill>
          <a:schemeClr val="tx1"/>
        </a:solidFill>
        <a:latin typeface="Arial" panose="020B0604020202020204" pitchFamily="34" charset="0"/>
        <a:ea typeface="+mn-ea"/>
        <a:cs typeface="Arial" panose="020B0604020202020204" pitchFamily="34" charset="0"/>
      </a:defRPr>
    </a:lvl3pPr>
    <a:lvl4pPr marL="540000" indent="-180000" algn="l" rtl="0" eaLnBrk="0" fontAlgn="base" hangingPunct="0">
      <a:spcBef>
        <a:spcPct val="30000"/>
      </a:spcBef>
      <a:spcAft>
        <a:spcPct val="0"/>
      </a:spcAft>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720000" indent="-180000" algn="l" rtl="0" eaLnBrk="0" fontAlgn="base" hangingPunct="0">
      <a:spcBef>
        <a:spcPct val="30000"/>
      </a:spcBef>
      <a:spcAft>
        <a:spcPct val="0"/>
      </a:spcAft>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1"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mailto:qklg@qcaa.qld.edu.au"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212232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phases within the continua of learning and development have been revised to provide more detail through the explanation of the learning situation and level of support across the continua phases.</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9118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mn-lt"/>
              </a:rPr>
              <a:t>The continua of learning and development is unique to the QKLG. It</a:t>
            </a:r>
            <a:r>
              <a:rPr lang="en-US" b="0" i="0">
                <a:solidFill>
                  <a:srgbClr val="000000"/>
                </a:solidFill>
                <a:effectLst/>
                <a:latin typeface="+mn-lt"/>
              </a:rPr>
              <a:t> assists teachers as they observe, </a:t>
            </a:r>
            <a:r>
              <a:rPr lang="en-US" b="0" i="0" dirty="0" err="1">
                <a:solidFill>
                  <a:srgbClr val="000000"/>
                </a:solidFill>
                <a:effectLst/>
                <a:latin typeface="+mn-lt"/>
              </a:rPr>
              <a:t>analyse</a:t>
            </a:r>
            <a:r>
              <a:rPr lang="en-US" b="0" i="0" dirty="0">
                <a:solidFill>
                  <a:srgbClr val="000000"/>
                </a:solidFill>
                <a:effectLst/>
                <a:latin typeface="+mn-lt"/>
              </a:rPr>
              <a:t> and assess children’s learning, development and wellbeing. Teachers and educators use the continua to:</a:t>
            </a:r>
          </a:p>
          <a:p>
            <a:pPr marL="171450" indent="-171450" algn="l">
              <a:buFont typeface="Arial" panose="020B0604020202020204" pitchFamily="34" charset="0"/>
              <a:buChar char="•"/>
            </a:pPr>
            <a:r>
              <a:rPr lang="en-US" b="0" i="0" dirty="0">
                <a:solidFill>
                  <a:srgbClr val="000000"/>
                </a:solidFill>
                <a:effectLst/>
                <a:latin typeface="+mn-lt"/>
              </a:rPr>
              <a:t>reflect on evidence of learning</a:t>
            </a:r>
          </a:p>
          <a:p>
            <a:pPr marL="171450" indent="-171450" algn="l">
              <a:buFont typeface="Arial" panose="020B0604020202020204" pitchFamily="34" charset="0"/>
              <a:buChar char="•"/>
            </a:pPr>
            <a:r>
              <a:rPr lang="en-US" b="0" i="0" dirty="0">
                <a:solidFill>
                  <a:srgbClr val="000000"/>
                </a:solidFill>
                <a:effectLst/>
                <a:latin typeface="+mn-lt"/>
              </a:rPr>
              <a:t>inform ongoing decisions</a:t>
            </a:r>
          </a:p>
          <a:p>
            <a:pPr marL="171450" indent="-171450" algn="l">
              <a:buFont typeface="Arial" panose="020B0604020202020204" pitchFamily="34" charset="0"/>
              <a:buChar char="•"/>
            </a:pPr>
            <a:r>
              <a:rPr lang="en-US" b="0" i="0" dirty="0">
                <a:solidFill>
                  <a:srgbClr val="000000"/>
                </a:solidFill>
                <a:effectLst/>
                <a:latin typeface="+mn-lt"/>
              </a:rPr>
              <a:t>share information about children’s learning.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The continua are described using three phases — emerging, exploring and extending. The phases inform teacher planning and learning discussions. Using the terms ‘emerging’, ‘exploring’ and ‘extending’ and the continua when sharing information about children’s learning with families should be considered.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Each phase is differentiated by the child’s level of: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mn-lt"/>
              </a:rPr>
              <a:t>familiarity with the learning situation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mn-lt"/>
              </a:rPr>
              <a:t>support needed to demonstrate learning.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mn-lt"/>
              </a:rPr>
              <a:t>The continua supports teachers and educators to understand not only </a:t>
            </a:r>
            <a:r>
              <a:rPr lang="en-AU" b="1" u="none" dirty="0">
                <a:latin typeface="+mn-lt"/>
              </a:rPr>
              <a:t>what</a:t>
            </a:r>
            <a:r>
              <a:rPr lang="en-AU" dirty="0">
                <a:latin typeface="+mn-lt"/>
              </a:rPr>
              <a:t> children know and can do but </a:t>
            </a:r>
            <a:r>
              <a:rPr lang="en-AU" b="1" u="none" dirty="0">
                <a:latin typeface="+mn-lt"/>
              </a:rPr>
              <a:t>how</a:t>
            </a:r>
            <a:r>
              <a:rPr lang="en-AU" dirty="0">
                <a:latin typeface="+mn-lt"/>
              </a:rPr>
              <a:t> they learn through identifying the level of familiarity and level of support for each phase in the continua (Figure 1). </a:t>
            </a:r>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4056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Read to understand the revised </a:t>
            </a:r>
            <a:r>
              <a:rPr lang="en-AU" b="1"/>
              <a:t>Using the continua </a:t>
            </a:r>
            <a:r>
              <a:rPr lang="en-AU" b="0"/>
              <a:t>— QKLG (p.19).</a:t>
            </a:r>
            <a:endParaRPr lang="en-AU"/>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3454904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The continua can be used during the learning process and when reviewing learning at a point in time to make informed judgments about a child’s learning, development and wellbeing </a:t>
            </a:r>
            <a:r>
              <a:rPr lang="en-AU"/>
              <a:t>(QKLG p. 19)</a:t>
            </a:r>
            <a:r>
              <a:rPr lang="en-US"/>
              <a:t>.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602763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spcAft>
                <a:spcPts val="600"/>
              </a:spcAft>
            </a:pPr>
            <a:r>
              <a:rPr lang="en-AU" sz="1200">
                <a:effectLst/>
                <a:latin typeface="Arial" panose="020B0604020202020204" pitchFamily="34" charset="0"/>
                <a:ea typeface="Times New Roman" panose="02020603050405020304" pitchFamily="18" charset="0"/>
                <a:cs typeface="Times New Roman" panose="02020603050405020304" pitchFamily="18" charset="0"/>
              </a:rPr>
              <a:t>Consider how you use the continua for teaching, learning and assessment.</a:t>
            </a:r>
          </a:p>
          <a:p>
            <a:pPr marL="0" indent="0">
              <a:buFont typeface="Arial" panose="020B0604020202020204" pitchFamily="34" charset="0"/>
              <a:buNone/>
            </a:pPr>
            <a:endParaRPr lang="en-AU" sz="1200" b="0"/>
          </a:p>
          <a:p>
            <a:pPr marL="0" indent="0">
              <a:buFont typeface="Arial" panose="020B0604020202020204" pitchFamily="34" charset="0"/>
              <a:buNone/>
            </a:pPr>
            <a:r>
              <a:rPr lang="en-AU" sz="1200" b="0"/>
              <a:t>Complete </a:t>
            </a:r>
            <a:r>
              <a:rPr lang="en-AU" sz="1200" b="1"/>
              <a:t>Activity 1: </a:t>
            </a:r>
            <a:r>
              <a:rPr lang="en-US" sz="1200" b="1"/>
              <a:t>Reflecting on using the continua </a:t>
            </a:r>
            <a:r>
              <a:rPr lang="en-AU" sz="1200" b="0"/>
              <a:t>— Module 2 workbook (p. 2).</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3234437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The revisions to the continua clarify the learning situation and the level of support across the phases. </a:t>
            </a:r>
            <a:r>
              <a:rPr lang="en-AU">
                <a:solidFill>
                  <a:schemeClr val="tx1"/>
                </a:solidFill>
              </a:rPr>
              <a:t>The continua is embedded in each of the learning and development areas and provides the structure of the focal point for learning (key focus), the</a:t>
            </a:r>
            <a:r>
              <a:rPr lang="en-AU" b="0">
                <a:solidFill>
                  <a:schemeClr val="tx1"/>
                </a:solidFill>
              </a:rPr>
              <a:t> knowledge, skills or dispositions relative to that focus (significant learnings) and the learning phases (Figure 3).</a:t>
            </a:r>
            <a:r>
              <a:rPr lang="en-AU">
                <a:solidFill>
                  <a:schemeClr val="tx1"/>
                </a:solidFill>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solidFill>
                <a:schemeClr val="tx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solidFill>
                  <a:schemeClr val="tx1"/>
                </a:solidFill>
              </a:rPr>
              <a:t>The best way to understand the revisions to the continua is to examine it in detail by looking at it in the context of a learning and development area.</a:t>
            </a:r>
          </a:p>
          <a:p>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solidFill>
                <a:schemeClr val="tx1"/>
              </a:solidFill>
            </a:endParaRP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1478307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a:latin typeface="+mn-lt"/>
              </a:rPr>
              <a:t>The continua phases are exemplified in the learning and development areas through the observable learnings. These describe the </a:t>
            </a:r>
            <a:r>
              <a:rPr lang="en-AU" sz="1200" b="1" u="none">
                <a:latin typeface="+mn-lt"/>
              </a:rPr>
              <a:t>actions or thoughts </a:t>
            </a:r>
            <a:r>
              <a:rPr lang="en-AU" sz="1200">
                <a:latin typeface="+mn-lt"/>
              </a:rPr>
              <a:t>(highlighted in teal) observed as children demonstrate the </a:t>
            </a:r>
            <a:r>
              <a:rPr lang="en-AU" sz="1200" b="1" u="none">
                <a:latin typeface="+mn-lt"/>
              </a:rPr>
              <a:t>knowledge, skill or disposition </a:t>
            </a:r>
            <a:r>
              <a:rPr lang="en-AU" sz="1200">
                <a:latin typeface="+mn-lt"/>
              </a:rPr>
              <a:t>(highlighted in yellow) </a:t>
            </a:r>
            <a:r>
              <a:rPr lang="en-AU" sz="1200" u="none">
                <a:latin typeface="+mn-lt"/>
              </a:rPr>
              <a:t>in relation to the significant learning.</a:t>
            </a:r>
            <a:endParaRPr lang="en-AU" sz="1200">
              <a:latin typeface="+mn-lt"/>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a:latin typeface="+mn-lt"/>
              </a:rPr>
              <a:t>When reading each of the observable learning descriptions, you can see the range of actions or thoughts children may demonstrate that show their developing awareness of patterns in each phase, including </a:t>
            </a:r>
            <a:r>
              <a:rPr lang="en-AU" sz="1200" b="1">
                <a:latin typeface="+mn-lt"/>
              </a:rPr>
              <a:t>noticing</a:t>
            </a:r>
            <a:r>
              <a:rPr lang="en-AU" sz="1200">
                <a:latin typeface="+mn-lt"/>
              </a:rPr>
              <a:t>, </a:t>
            </a:r>
            <a:r>
              <a:rPr lang="en-AU" sz="1200" b="1">
                <a:latin typeface="+mn-lt"/>
              </a:rPr>
              <a:t>noticing and copying</a:t>
            </a:r>
            <a:r>
              <a:rPr lang="en-AU" sz="1200">
                <a:latin typeface="+mn-lt"/>
              </a:rPr>
              <a:t>, and </a:t>
            </a:r>
            <a:r>
              <a:rPr lang="en-AU" sz="1200" b="1">
                <a:latin typeface="+mn-lt"/>
              </a:rPr>
              <a:t>describing</a:t>
            </a:r>
            <a:r>
              <a:rPr lang="en-AU" sz="1200">
                <a:latin typeface="+mn-lt"/>
              </a:rPr>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strike="noStrike">
                <a:latin typeface="+mn-lt"/>
              </a:rPr>
              <a:t>T</a:t>
            </a:r>
            <a:r>
              <a:rPr lang="en-AU" sz="1200">
                <a:latin typeface="+mn-lt"/>
              </a:rPr>
              <a:t>he observable learnings </a:t>
            </a:r>
            <a:r>
              <a:rPr lang="en-AU" sz="1200" strike="noStrike">
                <a:latin typeface="+mn-lt"/>
              </a:rPr>
              <a:t>can be </a:t>
            </a:r>
            <a:r>
              <a:rPr lang="en-US" sz="1200">
                <a:latin typeface="+mn-lt"/>
              </a:rPr>
              <a:t>used by teachers and educators to: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effectLst/>
                <a:latin typeface="+mn-lt"/>
              </a:rPr>
              <a:t>intentionally plan opportunities for children to learn and demonstrate range and depth of learning in relation to the significant learning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effectLst/>
                <a:latin typeface="+mn-lt"/>
              </a:rPr>
              <a:t>observe and analyse the learning situations </a:t>
            </a:r>
            <a:r>
              <a:rPr lang="en-US">
                <a:latin typeface="+mn-lt"/>
              </a:rPr>
              <a:t>and supports that enable children to successfully engage in learning and demonstrate what they know, understand and can do</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atin typeface="+mn-lt"/>
              </a:rPr>
              <a:t>review evidence of the range of learning demonstrated </a:t>
            </a:r>
            <a:r>
              <a:rPr lang="en-US" sz="1200">
                <a:effectLst/>
                <a:latin typeface="+mn-lt"/>
              </a:rPr>
              <a:t>over time to make point-in-time judgments about which phase the child's learning is ‘more like’</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a:effectLst/>
                <a:latin typeface="+mn-lt"/>
              </a:rPr>
              <a:t>de</a:t>
            </a:r>
            <a:r>
              <a:rPr lang="en-AU" sz="1200">
                <a:latin typeface="+mn-lt"/>
              </a:rPr>
              <a:t>scribe and share information about what children's learning is ‘more like’ with others.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3246816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rgbClr val="111111"/>
                </a:solidFill>
                <a:effectLst/>
                <a:latin typeface="+mn-lt"/>
              </a:rPr>
              <a:t>Consider</a:t>
            </a:r>
            <a:r>
              <a:rPr lang="en-US" sz="1200" b="1" i="0">
                <a:solidFill>
                  <a:srgbClr val="111111"/>
                </a:solidFill>
                <a:effectLst/>
                <a:latin typeface="+mn-lt"/>
              </a:rPr>
              <a:t> </a:t>
            </a:r>
            <a:r>
              <a:rPr lang="en-US" sz="1200" i="0">
                <a:solidFill>
                  <a:srgbClr val="111111"/>
                </a:solidFill>
                <a:effectLst/>
                <a:latin typeface="+mn-lt"/>
              </a:rPr>
              <a:t>this description of observable </a:t>
            </a:r>
            <a:r>
              <a:rPr lang="en-AU" sz="1200">
                <a:solidFill>
                  <a:srgbClr val="111111"/>
                </a:solidFill>
                <a:latin typeface="+mn-lt"/>
              </a:rPr>
              <a:t>learnings in each phase of the continua.</a:t>
            </a:r>
          </a:p>
          <a:p>
            <a:pPr marL="0" indent="0">
              <a:buFont typeface="Arial" panose="020B0604020202020204" pitchFamily="34" charset="0"/>
              <a:buNone/>
            </a:pPr>
            <a:endParaRPr lang="en-AU" sz="1200" b="0">
              <a:latin typeface="+mn-lt"/>
            </a:endParaRPr>
          </a:p>
          <a:p>
            <a:pPr marL="0" indent="0">
              <a:buFont typeface="Arial" panose="020B0604020202020204" pitchFamily="34" charset="0"/>
              <a:buNone/>
            </a:pPr>
            <a:r>
              <a:rPr lang="en-AU" sz="1200" b="0">
                <a:latin typeface="+mn-lt"/>
              </a:rPr>
              <a:t>Complete </a:t>
            </a:r>
            <a:r>
              <a:rPr lang="en-AU" sz="1200" b="1">
                <a:latin typeface="+mn-lt"/>
              </a:rPr>
              <a:t>Activity 2: </a:t>
            </a:r>
            <a:r>
              <a:rPr lang="en-US" sz="1200" b="1">
                <a:latin typeface="+mn-lt"/>
              </a:rPr>
              <a:t>Planning and assessing using the continua </a:t>
            </a:r>
            <a:r>
              <a:rPr lang="en-AU" sz="1200" b="0">
                <a:latin typeface="+mn-lt"/>
              </a:rPr>
              <a:t>— Module 2 workbook (p. 3).</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436612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 </a:t>
            </a:r>
            <a:r>
              <a:rPr lang="en-AU" b="1"/>
              <a:t>Activity 2</a:t>
            </a:r>
            <a:r>
              <a:rPr lang="en-AU"/>
              <a:t> you considered how planning and assessment is informed by the observable learnings.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In each continua phase, an example of how the observable learning may be demonstrated by children is provided to exemplify </a:t>
            </a:r>
            <a:r>
              <a:rPr lang="en-AU"/>
              <a:t>the </a:t>
            </a:r>
            <a:r>
              <a:rPr lang="en-AU" b="1"/>
              <a:t>significant learning </a:t>
            </a:r>
            <a:r>
              <a:rPr lang="en-AU"/>
              <a:t>action or thought, </a:t>
            </a:r>
            <a:r>
              <a:rPr lang="en-AU" b="1"/>
              <a:t>learning situation </a:t>
            </a:r>
            <a:r>
              <a:rPr lang="en-AU"/>
              <a:t>and </a:t>
            </a:r>
            <a:r>
              <a:rPr lang="en-AU" b="1"/>
              <a:t>level of support</a:t>
            </a:r>
            <a:r>
              <a:rPr lang="en-AU" b="0"/>
              <a:t>.</a:t>
            </a:r>
            <a:r>
              <a:rPr lang="en-AU" b="1"/>
              <a:t> </a:t>
            </a:r>
            <a:r>
              <a:rPr lang="en-AU" b="0"/>
              <a:t>The examples can</a:t>
            </a:r>
            <a:r>
              <a:rPr lang="en-US" b="0"/>
              <a:t> </a:t>
            </a:r>
            <a:r>
              <a:rPr lang="en-US"/>
              <a:t>support teachers and educators to: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consider the unique and diverse ways children in their context may demonstrate learning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review and reflect on evidence of children’s unique learning over time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t>make consistent judgments about which phase a child’s learning is ‘more like’.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t>The examples highlighted on screen (which sit under the observable learning) are one way teachers and educators may observe what children know, understand and can do in familiar or new situations, with varying levels of support, as they are developing awareness of patterns. </a:t>
            </a:r>
          </a:p>
          <a:p>
            <a:r>
              <a:rPr lang="en-US"/>
              <a:t>Learning may also move in and out of phases over time as the situation and level of support changes in response to the child.</a:t>
            </a:r>
            <a:endParaRPr lang="en-AU"/>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a:p>
          <a:p>
            <a:pPr marL="0"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952430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solidFill>
                  <a:srgbClr val="111111"/>
                </a:solidFill>
                <a:effectLst/>
                <a:latin typeface="+mn-lt"/>
              </a:rPr>
              <a:t>Consider</a:t>
            </a:r>
            <a:r>
              <a:rPr lang="en-US" sz="1200" b="1" i="0">
                <a:solidFill>
                  <a:srgbClr val="111111"/>
                </a:solidFill>
                <a:effectLst/>
                <a:latin typeface="+mn-lt"/>
              </a:rPr>
              <a:t> </a:t>
            </a:r>
            <a:r>
              <a:rPr lang="en-AU" sz="1200" i="0">
                <a:solidFill>
                  <a:srgbClr val="111111"/>
                </a:solidFill>
                <a:effectLst/>
                <a:latin typeface="+mn-lt"/>
              </a:rPr>
              <a:t>the </a:t>
            </a:r>
            <a:r>
              <a:rPr lang="en-US" sz="1200" i="0">
                <a:solidFill>
                  <a:srgbClr val="111111"/>
                </a:solidFill>
                <a:effectLst/>
                <a:latin typeface="+mn-lt"/>
              </a:rPr>
              <a:t>examples for the significant learning ‘develops awareness of patterns’ </a:t>
            </a:r>
            <a:r>
              <a:rPr lang="en-US" sz="1200">
                <a:solidFill>
                  <a:srgbClr val="111111"/>
                </a:solidFill>
                <a:latin typeface="+mn-lt"/>
              </a:rPr>
              <a:t>in your workbook.</a:t>
            </a:r>
          </a:p>
          <a:p>
            <a:pPr marL="0" indent="0">
              <a:buFont typeface="Arial" panose="020B0604020202020204" pitchFamily="34" charset="0"/>
              <a:buNone/>
            </a:pPr>
            <a:endParaRPr lang="en-AU" sz="1200" b="0">
              <a:latin typeface="+mn-lt"/>
            </a:endParaRPr>
          </a:p>
          <a:p>
            <a:pPr marL="0" indent="0">
              <a:buFont typeface="Arial" panose="020B0604020202020204" pitchFamily="34" charset="0"/>
              <a:buNone/>
            </a:pPr>
            <a:r>
              <a:rPr lang="en-AU" sz="1200" b="0">
                <a:latin typeface="+mn-lt"/>
              </a:rPr>
              <a:t>Complete </a:t>
            </a:r>
            <a:r>
              <a:rPr lang="en-AU" sz="1200" b="1">
                <a:latin typeface="+mn-lt"/>
              </a:rPr>
              <a:t>Activity 3: </a:t>
            </a:r>
            <a:r>
              <a:rPr lang="en-US" sz="1200" b="1">
                <a:latin typeface="+mn-lt"/>
              </a:rPr>
              <a:t>Understanding situation and support </a:t>
            </a:r>
            <a:r>
              <a:rPr lang="en-AU" sz="1200" b="0">
                <a:latin typeface="+mn-lt"/>
              </a:rPr>
              <a:t>— Module 2 workbook (p. 4).</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2046169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2525409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Review </a:t>
            </a:r>
            <a:r>
              <a:rPr lang="en-AU" sz="1200">
                <a:latin typeface="+mn-lt"/>
              </a:rPr>
              <a:t>the highlighting here next to your own.</a:t>
            </a: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2066938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00">
                <a:effectLst/>
                <a:latin typeface="Arial" panose="020B0604020202020204" pitchFamily="34" charset="0"/>
                <a:ea typeface="Times New Roman" panose="02020603050405020304" pitchFamily="18" charset="0"/>
                <a:cs typeface="Times New Roman" panose="02020603050405020304" pitchFamily="18" charset="0"/>
              </a:rPr>
              <a:t>Music, movement, stories, visual arts, patterns in natural and built environments are ways children may develop awareness of simple patterns.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00">
                <a:effectLst/>
                <a:latin typeface="Arial" panose="020B0604020202020204" pitchFamily="34" charset="0"/>
                <a:ea typeface="Times New Roman" panose="02020603050405020304" pitchFamily="18" charset="0"/>
                <a:cs typeface="Times New Roman" panose="02020603050405020304" pitchFamily="18" charset="0"/>
              </a:rPr>
              <a:t>Children benefit from multiple opportunities to experience and extend on developing patterns over time.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00">
                <a:effectLst/>
                <a:latin typeface="Arial" panose="020B0604020202020204" pitchFamily="34" charset="0"/>
                <a:ea typeface="Times New Roman" panose="02020603050405020304" pitchFamily="18" charset="0"/>
                <a:cs typeface="Times New Roman" panose="02020603050405020304" pitchFamily="18" charset="0"/>
              </a:rPr>
              <a:t>Teachers and educators recognise the diverse ways children are developing awareness of patterns in their context and collect evidence to capture the strengths of individual children.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4117581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t>Create</a:t>
            </a:r>
            <a:r>
              <a:rPr lang="en-AU" sz="1200" dirty="0"/>
              <a:t> your own examples for the significant learning ‘develops awareness of patterns’.</a:t>
            </a:r>
          </a:p>
          <a:p>
            <a:endParaRPr lang="en-AU" sz="1200" b="0" dirty="0"/>
          </a:p>
          <a:p>
            <a:pPr marL="0" indent="0">
              <a:buFont typeface="Arial" panose="020B0604020202020204" pitchFamily="34" charset="0"/>
              <a:buNone/>
            </a:pPr>
            <a:r>
              <a:rPr lang="en-AU" sz="1200" b="0" dirty="0"/>
              <a:t>Complete </a:t>
            </a:r>
            <a:r>
              <a:rPr lang="en-AU" sz="1200" b="1" dirty="0"/>
              <a:t>Activity 4: </a:t>
            </a:r>
            <a:r>
              <a:rPr lang="en-US" sz="1200" b="1" dirty="0"/>
              <a:t>Examples of learning </a:t>
            </a:r>
            <a:r>
              <a:rPr lang="en-AU" sz="1200" b="0" dirty="0"/>
              <a:t>— Module 2 workbook (p. 5).</a:t>
            </a:r>
          </a:p>
          <a:p>
            <a:pPr marL="0" indent="0">
              <a:buFont typeface="Arial" panose="020B0604020202020204" pitchFamily="34" charset="0"/>
              <a:buNone/>
            </a:pPr>
            <a:endParaRPr lang="en-AU" sz="1200" b="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1992182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continua is used for planning, teaching and learning, and reviewing evidence of learning during the teaching and learning process. Through the analysis of situation and support in the observable learning examples, a point-in-time judgment can be made about a child's learning and development, and wellbeing, against a significant learning.</a:t>
            </a:r>
          </a:p>
          <a:p>
            <a:endParaRPr lang="en-AU"/>
          </a:p>
          <a:p>
            <a:r>
              <a:rPr lang="en-AU"/>
              <a:t>Make notes about the phases of the continua and how the observable learnings and examples of these observable learnings support teachers to make consistent judgments about which phase a child’s learning is ‘more like’ in the ‘Continua’ section of your </a:t>
            </a:r>
            <a:r>
              <a:rPr lang="en-AU" b="1"/>
              <a:t>Insights and reflection</a:t>
            </a:r>
            <a:r>
              <a:rPr lang="en-AU" b="0"/>
              <a:t> sheet.</a:t>
            </a: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2004061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continua of learning and development links to the five learning and development areas. </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1278161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Here you will have the opportunity to explore revisions to the learning and development areas.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3068161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learning and development areas describe the range and balance of learning that children will have the opportunity to engage in through a kindergarten program.</a:t>
            </a:r>
          </a:p>
          <a:p>
            <a:endParaRPr lang="en-AU"/>
          </a:p>
          <a:p>
            <a:r>
              <a:rPr lang="en-AU"/>
              <a:t>There have been four key revisions to the structure. Take a moment to read the slide.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74804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Each learning and development area contains a description which is aligned to the EYLF V2.0 and describes the high-level purpose and intent of each learning area. Under this description the critical reflection section has been included and provides suggestions to reflect on teaching and learning for each learning and development area. </a:t>
            </a:r>
          </a:p>
          <a:p>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86997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The QKLG has merged the knowledge, skills and dispositions with key focuses and significant learnings to reduce repetition and clarify learning. Each learning and development area has three key focuses. </a:t>
            </a:r>
          </a:p>
          <a:p>
            <a:endParaRPr lang="en-AU"/>
          </a:p>
          <a:p>
            <a:r>
              <a:rPr lang="en-AU"/>
              <a:t>A </a:t>
            </a:r>
            <a:r>
              <a:rPr lang="en-AU" b="1"/>
              <a:t>key focus </a:t>
            </a:r>
            <a:r>
              <a:rPr lang="en-AU"/>
              <a:t>identifies focal points for learning (from the description of learning and development) and has been positioned to show clearly the alignment to the significant learnings. </a:t>
            </a:r>
          </a:p>
          <a:p>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a:t>Significant learnings </a:t>
            </a:r>
            <a:r>
              <a:rPr lang="en-AU"/>
              <a:t>identify and describe the knowledge, skills and dispositions for learning in that key focus.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0052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Intentional teaching strategies to promote professional decision-making for each key focus have been repositioned. This now sits under the continua table.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The intentional teaching strategies are suggestions for your consideration.</a:t>
            </a:r>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29</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9378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Welcome to familiarisation and planning with the </a:t>
            </a:r>
            <a:r>
              <a:rPr lang="en-AU" i="1"/>
              <a:t>Queensland kindergarten learning guideline </a:t>
            </a:r>
            <a:r>
              <a:rPr lang="en-AU" i="0"/>
              <a:t>(QKLG) </a:t>
            </a:r>
            <a:r>
              <a:rPr lang="en-AU" i="1"/>
              <a:t>2024, Module 2: Exploring the continua and reviewing transitions.</a:t>
            </a:r>
            <a:endParaRPr lang="en-AU"/>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1805021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descriptions, key focuses, significant learnings, observable learnings and examples have been refined to clarify learning.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9218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solidFill>
                  <a:srgbClr val="111111"/>
                </a:solidFill>
                <a:effectLst/>
                <a:latin typeface="+mn-lt"/>
              </a:rPr>
              <a:t>The revision summary documents on the QCAA website outline the key changes made to the QKLG 2018. This slide shows the description revisions for Communicating.</a:t>
            </a:r>
            <a:endParaRPr lang="en-AU" i="1">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23940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a:t>Read the QKLG 2024 Communicating description in your workbook. See what has changed through the highlighting: blue indicates information merged from another section of the QKLG, and green indicates new content.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a:t>Complete </a:t>
            </a:r>
            <a:r>
              <a:rPr lang="en-AU" sz="1200" b="1"/>
              <a:t>Activity 5: </a:t>
            </a:r>
            <a:r>
              <a:rPr lang="en-US" sz="1200" b="1"/>
              <a:t>Communication description </a:t>
            </a:r>
            <a:r>
              <a:rPr lang="en-AU" sz="1200" b="0"/>
              <a:t>— Module 2 workbook (p. 6).</a:t>
            </a:r>
          </a:p>
          <a:p>
            <a:endParaRPr lang="en-AU" i="1"/>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23851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In the Communicating description, three key focuses are identified. They broadly represent the intent of learning across language, literacy and numeracy. </a:t>
            </a:r>
          </a:p>
          <a:p>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60282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Let’s explore the following two key focuses:</a:t>
            </a:r>
          </a:p>
          <a:p>
            <a:pPr marL="171450" indent="-171450">
              <a:buFont typeface="Arial" panose="020B0604020202020204" pitchFamily="34" charset="0"/>
              <a:buChar char="•"/>
            </a:pPr>
            <a:r>
              <a:rPr lang="en-AU"/>
              <a:t>engaging with and expanding language</a:t>
            </a:r>
          </a:p>
          <a:p>
            <a:pPr marL="171450" indent="-171450">
              <a:buFont typeface="Arial" panose="020B0604020202020204" pitchFamily="34" charset="0"/>
              <a:buChar char="•"/>
            </a:pPr>
            <a:r>
              <a:rPr lang="en-AU"/>
              <a:t>building literacy in personally meaningful ways.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91645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0"/>
              <a:t>Complete </a:t>
            </a:r>
            <a:r>
              <a:rPr lang="en-AU" sz="1200" b="1"/>
              <a:t>Activity 6: Key focuses of learning and development </a:t>
            </a:r>
            <a:r>
              <a:rPr lang="en-AU" sz="1200" b="0"/>
              <a:t>— Module 2 workbook (p. 8).</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0346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10000"/>
              </a:lnSpc>
              <a:spcBef>
                <a:spcPts val="600"/>
              </a:spcBef>
              <a:spcAft>
                <a:spcPts val="600"/>
              </a:spcAft>
              <a:buClrTx/>
              <a:buSzTx/>
              <a:buFontTx/>
              <a:buNone/>
              <a:tabLst/>
              <a:defRPr/>
            </a:pPr>
            <a:r>
              <a:rPr lang="en-AU"/>
              <a:t>Make any notes of reflection on the </a:t>
            </a:r>
            <a:r>
              <a:rPr lang="en-AU" b="1"/>
              <a:t>Additional notes </a:t>
            </a:r>
            <a:r>
              <a:rPr lang="en-AU" b="0"/>
              <a:t>page at the end of your workbook.</a:t>
            </a:r>
            <a:endParaRPr lang="en-AU"/>
          </a:p>
          <a:p>
            <a:pPr>
              <a:lnSpc>
                <a:spcPct val="110000"/>
              </a:lnSpc>
              <a:spcBef>
                <a:spcPts val="600"/>
              </a:spcBef>
              <a:spcAft>
                <a:spcPts val="600"/>
              </a:spcAft>
            </a:pPr>
            <a:endParaRPr lang="en-AU" sz="120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93938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Reflect on: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what you have learnt about the updates to the structure and content of the learning and development areas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how these will help inform your planning</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the learning and development areas with which you feel confident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which learning and development areas you would like to explore and understand further and how you will deepen your understanding of this learning and development area.</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t>Make notes about the revisions and your future actions in the ‘Learning and development’ section of your </a:t>
            </a:r>
            <a:r>
              <a:rPr lang="en-AU" b="1"/>
              <a:t>Insights and reflection </a:t>
            </a:r>
            <a:r>
              <a:rPr lang="en-AU"/>
              <a:t>sheet.</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37</a:t>
            </a:fld>
            <a:endParaRPr lang="en-AU"/>
          </a:p>
        </p:txBody>
      </p:sp>
    </p:spTree>
    <p:extLst>
      <p:ext uri="{BB962C8B-B14F-4D97-AF65-F5344CB8AC3E}">
        <p14:creationId xmlns:p14="http://schemas.microsoft.com/office/powerpoint/2010/main" val="4054629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0"/>
              <a:t>Transitions occur at all different times during a child's learning and development. </a:t>
            </a:r>
            <a:endParaRPr lang="en-AU"/>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38</a:t>
            </a:fld>
            <a:endParaRPr lang="en-AU"/>
          </a:p>
        </p:txBody>
      </p:sp>
    </p:spTree>
    <p:extLst>
      <p:ext uri="{BB962C8B-B14F-4D97-AF65-F5344CB8AC3E}">
        <p14:creationId xmlns:p14="http://schemas.microsoft.com/office/powerpoint/2010/main" val="76189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Here you will have the opportunity to explore the final element of the QKLG, transitions.</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383673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0720" y="4721186"/>
            <a:ext cx="5445760" cy="4472702"/>
          </a:xfrm>
          <a:prstGeom prst="rect">
            <a:avLst/>
          </a:prstGeom>
        </p:spPr>
        <p:txBody>
          <a:bodyPr/>
          <a:lstStyle/>
          <a:p>
            <a:r>
              <a:rPr lang="en-AU" b="1"/>
              <a:t>Acknowledgment of Country</a:t>
            </a:r>
          </a:p>
          <a:p>
            <a:endParaRPr lang="en-AU"/>
          </a:p>
          <a:p>
            <a:r>
              <a:rPr lang="en-US"/>
              <a:t>Please read.</a:t>
            </a:r>
          </a:p>
          <a:p>
            <a:endParaRPr lang="en-US"/>
          </a:p>
        </p:txBody>
      </p:sp>
      <p:sp>
        <p:nvSpPr>
          <p:cNvPr id="4" name="Slide Number Placeholder 3"/>
          <p:cNvSpPr>
            <a:spLocks noGrp="1"/>
          </p:cNvSpPr>
          <p:nvPr>
            <p:ph type="sldNum" sz="quarter" idx="5"/>
          </p:nvPr>
        </p:nvSpPr>
        <p:spPr/>
        <p:txBody>
          <a:bodyPr/>
          <a:lstStyle/>
          <a:p>
            <a:fld id="{7DC8D554-20BD-45E3-8F8F-C854CD9EEC52}" type="slidenum">
              <a:rPr lang="en-AU" smtClean="0"/>
              <a:pPr/>
              <a:t>4</a:t>
            </a:fld>
            <a:endParaRPr lang="en-AU"/>
          </a:p>
        </p:txBody>
      </p:sp>
      <p:sp>
        <p:nvSpPr>
          <p:cNvPr id="7" name="Slide Image Placeholder 6">
            <a:extLst>
              <a:ext uri="{FF2B5EF4-FFF2-40B4-BE49-F238E27FC236}">
                <a16:creationId xmlns:a16="http://schemas.microsoft.com/office/drawing/2014/main" id="{BB6177B9-6843-EE17-CF13-0A699DD9B8FB}"/>
              </a:ext>
            </a:extLst>
          </p:cNvPr>
          <p:cNvSpPr>
            <a:spLocks noGrp="1" noRot="1" noChangeAspect="1"/>
          </p:cNvSpPr>
          <p:nvPr>
            <p:ph type="sldImg"/>
          </p:nvPr>
        </p:nvSpPr>
        <p:spPr/>
      </p:sp>
    </p:spTree>
    <p:extLst>
      <p:ext uri="{BB962C8B-B14F-4D97-AF65-F5344CB8AC3E}">
        <p14:creationId xmlns:p14="http://schemas.microsoft.com/office/powerpoint/2010/main" val="339339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Supporting transitions and continuity of learning is the final section of the QKLG. The two revisions reflect the range of transitions which may occur across kindergarten, including transitions to school.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24883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Transitions are times of opportunity and challenge as children navigate change. </a:t>
            </a:r>
          </a:p>
          <a:p>
            <a:r>
              <a:rPr lang="en-US" sz="1200"/>
              <a:t> </a:t>
            </a:r>
          </a:p>
          <a:p>
            <a:r>
              <a:rPr lang="en-US" sz="1200"/>
              <a:t>Make notes about how and when transitions occur throughout the kindergarten year in the ‘Transitions’ section of your </a:t>
            </a:r>
            <a:r>
              <a:rPr lang="en-US" sz="1200" b="1"/>
              <a:t>Insights and reflection </a:t>
            </a:r>
            <a:r>
              <a:rPr lang="en-US" sz="1200" b="0"/>
              <a:t>sheet.</a:t>
            </a:r>
            <a:endParaRPr lang="en-AU" sz="1200" b="1"/>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41</a:t>
            </a:fld>
            <a:endParaRPr lang="en-AU"/>
          </a:p>
        </p:txBody>
      </p:sp>
    </p:spTree>
    <p:extLst>
      <p:ext uri="{BB962C8B-B14F-4D97-AF65-F5344CB8AC3E}">
        <p14:creationId xmlns:p14="http://schemas.microsoft.com/office/powerpoint/2010/main" val="2038232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a:t>You have been identifying next steps through your reflections throughout this module.</a:t>
            </a:r>
          </a:p>
          <a:p>
            <a:endParaRPr lang="en-AU" sz="1200"/>
          </a:p>
          <a:p>
            <a:r>
              <a:rPr lang="en-AU" sz="1200"/>
              <a:t>Some next steps may also include accessing resources on the QCAA the website. </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42</a:t>
            </a:fld>
            <a:endParaRPr lang="en-AU"/>
          </a:p>
        </p:txBody>
      </p:sp>
    </p:spTree>
    <p:extLst>
      <p:ext uri="{BB962C8B-B14F-4D97-AF65-F5344CB8AC3E}">
        <p14:creationId xmlns:p14="http://schemas.microsoft.com/office/powerpoint/2010/main" val="2326997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 this module, you read through the Communicating summary document. For more information on key revisions and each of the learning and development areas, access the familiarisation resources listed on the slide using the QR code and the QCAA website.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43</a:t>
            </a:fld>
            <a:endParaRPr lang="en-AU"/>
          </a:p>
        </p:txBody>
      </p:sp>
    </p:spTree>
    <p:extLst>
      <p:ext uri="{BB962C8B-B14F-4D97-AF65-F5344CB8AC3E}">
        <p14:creationId xmlns:p14="http://schemas.microsoft.com/office/powerpoint/2010/main" val="3839795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Access supporting resources and videos about the learning and development areas on the QCAA website.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44</a:t>
            </a:fld>
            <a:endParaRPr lang="en-AU"/>
          </a:p>
        </p:txBody>
      </p:sp>
    </p:spTree>
    <p:extLst>
      <p:ext uri="{BB962C8B-B14F-4D97-AF65-F5344CB8AC3E}">
        <p14:creationId xmlns:p14="http://schemas.microsoft.com/office/powerpoint/2010/main" val="3134469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Congratulations on completing Module 2. You can continue your learning journey with Module 3. This module will further enhance your understanding of the QKLG 2024.</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45</a:t>
            </a:fld>
            <a:endParaRPr lang="en-AU"/>
          </a:p>
        </p:txBody>
      </p:sp>
    </p:spTree>
    <p:extLst>
      <p:ext uri="{BB962C8B-B14F-4D97-AF65-F5344CB8AC3E}">
        <p14:creationId xmlns:p14="http://schemas.microsoft.com/office/powerpoint/2010/main" val="36322319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Contact us: </a:t>
            </a:r>
            <a:r>
              <a:rPr lang="en-AU">
                <a:hlinkClick r:id="rId3"/>
              </a:rPr>
              <a:t>qklg@qcaa.qld.edu.au</a:t>
            </a:r>
            <a:endParaRPr lang="en-AU"/>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46</a:t>
            </a:fld>
            <a:endParaRPr lang="en-AU"/>
          </a:p>
        </p:txBody>
      </p:sp>
    </p:spTree>
    <p:extLst>
      <p:ext uri="{BB962C8B-B14F-4D97-AF65-F5344CB8AC3E}">
        <p14:creationId xmlns:p14="http://schemas.microsoft.com/office/powerpoint/2010/main" val="16815089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47</a:t>
            </a:fld>
            <a:endParaRPr lang="en-AU"/>
          </a:p>
        </p:txBody>
      </p:sp>
    </p:spTree>
    <p:extLst>
      <p:ext uri="{BB962C8B-B14F-4D97-AF65-F5344CB8AC3E}">
        <p14:creationId xmlns:p14="http://schemas.microsoft.com/office/powerpoint/2010/main" val="2285521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C8D554-20BD-45E3-8F8F-C854CD9EEC52}" type="slidenum">
              <a:rPr lang="en-AU" smtClean="0"/>
              <a:pPr/>
              <a:t>48</a:t>
            </a:fld>
            <a:endParaRPr lang="en-AU"/>
          </a:p>
        </p:txBody>
      </p:sp>
      <p:sp>
        <p:nvSpPr>
          <p:cNvPr id="7" name="Slide Image Placeholder 6">
            <a:extLst>
              <a:ext uri="{FF2B5EF4-FFF2-40B4-BE49-F238E27FC236}">
                <a16:creationId xmlns:a16="http://schemas.microsoft.com/office/drawing/2014/main" id="{83F3EE0A-EB7C-B1B1-A1DA-487ACAD68185}"/>
              </a:ext>
            </a:extLst>
          </p:cNvPr>
          <p:cNvSpPr>
            <a:spLocks noGrp="1" noRot="1" noChangeAspect="1"/>
          </p:cNvSpPr>
          <p:nvPr>
            <p:ph type="sldImg"/>
          </p:nvPr>
        </p:nvSpPr>
        <p:spPr/>
      </p:sp>
    </p:spTree>
    <p:extLst>
      <p:ext uri="{BB962C8B-B14F-4D97-AF65-F5344CB8AC3E}">
        <p14:creationId xmlns:p14="http://schemas.microsoft.com/office/powerpoint/2010/main" val="20005880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49</a:t>
            </a:fld>
            <a:endParaRPr lang="en-AU"/>
          </a:p>
        </p:txBody>
      </p:sp>
    </p:spTree>
    <p:extLst>
      <p:ext uri="{BB962C8B-B14F-4D97-AF65-F5344CB8AC3E}">
        <p14:creationId xmlns:p14="http://schemas.microsoft.com/office/powerpoint/2010/main" val="156629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This is Module 2 of 3 of the QKLG 2024 self-paced learning package. </a:t>
            </a:r>
          </a:p>
          <a:p>
            <a:endParaRPr lang="en-AU"/>
          </a:p>
          <a:p>
            <a:r>
              <a:rPr lang="en-AU"/>
              <a:t>This module explores the continua of learning and development, learning and development areas and supporting transitions and continuity of learning. It is the self-paced version of the familiarisation and planning workshop of the same title.</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39269979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720" y="4721186"/>
            <a:ext cx="5445760" cy="4472702"/>
          </a:xfrm>
          <a:prstGeom prst="rect">
            <a:avLst/>
          </a:prstGeom>
        </p:spPr>
        <p:txBody>
          <a:bodyPr/>
          <a:lstStyle/>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50</a:t>
            </a:fld>
            <a:endParaRPr lang="en-AU"/>
          </a:p>
        </p:txBody>
      </p:sp>
    </p:spTree>
    <p:extLst>
      <p:ext uri="{BB962C8B-B14F-4D97-AF65-F5344CB8AC3E}">
        <p14:creationId xmlns:p14="http://schemas.microsoft.com/office/powerpoint/2010/main" val="2788664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QKLG contains six interconnected elements, all of which have been revised.</a:t>
            </a:r>
          </a:p>
          <a:p>
            <a:endParaRPr lang="en-AU"/>
          </a:p>
          <a:p>
            <a:pPr marL="0" indent="0">
              <a:buFont typeface="Arial" panose="020B0604020202020204" pitchFamily="34" charset="0"/>
              <a:buNone/>
            </a:pPr>
            <a:r>
              <a:rPr lang="en-AU"/>
              <a:t>This diagram shows how each of the elements has been revised — either refined, expanded, or added to.</a:t>
            </a:r>
          </a:p>
          <a:p>
            <a:pPr marL="0" indent="0">
              <a:buFont typeface="Arial" panose="020B0604020202020204" pitchFamily="34" charset="0"/>
              <a:buNone/>
            </a:pPr>
            <a:endParaRPr lang="en-AU"/>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t>The diagram will also guide you through the familiarisation package and show the progression toward Module 3: Identifying considerations for </a:t>
            </a:r>
            <a:r>
              <a:rPr lang="en-AU" b="0"/>
              <a:t>planning with the QKLG 2024. </a:t>
            </a:r>
          </a:p>
          <a:p>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Module 1 concluded with examining practices. In Module 2, the focus is on revisions to the continua of learning and development, learning and development areas and supporting transitions and continuity of learning. You will have the opportunity to reflect on any actions that you may take.</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3590816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0">
                <a:solidFill>
                  <a:srgbClr val="000000"/>
                </a:solidFill>
              </a:rPr>
              <a:t>At the end of this module, you should understand</a:t>
            </a:r>
            <a:r>
              <a:rPr kumimoji="0" lang="en-US" sz="12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the updates and revisions in the </a:t>
            </a:r>
            <a:r>
              <a:rPr lang="en-US" sz="1200" kern="0">
                <a:solidFill>
                  <a:srgbClr val="000000"/>
                </a:solidFill>
                <a:latin typeface="Arial" panose="020B0604020202020204" pitchFamily="34" charset="0"/>
                <a:cs typeface="Arial" panose="020B0604020202020204" pitchFamily="34" charset="0"/>
              </a:rPr>
              <a:t>QKLG 2024. You will have:</a:t>
            </a:r>
          </a:p>
          <a:p>
            <a:pPr marL="171450" indent="-171450">
              <a:buFont typeface="Arial" panose="020B0604020202020204" pitchFamily="34" charset="0"/>
              <a:buChar char="•"/>
            </a:pPr>
            <a:r>
              <a:rPr lang="en-US" sz="1200" kern="0">
                <a:solidFill>
                  <a:srgbClr val="000000"/>
                </a:solidFill>
                <a:latin typeface="Arial" panose="020B0604020202020204" pitchFamily="34" charset="0"/>
                <a:cs typeface="Arial" panose="020B0604020202020204" pitchFamily="34" charset="0"/>
              </a:rPr>
              <a:t>strengthened your knowledge of the QKLG 2024 continua, learning and development areas and transitions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0">
                <a:latin typeface="Arial" panose="020B0604020202020204" pitchFamily="34" charset="0"/>
                <a:cs typeface="Arial" panose="020B0604020202020204" pitchFamily="34" charset="0"/>
              </a:rPr>
              <a:t>identified QCAA resources to support familiarisation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200" kern="0">
                <a:latin typeface="Arial" panose="020B0604020202020204" pitchFamily="34" charset="0"/>
                <a:cs typeface="Arial" panose="020B0604020202020204" pitchFamily="34" charset="0"/>
              </a:rPr>
              <a:t>identified actions to support implementation.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ker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0" i="0">
              <a:solidFill>
                <a:srgbClr val="21212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3063134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topics covered in this QKLG 2024 familiarisation and planning module are:</a:t>
            </a:r>
          </a:p>
          <a:p>
            <a:pPr marL="171450" indent="-171450">
              <a:buFont typeface="Arial" panose="020B0604020202020204" pitchFamily="34" charset="0"/>
              <a:buChar char="•"/>
            </a:pPr>
            <a:r>
              <a:rPr lang="en-AU"/>
              <a:t>Understanding the continua </a:t>
            </a:r>
          </a:p>
          <a:p>
            <a:pPr marL="171450" indent="-171450">
              <a:buFont typeface="Arial" panose="020B0604020202020204" pitchFamily="34" charset="0"/>
              <a:buChar char="•"/>
            </a:pPr>
            <a:r>
              <a:rPr lang="en-AU"/>
              <a:t>Understanding learning and development areas</a:t>
            </a:r>
          </a:p>
          <a:p>
            <a:pPr marL="171450" indent="-171450">
              <a:buFont typeface="Arial" panose="020B0604020202020204" pitchFamily="34" charset="0"/>
              <a:buChar char="•"/>
            </a:pPr>
            <a:r>
              <a:rPr lang="en-AU"/>
              <a:t>Supporting transitions and continuity of learning </a:t>
            </a:r>
          </a:p>
          <a:p>
            <a:pPr marL="171450" indent="-171450">
              <a:buFont typeface="Arial" panose="020B0604020202020204" pitchFamily="34" charset="0"/>
              <a:buChar char="•"/>
            </a:pPr>
            <a:r>
              <a:rPr lang="en-AU"/>
              <a:t>QCAA resources to support familiarisation.</a:t>
            </a:r>
          </a:p>
          <a:p>
            <a:pPr marL="0" indent="0">
              <a:buFont typeface="Arial" panose="020B0604020202020204" pitchFamily="34" charset="0"/>
              <a:buNone/>
            </a:pPr>
            <a:endParaRPr lang="en-AU"/>
          </a:p>
          <a:p>
            <a:r>
              <a:rPr lang="en-AU"/>
              <a:t>You will see this diagram at the start of each new topic in the module.</a:t>
            </a:r>
          </a:p>
          <a:p>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Let’s begin by exploring the continua of learning and development in the QKLG.</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194999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The continua of learning and development is integral to planning for and assessing learning.</a:t>
            </a:r>
          </a:p>
          <a:p>
            <a:endParaRPr lang="en-AU"/>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273225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s://www.qcaa.qld.edu.au/copyright"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image" Target="../media/image14.pn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0.jpeg"/><Relationship Id="rId10" Type="http://schemas.openxmlformats.org/officeDocument/2006/relationships/image" Target="../media/image13.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KLG cover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87B399-559D-EB2D-946F-4A4AA86522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79512" y="0"/>
            <a:ext cx="8964488" cy="3219822"/>
          </a:xfrm>
          <a:prstGeom prst="rect">
            <a:avLst/>
          </a:prstGeom>
          <a:noFill/>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a:extLst>
              <a:ext uri="{FF2B5EF4-FFF2-40B4-BE49-F238E27FC236}">
                <a16:creationId xmlns:a16="http://schemas.microsoft.com/office/drawing/2014/main" id="{D0E32583-7891-51A6-F9E1-2D8743D0F39B}"/>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1">
            <a:extLst>
              <a:ext uri="{FF2B5EF4-FFF2-40B4-BE49-F238E27FC236}">
                <a16:creationId xmlns:a16="http://schemas.microsoft.com/office/drawing/2014/main" id="{6183A2D8-13DF-BE27-96B0-1A4A473FCAB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09928" y="291871"/>
            <a:ext cx="1439339" cy="246628"/>
          </a:xfrm>
          <a:prstGeom prst="rect">
            <a:avLst/>
          </a:prstGeom>
        </p:spPr>
      </p:pic>
      <p:sp>
        <p:nvSpPr>
          <p:cNvPr id="8" name="Freeform: Shape 7">
            <a:extLst>
              <a:ext uri="{FF2B5EF4-FFF2-40B4-BE49-F238E27FC236}">
                <a16:creationId xmlns:a16="http://schemas.microsoft.com/office/drawing/2014/main" id="{41348058-1A0F-D69E-026A-850334AC6F5B}"/>
              </a:ext>
            </a:extLst>
          </p:cNvPr>
          <p:cNvSpPr/>
          <p:nvPr userDrawn="1"/>
        </p:nvSpPr>
        <p:spPr>
          <a:xfrm>
            <a:off x="179513" y="643686"/>
            <a:ext cx="2718694" cy="211991"/>
          </a:xfrm>
          <a:custGeom>
            <a:avLst/>
            <a:gdLst>
              <a:gd name="connsiteX0" fmla="*/ 0 w 2664363"/>
              <a:gd name="connsiteY0" fmla="*/ 0 h 211991"/>
              <a:gd name="connsiteX1" fmla="*/ 2664363 w 2664363"/>
              <a:gd name="connsiteY1" fmla="*/ 0 h 211991"/>
              <a:gd name="connsiteX2" fmla="*/ 2664363 w 2664363"/>
              <a:gd name="connsiteY2" fmla="*/ 211991 h 211991"/>
              <a:gd name="connsiteX3" fmla="*/ 0 w 2664363"/>
              <a:gd name="connsiteY3" fmla="*/ 211991 h 211991"/>
            </a:gdLst>
            <a:ahLst/>
            <a:cxnLst>
              <a:cxn ang="0">
                <a:pos x="connsiteX0" y="connsiteY0"/>
              </a:cxn>
              <a:cxn ang="0">
                <a:pos x="connsiteX1" y="connsiteY1"/>
              </a:cxn>
              <a:cxn ang="0">
                <a:pos x="connsiteX2" y="connsiteY2"/>
              </a:cxn>
              <a:cxn ang="0">
                <a:pos x="connsiteX3" y="connsiteY3"/>
              </a:cxn>
            </a:cxnLst>
            <a:rect l="l" t="t" r="r" b="b"/>
            <a:pathLst>
              <a:path w="2664363" h="211991">
                <a:moveTo>
                  <a:pt x="0" y="0"/>
                </a:moveTo>
                <a:lnTo>
                  <a:pt x="2664363" y="0"/>
                </a:lnTo>
                <a:lnTo>
                  <a:pt x="2664363" y="211991"/>
                </a:lnTo>
                <a:lnTo>
                  <a:pt x="0" y="211991"/>
                </a:lnTo>
                <a:close/>
              </a:path>
            </a:pathLst>
          </a:custGeom>
          <a:solidFill>
            <a:srgbClr val="8E5E4F"/>
          </a:solidFill>
          <a:ln w="0"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0049EED6-0D4A-AAB2-0755-D9FAF3C0DC6C}"/>
              </a:ext>
            </a:extLst>
          </p:cNvPr>
          <p:cNvSpPr/>
          <p:nvPr userDrawn="1"/>
        </p:nvSpPr>
        <p:spPr>
          <a:xfrm>
            <a:off x="319664" y="706835"/>
            <a:ext cx="2496627" cy="112464"/>
          </a:xfrm>
          <a:custGeom>
            <a:avLst/>
            <a:gdLst>
              <a:gd name="connsiteX0" fmla="*/ 55271 w 2496627"/>
              <a:gd name="connsiteY0" fmla="*/ 87038 h 112464"/>
              <a:gd name="connsiteX1" fmla="*/ 41309 w 2496627"/>
              <a:gd name="connsiteY1" fmla="*/ 87038 h 112464"/>
              <a:gd name="connsiteX2" fmla="*/ 30550 w 2496627"/>
              <a:gd name="connsiteY2" fmla="*/ 48034 h 112464"/>
              <a:gd name="connsiteX3" fmla="*/ 25170 w 2496627"/>
              <a:gd name="connsiteY3" fmla="*/ 24337 h 112464"/>
              <a:gd name="connsiteX4" fmla="*/ 21327 w 2496627"/>
              <a:gd name="connsiteY4" fmla="*/ 47074 h 112464"/>
              <a:gd name="connsiteX5" fmla="*/ 13386 w 2496627"/>
              <a:gd name="connsiteY5" fmla="*/ 87038 h 112464"/>
              <a:gd name="connsiteX6" fmla="*/ 0 w 2496627"/>
              <a:gd name="connsiteY6" fmla="*/ 87038 h 112464"/>
              <a:gd name="connsiteX7" fmla="*/ 17356 w 2496627"/>
              <a:gd name="connsiteY7" fmla="*/ 6084 h 112464"/>
              <a:gd name="connsiteX8" fmla="*/ 32215 w 2496627"/>
              <a:gd name="connsiteY8" fmla="*/ 6084 h 112464"/>
              <a:gd name="connsiteX9" fmla="*/ 44063 w 2496627"/>
              <a:gd name="connsiteY9" fmla="*/ 46882 h 112464"/>
              <a:gd name="connsiteX10" fmla="*/ 48162 w 2496627"/>
              <a:gd name="connsiteY10" fmla="*/ 67376 h 112464"/>
              <a:gd name="connsiteX11" fmla="*/ 51941 w 2496627"/>
              <a:gd name="connsiteY11" fmla="*/ 43935 h 112464"/>
              <a:gd name="connsiteX12" fmla="*/ 59562 w 2496627"/>
              <a:gd name="connsiteY12" fmla="*/ 6084 h 112464"/>
              <a:gd name="connsiteX13" fmla="*/ 72564 w 2496627"/>
              <a:gd name="connsiteY13" fmla="*/ 6084 h 112464"/>
              <a:gd name="connsiteX14" fmla="*/ 55335 w 2496627"/>
              <a:gd name="connsiteY14" fmla="*/ 87038 h 112464"/>
              <a:gd name="connsiteX15" fmla="*/ 123736 w 2496627"/>
              <a:gd name="connsiteY15" fmla="*/ 70386 h 112464"/>
              <a:gd name="connsiteX16" fmla="*/ 123032 w 2496627"/>
              <a:gd name="connsiteY16" fmla="*/ 76214 h 112464"/>
              <a:gd name="connsiteX17" fmla="*/ 125145 w 2496627"/>
              <a:gd name="connsiteY17" fmla="*/ 83580 h 112464"/>
              <a:gd name="connsiteX18" fmla="*/ 114386 w 2496627"/>
              <a:gd name="connsiteY18" fmla="*/ 89216 h 112464"/>
              <a:gd name="connsiteX19" fmla="*/ 110863 w 2496627"/>
              <a:gd name="connsiteY19" fmla="*/ 79481 h 112464"/>
              <a:gd name="connsiteX20" fmla="*/ 110863 w 2496627"/>
              <a:gd name="connsiteY20" fmla="*/ 79032 h 112464"/>
              <a:gd name="connsiteX21" fmla="*/ 91393 w 2496627"/>
              <a:gd name="connsiteY21" fmla="*/ 88767 h 112464"/>
              <a:gd name="connsiteX22" fmla="*/ 77815 w 2496627"/>
              <a:gd name="connsiteY22" fmla="*/ 76727 h 112464"/>
              <a:gd name="connsiteX23" fmla="*/ 78840 w 2496627"/>
              <a:gd name="connsiteY23" fmla="*/ 67696 h 112464"/>
              <a:gd name="connsiteX24" fmla="*/ 87038 w 2496627"/>
              <a:gd name="connsiteY24" fmla="*/ 28821 h 112464"/>
              <a:gd name="connsiteX25" fmla="*/ 100295 w 2496627"/>
              <a:gd name="connsiteY25" fmla="*/ 26387 h 112464"/>
              <a:gd name="connsiteX26" fmla="*/ 92098 w 2496627"/>
              <a:gd name="connsiteY26" fmla="*/ 65263 h 112464"/>
              <a:gd name="connsiteX27" fmla="*/ 90945 w 2496627"/>
              <a:gd name="connsiteY27" fmla="*/ 73140 h 112464"/>
              <a:gd name="connsiteX28" fmla="*/ 95620 w 2496627"/>
              <a:gd name="connsiteY28" fmla="*/ 78776 h 112464"/>
              <a:gd name="connsiteX29" fmla="*/ 111888 w 2496627"/>
              <a:gd name="connsiteY29" fmla="*/ 67184 h 112464"/>
              <a:gd name="connsiteX30" fmla="*/ 120086 w 2496627"/>
              <a:gd name="connsiteY30" fmla="*/ 29077 h 112464"/>
              <a:gd name="connsiteX31" fmla="*/ 133087 w 2496627"/>
              <a:gd name="connsiteY31" fmla="*/ 26643 h 112464"/>
              <a:gd name="connsiteX32" fmla="*/ 123736 w 2496627"/>
              <a:gd name="connsiteY32" fmla="*/ 70450 h 112464"/>
              <a:gd name="connsiteX33" fmla="*/ 179072 w 2496627"/>
              <a:gd name="connsiteY33" fmla="*/ 39452 h 112464"/>
              <a:gd name="connsiteX34" fmla="*/ 174973 w 2496627"/>
              <a:gd name="connsiteY34" fmla="*/ 38492 h 112464"/>
              <a:gd name="connsiteX35" fmla="*/ 161139 w 2496627"/>
              <a:gd name="connsiteY35" fmla="*/ 48931 h 112464"/>
              <a:gd name="connsiteX36" fmla="*/ 153069 w 2496627"/>
              <a:gd name="connsiteY36" fmla="*/ 87038 h 112464"/>
              <a:gd name="connsiteX37" fmla="*/ 140324 w 2496627"/>
              <a:gd name="connsiteY37" fmla="*/ 87038 h 112464"/>
              <a:gd name="connsiteX38" fmla="*/ 148778 w 2496627"/>
              <a:gd name="connsiteY38" fmla="*/ 47458 h 112464"/>
              <a:gd name="connsiteX39" fmla="*/ 150059 w 2496627"/>
              <a:gd name="connsiteY39" fmla="*/ 37147 h 112464"/>
              <a:gd name="connsiteX40" fmla="*/ 149226 w 2496627"/>
              <a:gd name="connsiteY40" fmla="*/ 30806 h 112464"/>
              <a:gd name="connsiteX41" fmla="*/ 161203 w 2496627"/>
              <a:gd name="connsiteY41" fmla="*/ 25874 h 112464"/>
              <a:gd name="connsiteX42" fmla="*/ 162484 w 2496627"/>
              <a:gd name="connsiteY42" fmla="*/ 33240 h 112464"/>
              <a:gd name="connsiteX43" fmla="*/ 162164 w 2496627"/>
              <a:gd name="connsiteY43" fmla="*/ 37467 h 112464"/>
              <a:gd name="connsiteX44" fmla="*/ 179840 w 2496627"/>
              <a:gd name="connsiteY44" fmla="*/ 26323 h 112464"/>
              <a:gd name="connsiteX45" fmla="*/ 184772 w 2496627"/>
              <a:gd name="connsiteY45" fmla="*/ 27283 h 112464"/>
              <a:gd name="connsiteX46" fmla="*/ 179136 w 2496627"/>
              <a:gd name="connsiteY46" fmla="*/ 39452 h 112464"/>
              <a:gd name="connsiteX47" fmla="*/ 218780 w 2496627"/>
              <a:gd name="connsiteY47" fmla="*/ 36890 h 112464"/>
              <a:gd name="connsiteX48" fmla="*/ 207444 w 2496627"/>
              <a:gd name="connsiteY48" fmla="*/ 36890 h 112464"/>
              <a:gd name="connsiteX49" fmla="*/ 200783 w 2496627"/>
              <a:gd name="connsiteY49" fmla="*/ 68785 h 112464"/>
              <a:gd name="connsiteX50" fmla="*/ 200079 w 2496627"/>
              <a:gd name="connsiteY50" fmla="*/ 74549 h 112464"/>
              <a:gd name="connsiteX51" fmla="*/ 205587 w 2496627"/>
              <a:gd name="connsiteY51" fmla="*/ 79481 h 112464"/>
              <a:gd name="connsiteX52" fmla="*/ 211543 w 2496627"/>
              <a:gd name="connsiteY52" fmla="*/ 78328 h 112464"/>
              <a:gd name="connsiteX53" fmla="*/ 211543 w 2496627"/>
              <a:gd name="connsiteY53" fmla="*/ 86270 h 112464"/>
              <a:gd name="connsiteX54" fmla="*/ 199246 w 2496627"/>
              <a:gd name="connsiteY54" fmla="*/ 88703 h 112464"/>
              <a:gd name="connsiteX55" fmla="*/ 186821 w 2496627"/>
              <a:gd name="connsiteY55" fmla="*/ 78712 h 112464"/>
              <a:gd name="connsiteX56" fmla="*/ 187654 w 2496627"/>
              <a:gd name="connsiteY56" fmla="*/ 70642 h 112464"/>
              <a:gd name="connsiteX57" fmla="*/ 194827 w 2496627"/>
              <a:gd name="connsiteY57" fmla="*/ 36890 h 112464"/>
              <a:gd name="connsiteX58" fmla="*/ 188166 w 2496627"/>
              <a:gd name="connsiteY58" fmla="*/ 36890 h 112464"/>
              <a:gd name="connsiteX59" fmla="*/ 190023 w 2496627"/>
              <a:gd name="connsiteY59" fmla="*/ 27732 h 112464"/>
              <a:gd name="connsiteX60" fmla="*/ 196684 w 2496627"/>
              <a:gd name="connsiteY60" fmla="*/ 27732 h 112464"/>
              <a:gd name="connsiteX61" fmla="*/ 200527 w 2496627"/>
              <a:gd name="connsiteY61" fmla="*/ 13322 h 112464"/>
              <a:gd name="connsiteX62" fmla="*/ 214233 w 2496627"/>
              <a:gd name="connsiteY62" fmla="*/ 10183 h 112464"/>
              <a:gd name="connsiteX63" fmla="*/ 209429 w 2496627"/>
              <a:gd name="connsiteY63" fmla="*/ 27732 h 112464"/>
              <a:gd name="connsiteX64" fmla="*/ 223583 w 2496627"/>
              <a:gd name="connsiteY64" fmla="*/ 27732 h 112464"/>
              <a:gd name="connsiteX65" fmla="*/ 218780 w 2496627"/>
              <a:gd name="connsiteY65" fmla="*/ 36890 h 112464"/>
              <a:gd name="connsiteX66" fmla="*/ 268736 w 2496627"/>
              <a:gd name="connsiteY66" fmla="*/ 70386 h 112464"/>
              <a:gd name="connsiteX67" fmla="*/ 268031 w 2496627"/>
              <a:gd name="connsiteY67" fmla="*/ 76214 h 112464"/>
              <a:gd name="connsiteX68" fmla="*/ 270145 w 2496627"/>
              <a:gd name="connsiteY68" fmla="*/ 83580 h 112464"/>
              <a:gd name="connsiteX69" fmla="*/ 259385 w 2496627"/>
              <a:gd name="connsiteY69" fmla="*/ 89216 h 112464"/>
              <a:gd name="connsiteX70" fmla="*/ 255862 w 2496627"/>
              <a:gd name="connsiteY70" fmla="*/ 79481 h 112464"/>
              <a:gd name="connsiteX71" fmla="*/ 255862 w 2496627"/>
              <a:gd name="connsiteY71" fmla="*/ 79032 h 112464"/>
              <a:gd name="connsiteX72" fmla="*/ 236393 w 2496627"/>
              <a:gd name="connsiteY72" fmla="*/ 88767 h 112464"/>
              <a:gd name="connsiteX73" fmla="*/ 222815 w 2496627"/>
              <a:gd name="connsiteY73" fmla="*/ 76727 h 112464"/>
              <a:gd name="connsiteX74" fmla="*/ 223840 w 2496627"/>
              <a:gd name="connsiteY74" fmla="*/ 67696 h 112464"/>
              <a:gd name="connsiteX75" fmla="*/ 232037 w 2496627"/>
              <a:gd name="connsiteY75" fmla="*/ 28821 h 112464"/>
              <a:gd name="connsiteX76" fmla="*/ 245295 w 2496627"/>
              <a:gd name="connsiteY76" fmla="*/ 26387 h 112464"/>
              <a:gd name="connsiteX77" fmla="*/ 237097 w 2496627"/>
              <a:gd name="connsiteY77" fmla="*/ 65263 h 112464"/>
              <a:gd name="connsiteX78" fmla="*/ 235944 w 2496627"/>
              <a:gd name="connsiteY78" fmla="*/ 73140 h 112464"/>
              <a:gd name="connsiteX79" fmla="*/ 240620 w 2496627"/>
              <a:gd name="connsiteY79" fmla="*/ 78776 h 112464"/>
              <a:gd name="connsiteX80" fmla="*/ 256887 w 2496627"/>
              <a:gd name="connsiteY80" fmla="*/ 67184 h 112464"/>
              <a:gd name="connsiteX81" fmla="*/ 265085 w 2496627"/>
              <a:gd name="connsiteY81" fmla="*/ 29077 h 112464"/>
              <a:gd name="connsiteX82" fmla="*/ 278086 w 2496627"/>
              <a:gd name="connsiteY82" fmla="*/ 26643 h 112464"/>
              <a:gd name="connsiteX83" fmla="*/ 268736 w 2496627"/>
              <a:gd name="connsiteY83" fmla="*/ 70450 h 112464"/>
              <a:gd name="connsiteX84" fmla="*/ 324007 w 2496627"/>
              <a:gd name="connsiteY84" fmla="*/ 39452 h 112464"/>
              <a:gd name="connsiteX85" fmla="*/ 319908 w 2496627"/>
              <a:gd name="connsiteY85" fmla="*/ 38492 h 112464"/>
              <a:gd name="connsiteX86" fmla="*/ 306074 w 2496627"/>
              <a:gd name="connsiteY86" fmla="*/ 48931 h 112464"/>
              <a:gd name="connsiteX87" fmla="*/ 298004 w 2496627"/>
              <a:gd name="connsiteY87" fmla="*/ 87038 h 112464"/>
              <a:gd name="connsiteX88" fmla="*/ 285259 w 2496627"/>
              <a:gd name="connsiteY88" fmla="*/ 87038 h 112464"/>
              <a:gd name="connsiteX89" fmla="*/ 293713 w 2496627"/>
              <a:gd name="connsiteY89" fmla="*/ 47458 h 112464"/>
              <a:gd name="connsiteX90" fmla="*/ 294994 w 2496627"/>
              <a:gd name="connsiteY90" fmla="*/ 37147 h 112464"/>
              <a:gd name="connsiteX91" fmla="*/ 294162 w 2496627"/>
              <a:gd name="connsiteY91" fmla="*/ 30806 h 112464"/>
              <a:gd name="connsiteX92" fmla="*/ 306138 w 2496627"/>
              <a:gd name="connsiteY92" fmla="*/ 25874 h 112464"/>
              <a:gd name="connsiteX93" fmla="*/ 307419 w 2496627"/>
              <a:gd name="connsiteY93" fmla="*/ 33240 h 112464"/>
              <a:gd name="connsiteX94" fmla="*/ 307099 w 2496627"/>
              <a:gd name="connsiteY94" fmla="*/ 37467 h 112464"/>
              <a:gd name="connsiteX95" fmla="*/ 324776 w 2496627"/>
              <a:gd name="connsiteY95" fmla="*/ 26323 h 112464"/>
              <a:gd name="connsiteX96" fmla="*/ 329707 w 2496627"/>
              <a:gd name="connsiteY96" fmla="*/ 27283 h 112464"/>
              <a:gd name="connsiteX97" fmla="*/ 324071 w 2496627"/>
              <a:gd name="connsiteY97" fmla="*/ 39452 h 112464"/>
              <a:gd name="connsiteX98" fmla="*/ 340915 w 2496627"/>
              <a:gd name="connsiteY98" fmla="*/ 87038 h 112464"/>
              <a:gd name="connsiteX99" fmla="*/ 327786 w 2496627"/>
              <a:gd name="connsiteY99" fmla="*/ 87038 h 112464"/>
              <a:gd name="connsiteX100" fmla="*/ 340210 w 2496627"/>
              <a:gd name="connsiteY100" fmla="*/ 28436 h 112464"/>
              <a:gd name="connsiteX101" fmla="*/ 353660 w 2496627"/>
              <a:gd name="connsiteY101" fmla="*/ 26451 h 112464"/>
              <a:gd name="connsiteX102" fmla="*/ 340915 w 2496627"/>
              <a:gd name="connsiteY102" fmla="*/ 87038 h 112464"/>
              <a:gd name="connsiteX103" fmla="*/ 350650 w 2496627"/>
              <a:gd name="connsiteY103" fmla="*/ 19150 h 112464"/>
              <a:gd name="connsiteX104" fmla="*/ 342068 w 2496627"/>
              <a:gd name="connsiteY104" fmla="*/ 10568 h 112464"/>
              <a:gd name="connsiteX105" fmla="*/ 350714 w 2496627"/>
              <a:gd name="connsiteY105" fmla="*/ 1921 h 112464"/>
              <a:gd name="connsiteX106" fmla="*/ 359168 w 2496627"/>
              <a:gd name="connsiteY106" fmla="*/ 10504 h 112464"/>
              <a:gd name="connsiteX107" fmla="*/ 350586 w 2496627"/>
              <a:gd name="connsiteY107" fmla="*/ 19150 h 112464"/>
              <a:gd name="connsiteX108" fmla="*/ 414952 w 2496627"/>
              <a:gd name="connsiteY108" fmla="*/ 44640 h 112464"/>
              <a:gd name="connsiteX109" fmla="*/ 405921 w 2496627"/>
              <a:gd name="connsiteY109" fmla="*/ 87038 h 112464"/>
              <a:gd name="connsiteX110" fmla="*/ 393176 w 2496627"/>
              <a:gd name="connsiteY110" fmla="*/ 87038 h 112464"/>
              <a:gd name="connsiteX111" fmla="*/ 401502 w 2496627"/>
              <a:gd name="connsiteY111" fmla="*/ 47778 h 112464"/>
              <a:gd name="connsiteX112" fmla="*/ 402335 w 2496627"/>
              <a:gd name="connsiteY112" fmla="*/ 42014 h 112464"/>
              <a:gd name="connsiteX113" fmla="*/ 397659 w 2496627"/>
              <a:gd name="connsiteY113" fmla="*/ 37339 h 112464"/>
              <a:gd name="connsiteX114" fmla="*/ 381392 w 2496627"/>
              <a:gd name="connsiteY114" fmla="*/ 48355 h 112464"/>
              <a:gd name="connsiteX115" fmla="*/ 373194 w 2496627"/>
              <a:gd name="connsiteY115" fmla="*/ 87038 h 112464"/>
              <a:gd name="connsiteX116" fmla="*/ 360513 w 2496627"/>
              <a:gd name="connsiteY116" fmla="*/ 87038 h 112464"/>
              <a:gd name="connsiteX117" fmla="*/ 369159 w 2496627"/>
              <a:gd name="connsiteY117" fmla="*/ 46049 h 112464"/>
              <a:gd name="connsiteX118" fmla="*/ 370312 w 2496627"/>
              <a:gd name="connsiteY118" fmla="*/ 37018 h 112464"/>
              <a:gd name="connsiteX119" fmla="*/ 369351 w 2496627"/>
              <a:gd name="connsiteY119" fmla="*/ 30806 h 112464"/>
              <a:gd name="connsiteX120" fmla="*/ 381328 w 2496627"/>
              <a:gd name="connsiteY120" fmla="*/ 25874 h 112464"/>
              <a:gd name="connsiteX121" fmla="*/ 382737 w 2496627"/>
              <a:gd name="connsiteY121" fmla="*/ 33240 h 112464"/>
              <a:gd name="connsiteX122" fmla="*/ 382417 w 2496627"/>
              <a:gd name="connsiteY122" fmla="*/ 37018 h 112464"/>
              <a:gd name="connsiteX123" fmla="*/ 403744 w 2496627"/>
              <a:gd name="connsiteY123" fmla="*/ 26451 h 112464"/>
              <a:gd name="connsiteX124" fmla="*/ 415592 w 2496627"/>
              <a:gd name="connsiteY124" fmla="*/ 38171 h 112464"/>
              <a:gd name="connsiteX125" fmla="*/ 415016 w 2496627"/>
              <a:gd name="connsiteY125" fmla="*/ 44640 h 112464"/>
              <a:gd name="connsiteX126" fmla="*/ 481559 w 2496627"/>
              <a:gd name="connsiteY126" fmla="*/ 40733 h 112464"/>
              <a:gd name="connsiteX127" fmla="*/ 475347 w 2496627"/>
              <a:gd name="connsiteY127" fmla="*/ 69682 h 112464"/>
              <a:gd name="connsiteX128" fmla="*/ 471504 w 2496627"/>
              <a:gd name="connsiteY128" fmla="*/ 89856 h 112464"/>
              <a:gd name="connsiteX129" fmla="*/ 440314 w 2496627"/>
              <a:gd name="connsiteY129" fmla="*/ 111888 h 112464"/>
              <a:gd name="connsiteX130" fmla="*/ 419563 w 2496627"/>
              <a:gd name="connsiteY130" fmla="*/ 106636 h 112464"/>
              <a:gd name="connsiteX131" fmla="*/ 424046 w 2496627"/>
              <a:gd name="connsiteY131" fmla="*/ 97478 h 112464"/>
              <a:gd name="connsiteX132" fmla="*/ 441403 w 2496627"/>
              <a:gd name="connsiteY132" fmla="*/ 101961 h 112464"/>
              <a:gd name="connsiteX133" fmla="*/ 458631 w 2496627"/>
              <a:gd name="connsiteY133" fmla="*/ 89920 h 112464"/>
              <a:gd name="connsiteX134" fmla="*/ 460744 w 2496627"/>
              <a:gd name="connsiteY134" fmla="*/ 81274 h 112464"/>
              <a:gd name="connsiteX135" fmla="*/ 444477 w 2496627"/>
              <a:gd name="connsiteY135" fmla="*/ 88447 h 112464"/>
              <a:gd name="connsiteX136" fmla="*/ 426992 w 2496627"/>
              <a:gd name="connsiteY136" fmla="*/ 68273 h 112464"/>
              <a:gd name="connsiteX137" fmla="*/ 440250 w 2496627"/>
              <a:gd name="connsiteY137" fmla="*/ 34969 h 112464"/>
              <a:gd name="connsiteX138" fmla="*/ 462410 w 2496627"/>
              <a:gd name="connsiteY138" fmla="*/ 26323 h 112464"/>
              <a:gd name="connsiteX139" fmla="*/ 484313 w 2496627"/>
              <a:gd name="connsiteY139" fmla="*/ 30870 h 112464"/>
              <a:gd name="connsiteX140" fmla="*/ 481623 w 2496627"/>
              <a:gd name="connsiteY140" fmla="*/ 40861 h 112464"/>
              <a:gd name="connsiteX141" fmla="*/ 461257 w 2496627"/>
              <a:gd name="connsiteY141" fmla="*/ 36762 h 112464"/>
              <a:gd name="connsiteX142" fmla="*/ 449088 w 2496627"/>
              <a:gd name="connsiteY142" fmla="*/ 42270 h 112464"/>
              <a:gd name="connsiteX143" fmla="*/ 440506 w 2496627"/>
              <a:gd name="connsiteY143" fmla="*/ 67824 h 112464"/>
              <a:gd name="connsiteX144" fmla="*/ 448256 w 2496627"/>
              <a:gd name="connsiteY144" fmla="*/ 78136 h 112464"/>
              <a:gd name="connsiteX145" fmla="*/ 462922 w 2496627"/>
              <a:gd name="connsiteY145" fmla="*/ 67568 h 112464"/>
              <a:gd name="connsiteX146" fmla="*/ 469262 w 2496627"/>
              <a:gd name="connsiteY146" fmla="*/ 38363 h 112464"/>
              <a:gd name="connsiteX147" fmla="*/ 461321 w 2496627"/>
              <a:gd name="connsiteY147" fmla="*/ 36698 h 112464"/>
              <a:gd name="connsiteX148" fmla="*/ 561488 w 2496627"/>
              <a:gd name="connsiteY148" fmla="*/ 40989 h 112464"/>
              <a:gd name="connsiteX149" fmla="*/ 551305 w 2496627"/>
              <a:gd name="connsiteY149" fmla="*/ 36634 h 112464"/>
              <a:gd name="connsiteX150" fmla="*/ 541698 w 2496627"/>
              <a:gd name="connsiteY150" fmla="*/ 41438 h 112464"/>
              <a:gd name="connsiteX151" fmla="*/ 533500 w 2496627"/>
              <a:gd name="connsiteY151" fmla="*/ 68145 h 112464"/>
              <a:gd name="connsiteX152" fmla="*/ 542275 w 2496627"/>
              <a:gd name="connsiteY152" fmla="*/ 78712 h 112464"/>
              <a:gd name="connsiteX153" fmla="*/ 555724 w 2496627"/>
              <a:gd name="connsiteY153" fmla="*/ 72500 h 112464"/>
              <a:gd name="connsiteX154" fmla="*/ 560399 w 2496627"/>
              <a:gd name="connsiteY154" fmla="*/ 80570 h 112464"/>
              <a:gd name="connsiteX155" fmla="*/ 539457 w 2496627"/>
              <a:gd name="connsiteY155" fmla="*/ 88447 h 112464"/>
              <a:gd name="connsiteX156" fmla="*/ 519538 w 2496627"/>
              <a:gd name="connsiteY156" fmla="*/ 68145 h 112464"/>
              <a:gd name="connsiteX157" fmla="*/ 534653 w 2496627"/>
              <a:gd name="connsiteY157" fmla="*/ 32984 h 112464"/>
              <a:gd name="connsiteX158" fmla="*/ 553418 w 2496627"/>
              <a:gd name="connsiteY158" fmla="*/ 26067 h 112464"/>
              <a:gd name="connsiteX159" fmla="*/ 568533 w 2496627"/>
              <a:gd name="connsiteY159" fmla="*/ 32279 h 112464"/>
              <a:gd name="connsiteX160" fmla="*/ 561488 w 2496627"/>
              <a:gd name="connsiteY160" fmla="*/ 40925 h 112464"/>
              <a:gd name="connsiteX161" fmla="*/ 590437 w 2496627"/>
              <a:gd name="connsiteY161" fmla="*/ 88447 h 112464"/>
              <a:gd name="connsiteX162" fmla="*/ 569814 w 2496627"/>
              <a:gd name="connsiteY162" fmla="*/ 67248 h 112464"/>
              <a:gd name="connsiteX163" fmla="*/ 603438 w 2496627"/>
              <a:gd name="connsiteY163" fmla="*/ 26323 h 112464"/>
              <a:gd name="connsiteX164" fmla="*/ 624381 w 2496627"/>
              <a:gd name="connsiteY164" fmla="*/ 47202 h 112464"/>
              <a:gd name="connsiteX165" fmla="*/ 590373 w 2496627"/>
              <a:gd name="connsiteY165" fmla="*/ 88447 h 112464"/>
              <a:gd name="connsiteX166" fmla="*/ 601453 w 2496627"/>
              <a:gd name="connsiteY166" fmla="*/ 36186 h 112464"/>
              <a:gd name="connsiteX167" fmla="*/ 583648 w 2496627"/>
              <a:gd name="connsiteY167" fmla="*/ 68401 h 112464"/>
              <a:gd name="connsiteX168" fmla="*/ 592807 w 2496627"/>
              <a:gd name="connsiteY168" fmla="*/ 78712 h 112464"/>
              <a:gd name="connsiteX169" fmla="*/ 610483 w 2496627"/>
              <a:gd name="connsiteY169" fmla="*/ 46753 h 112464"/>
              <a:gd name="connsiteX170" fmla="*/ 601453 w 2496627"/>
              <a:gd name="connsiteY170" fmla="*/ 36186 h 112464"/>
              <a:gd name="connsiteX171" fmla="*/ 688171 w 2496627"/>
              <a:gd name="connsiteY171" fmla="*/ 44640 h 112464"/>
              <a:gd name="connsiteX172" fmla="*/ 679140 w 2496627"/>
              <a:gd name="connsiteY172" fmla="*/ 87038 h 112464"/>
              <a:gd name="connsiteX173" fmla="*/ 666395 w 2496627"/>
              <a:gd name="connsiteY173" fmla="*/ 87038 h 112464"/>
              <a:gd name="connsiteX174" fmla="*/ 674721 w 2496627"/>
              <a:gd name="connsiteY174" fmla="*/ 47778 h 112464"/>
              <a:gd name="connsiteX175" fmla="*/ 675554 w 2496627"/>
              <a:gd name="connsiteY175" fmla="*/ 42014 h 112464"/>
              <a:gd name="connsiteX176" fmla="*/ 670878 w 2496627"/>
              <a:gd name="connsiteY176" fmla="*/ 37339 h 112464"/>
              <a:gd name="connsiteX177" fmla="*/ 654611 w 2496627"/>
              <a:gd name="connsiteY177" fmla="*/ 48355 h 112464"/>
              <a:gd name="connsiteX178" fmla="*/ 646413 w 2496627"/>
              <a:gd name="connsiteY178" fmla="*/ 87038 h 112464"/>
              <a:gd name="connsiteX179" fmla="*/ 633732 w 2496627"/>
              <a:gd name="connsiteY179" fmla="*/ 87038 h 112464"/>
              <a:gd name="connsiteX180" fmla="*/ 642378 w 2496627"/>
              <a:gd name="connsiteY180" fmla="*/ 46049 h 112464"/>
              <a:gd name="connsiteX181" fmla="*/ 643531 w 2496627"/>
              <a:gd name="connsiteY181" fmla="*/ 37018 h 112464"/>
              <a:gd name="connsiteX182" fmla="*/ 642570 w 2496627"/>
              <a:gd name="connsiteY182" fmla="*/ 30806 h 112464"/>
              <a:gd name="connsiteX183" fmla="*/ 654547 w 2496627"/>
              <a:gd name="connsiteY183" fmla="*/ 25874 h 112464"/>
              <a:gd name="connsiteX184" fmla="*/ 655956 w 2496627"/>
              <a:gd name="connsiteY184" fmla="*/ 33240 h 112464"/>
              <a:gd name="connsiteX185" fmla="*/ 655635 w 2496627"/>
              <a:gd name="connsiteY185" fmla="*/ 37018 h 112464"/>
              <a:gd name="connsiteX186" fmla="*/ 676963 w 2496627"/>
              <a:gd name="connsiteY186" fmla="*/ 26451 h 112464"/>
              <a:gd name="connsiteX187" fmla="*/ 688811 w 2496627"/>
              <a:gd name="connsiteY187" fmla="*/ 38171 h 112464"/>
              <a:gd name="connsiteX188" fmla="*/ 688235 w 2496627"/>
              <a:gd name="connsiteY188" fmla="*/ 44640 h 112464"/>
              <a:gd name="connsiteX189" fmla="*/ 747028 w 2496627"/>
              <a:gd name="connsiteY189" fmla="*/ 87038 h 112464"/>
              <a:gd name="connsiteX190" fmla="*/ 733899 w 2496627"/>
              <a:gd name="connsiteY190" fmla="*/ 87038 h 112464"/>
              <a:gd name="connsiteX191" fmla="*/ 744531 w 2496627"/>
              <a:gd name="connsiteY191" fmla="*/ 36890 h 112464"/>
              <a:gd name="connsiteX192" fmla="*/ 722499 w 2496627"/>
              <a:gd name="connsiteY192" fmla="*/ 36890 h 112464"/>
              <a:gd name="connsiteX193" fmla="*/ 712508 w 2496627"/>
              <a:gd name="connsiteY193" fmla="*/ 87743 h 112464"/>
              <a:gd name="connsiteX194" fmla="*/ 700083 w 2496627"/>
              <a:gd name="connsiteY194" fmla="*/ 112464 h 112464"/>
              <a:gd name="connsiteX195" fmla="*/ 691437 w 2496627"/>
              <a:gd name="connsiteY195" fmla="*/ 105804 h 112464"/>
              <a:gd name="connsiteX196" fmla="*/ 699891 w 2496627"/>
              <a:gd name="connsiteY196" fmla="*/ 87422 h 112464"/>
              <a:gd name="connsiteX197" fmla="*/ 709882 w 2496627"/>
              <a:gd name="connsiteY197" fmla="*/ 36890 h 112464"/>
              <a:gd name="connsiteX198" fmla="*/ 703926 w 2496627"/>
              <a:gd name="connsiteY198" fmla="*/ 36890 h 112464"/>
              <a:gd name="connsiteX199" fmla="*/ 705911 w 2496627"/>
              <a:gd name="connsiteY199" fmla="*/ 27732 h 112464"/>
              <a:gd name="connsiteX200" fmla="*/ 711675 w 2496627"/>
              <a:gd name="connsiteY200" fmla="*/ 27732 h 112464"/>
              <a:gd name="connsiteX201" fmla="*/ 713212 w 2496627"/>
              <a:gd name="connsiteY201" fmla="*/ 19662 h 112464"/>
              <a:gd name="connsiteX202" fmla="*/ 723204 w 2496627"/>
              <a:gd name="connsiteY202" fmla="*/ 3843 h 112464"/>
              <a:gd name="connsiteX203" fmla="*/ 735052 w 2496627"/>
              <a:gd name="connsiteY203" fmla="*/ 1025 h 112464"/>
              <a:gd name="connsiteX204" fmla="*/ 747221 w 2496627"/>
              <a:gd name="connsiteY204" fmla="*/ 3971 h 112464"/>
              <a:gd name="connsiteX205" fmla="*/ 741969 w 2496627"/>
              <a:gd name="connsiteY205" fmla="*/ 12425 h 112464"/>
              <a:gd name="connsiteX206" fmla="*/ 734796 w 2496627"/>
              <a:gd name="connsiteY206" fmla="*/ 10696 h 112464"/>
              <a:gd name="connsiteX207" fmla="*/ 725893 w 2496627"/>
              <a:gd name="connsiteY207" fmla="*/ 19022 h 112464"/>
              <a:gd name="connsiteX208" fmla="*/ 724228 w 2496627"/>
              <a:gd name="connsiteY208" fmla="*/ 27796 h 112464"/>
              <a:gd name="connsiteX209" fmla="*/ 759645 w 2496627"/>
              <a:gd name="connsiteY209" fmla="*/ 27796 h 112464"/>
              <a:gd name="connsiteX210" fmla="*/ 747093 w 2496627"/>
              <a:gd name="connsiteY210" fmla="*/ 87102 h 112464"/>
              <a:gd name="connsiteX211" fmla="*/ 756763 w 2496627"/>
              <a:gd name="connsiteY211" fmla="*/ 19150 h 112464"/>
              <a:gd name="connsiteX212" fmla="*/ 748181 w 2496627"/>
              <a:gd name="connsiteY212" fmla="*/ 10568 h 112464"/>
              <a:gd name="connsiteX213" fmla="*/ 756828 w 2496627"/>
              <a:gd name="connsiteY213" fmla="*/ 1921 h 112464"/>
              <a:gd name="connsiteX214" fmla="*/ 765410 w 2496627"/>
              <a:gd name="connsiteY214" fmla="*/ 10504 h 112464"/>
              <a:gd name="connsiteX215" fmla="*/ 756763 w 2496627"/>
              <a:gd name="connsiteY215" fmla="*/ 19150 h 112464"/>
              <a:gd name="connsiteX216" fmla="*/ 816774 w 2496627"/>
              <a:gd name="connsiteY216" fmla="*/ 66415 h 112464"/>
              <a:gd name="connsiteX217" fmla="*/ 814917 w 2496627"/>
              <a:gd name="connsiteY217" fmla="*/ 79801 h 112464"/>
              <a:gd name="connsiteX218" fmla="*/ 816198 w 2496627"/>
              <a:gd name="connsiteY218" fmla="*/ 85565 h 112464"/>
              <a:gd name="connsiteX219" fmla="*/ 805182 w 2496627"/>
              <a:gd name="connsiteY219" fmla="*/ 88127 h 112464"/>
              <a:gd name="connsiteX220" fmla="*/ 802940 w 2496627"/>
              <a:gd name="connsiteY220" fmla="*/ 80762 h 112464"/>
              <a:gd name="connsiteX221" fmla="*/ 802940 w 2496627"/>
              <a:gd name="connsiteY221" fmla="*/ 79609 h 112464"/>
              <a:gd name="connsiteX222" fmla="*/ 785456 w 2496627"/>
              <a:gd name="connsiteY222" fmla="*/ 88255 h 112464"/>
              <a:gd name="connsiteX223" fmla="*/ 767971 w 2496627"/>
              <a:gd name="connsiteY223" fmla="*/ 67889 h 112464"/>
              <a:gd name="connsiteX224" fmla="*/ 780973 w 2496627"/>
              <a:gd name="connsiteY224" fmla="*/ 35225 h 112464"/>
              <a:gd name="connsiteX225" fmla="*/ 800763 w 2496627"/>
              <a:gd name="connsiteY225" fmla="*/ 26899 h 112464"/>
              <a:gd name="connsiteX226" fmla="*/ 812099 w 2496627"/>
              <a:gd name="connsiteY226" fmla="*/ 28757 h 112464"/>
              <a:gd name="connsiteX227" fmla="*/ 813636 w 2496627"/>
              <a:gd name="connsiteY227" fmla="*/ 20815 h 112464"/>
              <a:gd name="connsiteX228" fmla="*/ 817863 w 2496627"/>
              <a:gd name="connsiteY228" fmla="*/ 897 h 112464"/>
              <a:gd name="connsiteX229" fmla="*/ 830160 w 2496627"/>
              <a:gd name="connsiteY229" fmla="*/ 3010 h 112464"/>
              <a:gd name="connsiteX230" fmla="*/ 816710 w 2496627"/>
              <a:gd name="connsiteY230" fmla="*/ 66544 h 112464"/>
              <a:gd name="connsiteX231" fmla="*/ 800378 w 2496627"/>
              <a:gd name="connsiteY231" fmla="*/ 37211 h 112464"/>
              <a:gd name="connsiteX232" fmla="*/ 789619 w 2496627"/>
              <a:gd name="connsiteY232" fmla="*/ 42590 h 112464"/>
              <a:gd name="connsiteX233" fmla="*/ 781549 w 2496627"/>
              <a:gd name="connsiteY233" fmla="*/ 68017 h 112464"/>
              <a:gd name="connsiteX234" fmla="*/ 788722 w 2496627"/>
              <a:gd name="connsiteY234" fmla="*/ 77880 h 112464"/>
              <a:gd name="connsiteX235" fmla="*/ 803709 w 2496627"/>
              <a:gd name="connsiteY235" fmla="*/ 67312 h 112464"/>
              <a:gd name="connsiteX236" fmla="*/ 809665 w 2496627"/>
              <a:gd name="connsiteY236" fmla="*/ 39516 h 112464"/>
              <a:gd name="connsiteX237" fmla="*/ 800378 w 2496627"/>
              <a:gd name="connsiteY237" fmla="*/ 37147 h 112464"/>
              <a:gd name="connsiteX238" fmla="*/ 880372 w 2496627"/>
              <a:gd name="connsiteY238" fmla="*/ 54439 h 112464"/>
              <a:gd name="connsiteX239" fmla="*/ 855202 w 2496627"/>
              <a:gd name="connsiteY239" fmla="*/ 61932 h 112464"/>
              <a:gd name="connsiteX240" fmla="*/ 848028 w 2496627"/>
              <a:gd name="connsiteY240" fmla="*/ 61484 h 112464"/>
              <a:gd name="connsiteX241" fmla="*/ 847324 w 2496627"/>
              <a:gd name="connsiteY241" fmla="*/ 67696 h 112464"/>
              <a:gd name="connsiteX242" fmla="*/ 858084 w 2496627"/>
              <a:gd name="connsiteY242" fmla="*/ 78584 h 112464"/>
              <a:gd name="connsiteX243" fmla="*/ 874864 w 2496627"/>
              <a:gd name="connsiteY243" fmla="*/ 72116 h 112464"/>
              <a:gd name="connsiteX244" fmla="*/ 878834 w 2496627"/>
              <a:gd name="connsiteY244" fmla="*/ 80057 h 112464"/>
              <a:gd name="connsiteX245" fmla="*/ 854689 w 2496627"/>
              <a:gd name="connsiteY245" fmla="*/ 88511 h 112464"/>
              <a:gd name="connsiteX246" fmla="*/ 833618 w 2496627"/>
              <a:gd name="connsiteY246" fmla="*/ 66864 h 112464"/>
              <a:gd name="connsiteX247" fmla="*/ 846876 w 2496627"/>
              <a:gd name="connsiteY247" fmla="*/ 34393 h 112464"/>
              <a:gd name="connsiteX248" fmla="*/ 866922 w 2496627"/>
              <a:gd name="connsiteY248" fmla="*/ 26323 h 112464"/>
              <a:gd name="connsiteX249" fmla="*/ 885687 w 2496627"/>
              <a:gd name="connsiteY249" fmla="*/ 42142 h 112464"/>
              <a:gd name="connsiteX250" fmla="*/ 880436 w 2496627"/>
              <a:gd name="connsiteY250" fmla="*/ 54439 h 112464"/>
              <a:gd name="connsiteX251" fmla="*/ 865257 w 2496627"/>
              <a:gd name="connsiteY251" fmla="*/ 35930 h 112464"/>
              <a:gd name="connsiteX252" fmla="*/ 850142 w 2496627"/>
              <a:gd name="connsiteY252" fmla="*/ 52325 h 112464"/>
              <a:gd name="connsiteX253" fmla="*/ 855266 w 2496627"/>
              <a:gd name="connsiteY253" fmla="*/ 52646 h 112464"/>
              <a:gd name="connsiteX254" fmla="*/ 870124 w 2496627"/>
              <a:gd name="connsiteY254" fmla="*/ 48803 h 112464"/>
              <a:gd name="connsiteX255" fmla="*/ 872558 w 2496627"/>
              <a:gd name="connsiteY255" fmla="*/ 42975 h 112464"/>
              <a:gd name="connsiteX256" fmla="*/ 865193 w 2496627"/>
              <a:gd name="connsiteY256" fmla="*/ 35930 h 112464"/>
              <a:gd name="connsiteX257" fmla="*/ 946467 w 2496627"/>
              <a:gd name="connsiteY257" fmla="*/ 44640 h 112464"/>
              <a:gd name="connsiteX258" fmla="*/ 937436 w 2496627"/>
              <a:gd name="connsiteY258" fmla="*/ 87038 h 112464"/>
              <a:gd name="connsiteX259" fmla="*/ 924691 w 2496627"/>
              <a:gd name="connsiteY259" fmla="*/ 87038 h 112464"/>
              <a:gd name="connsiteX260" fmla="*/ 933017 w 2496627"/>
              <a:gd name="connsiteY260" fmla="*/ 47778 h 112464"/>
              <a:gd name="connsiteX261" fmla="*/ 933850 w 2496627"/>
              <a:gd name="connsiteY261" fmla="*/ 42014 h 112464"/>
              <a:gd name="connsiteX262" fmla="*/ 929174 w 2496627"/>
              <a:gd name="connsiteY262" fmla="*/ 37339 h 112464"/>
              <a:gd name="connsiteX263" fmla="*/ 912907 w 2496627"/>
              <a:gd name="connsiteY263" fmla="*/ 48355 h 112464"/>
              <a:gd name="connsiteX264" fmla="*/ 904709 w 2496627"/>
              <a:gd name="connsiteY264" fmla="*/ 87038 h 112464"/>
              <a:gd name="connsiteX265" fmla="*/ 892028 w 2496627"/>
              <a:gd name="connsiteY265" fmla="*/ 87038 h 112464"/>
              <a:gd name="connsiteX266" fmla="*/ 900674 w 2496627"/>
              <a:gd name="connsiteY266" fmla="*/ 46049 h 112464"/>
              <a:gd name="connsiteX267" fmla="*/ 901827 w 2496627"/>
              <a:gd name="connsiteY267" fmla="*/ 37018 h 112464"/>
              <a:gd name="connsiteX268" fmla="*/ 900866 w 2496627"/>
              <a:gd name="connsiteY268" fmla="*/ 30806 h 112464"/>
              <a:gd name="connsiteX269" fmla="*/ 912843 w 2496627"/>
              <a:gd name="connsiteY269" fmla="*/ 25874 h 112464"/>
              <a:gd name="connsiteX270" fmla="*/ 914252 w 2496627"/>
              <a:gd name="connsiteY270" fmla="*/ 33240 h 112464"/>
              <a:gd name="connsiteX271" fmla="*/ 913931 w 2496627"/>
              <a:gd name="connsiteY271" fmla="*/ 37018 h 112464"/>
              <a:gd name="connsiteX272" fmla="*/ 935259 w 2496627"/>
              <a:gd name="connsiteY272" fmla="*/ 26451 h 112464"/>
              <a:gd name="connsiteX273" fmla="*/ 947107 w 2496627"/>
              <a:gd name="connsiteY273" fmla="*/ 38171 h 112464"/>
              <a:gd name="connsiteX274" fmla="*/ 946531 w 2496627"/>
              <a:gd name="connsiteY274" fmla="*/ 44640 h 112464"/>
              <a:gd name="connsiteX275" fmla="*/ 990658 w 2496627"/>
              <a:gd name="connsiteY275" fmla="*/ 36890 h 112464"/>
              <a:gd name="connsiteX276" fmla="*/ 979322 w 2496627"/>
              <a:gd name="connsiteY276" fmla="*/ 36890 h 112464"/>
              <a:gd name="connsiteX277" fmla="*/ 972661 w 2496627"/>
              <a:gd name="connsiteY277" fmla="*/ 68785 h 112464"/>
              <a:gd name="connsiteX278" fmla="*/ 971957 w 2496627"/>
              <a:gd name="connsiteY278" fmla="*/ 74549 h 112464"/>
              <a:gd name="connsiteX279" fmla="*/ 977465 w 2496627"/>
              <a:gd name="connsiteY279" fmla="*/ 79481 h 112464"/>
              <a:gd name="connsiteX280" fmla="*/ 983421 w 2496627"/>
              <a:gd name="connsiteY280" fmla="*/ 78328 h 112464"/>
              <a:gd name="connsiteX281" fmla="*/ 983421 w 2496627"/>
              <a:gd name="connsiteY281" fmla="*/ 86270 h 112464"/>
              <a:gd name="connsiteX282" fmla="*/ 971124 w 2496627"/>
              <a:gd name="connsiteY282" fmla="*/ 88703 h 112464"/>
              <a:gd name="connsiteX283" fmla="*/ 958699 w 2496627"/>
              <a:gd name="connsiteY283" fmla="*/ 78712 h 112464"/>
              <a:gd name="connsiteX284" fmla="*/ 959532 w 2496627"/>
              <a:gd name="connsiteY284" fmla="*/ 70642 h 112464"/>
              <a:gd name="connsiteX285" fmla="*/ 966705 w 2496627"/>
              <a:gd name="connsiteY285" fmla="*/ 36890 h 112464"/>
              <a:gd name="connsiteX286" fmla="*/ 960044 w 2496627"/>
              <a:gd name="connsiteY286" fmla="*/ 36890 h 112464"/>
              <a:gd name="connsiteX287" fmla="*/ 961902 w 2496627"/>
              <a:gd name="connsiteY287" fmla="*/ 27732 h 112464"/>
              <a:gd name="connsiteX288" fmla="*/ 968562 w 2496627"/>
              <a:gd name="connsiteY288" fmla="*/ 27732 h 112464"/>
              <a:gd name="connsiteX289" fmla="*/ 972405 w 2496627"/>
              <a:gd name="connsiteY289" fmla="*/ 13322 h 112464"/>
              <a:gd name="connsiteX290" fmla="*/ 986111 w 2496627"/>
              <a:gd name="connsiteY290" fmla="*/ 10183 h 112464"/>
              <a:gd name="connsiteX291" fmla="*/ 981307 w 2496627"/>
              <a:gd name="connsiteY291" fmla="*/ 27732 h 112464"/>
              <a:gd name="connsiteX292" fmla="*/ 995462 w 2496627"/>
              <a:gd name="connsiteY292" fmla="*/ 27732 h 112464"/>
              <a:gd name="connsiteX293" fmla="*/ 990658 w 2496627"/>
              <a:gd name="connsiteY293" fmla="*/ 36890 h 112464"/>
              <a:gd name="connsiteX294" fmla="*/ 1071099 w 2496627"/>
              <a:gd name="connsiteY294" fmla="*/ 44384 h 112464"/>
              <a:gd name="connsiteX295" fmla="*/ 1066296 w 2496627"/>
              <a:gd name="connsiteY295" fmla="*/ 67824 h 112464"/>
              <a:gd name="connsiteX296" fmla="*/ 1065463 w 2496627"/>
              <a:gd name="connsiteY296" fmla="*/ 73909 h 112464"/>
              <a:gd name="connsiteX297" fmla="*/ 1068410 w 2496627"/>
              <a:gd name="connsiteY297" fmla="*/ 81146 h 112464"/>
              <a:gd name="connsiteX298" fmla="*/ 1057842 w 2496627"/>
              <a:gd name="connsiteY298" fmla="*/ 89024 h 112464"/>
              <a:gd name="connsiteX299" fmla="*/ 1053359 w 2496627"/>
              <a:gd name="connsiteY299" fmla="*/ 79289 h 112464"/>
              <a:gd name="connsiteX300" fmla="*/ 1035554 w 2496627"/>
              <a:gd name="connsiteY300" fmla="*/ 88447 h 112464"/>
              <a:gd name="connsiteX301" fmla="*/ 1020119 w 2496627"/>
              <a:gd name="connsiteY301" fmla="*/ 69554 h 112464"/>
              <a:gd name="connsiteX302" fmla="*/ 1032672 w 2496627"/>
              <a:gd name="connsiteY302" fmla="*/ 35930 h 112464"/>
              <a:gd name="connsiteX303" fmla="*/ 1056241 w 2496627"/>
              <a:gd name="connsiteY303" fmla="*/ 26323 h 112464"/>
              <a:gd name="connsiteX304" fmla="*/ 1074622 w 2496627"/>
              <a:gd name="connsiteY304" fmla="*/ 30806 h 112464"/>
              <a:gd name="connsiteX305" fmla="*/ 1071099 w 2496627"/>
              <a:gd name="connsiteY305" fmla="*/ 44384 h 112464"/>
              <a:gd name="connsiteX306" fmla="*/ 1054704 w 2496627"/>
              <a:gd name="connsiteY306" fmla="*/ 36506 h 112464"/>
              <a:gd name="connsiteX307" fmla="*/ 1041126 w 2496627"/>
              <a:gd name="connsiteY307" fmla="*/ 43039 h 112464"/>
              <a:gd name="connsiteX308" fmla="*/ 1033377 w 2496627"/>
              <a:gd name="connsiteY308" fmla="*/ 69169 h 112464"/>
              <a:gd name="connsiteX309" fmla="*/ 1039845 w 2496627"/>
              <a:gd name="connsiteY309" fmla="*/ 78072 h 112464"/>
              <a:gd name="connsiteX310" fmla="*/ 1053935 w 2496627"/>
              <a:gd name="connsiteY310" fmla="*/ 66736 h 112464"/>
              <a:gd name="connsiteX311" fmla="*/ 1060276 w 2496627"/>
              <a:gd name="connsiteY311" fmla="*/ 37659 h 112464"/>
              <a:gd name="connsiteX312" fmla="*/ 1054768 w 2496627"/>
              <a:gd name="connsiteY312" fmla="*/ 36506 h 112464"/>
              <a:gd name="connsiteX313" fmla="*/ 1136490 w 2496627"/>
              <a:gd name="connsiteY313" fmla="*/ 44640 h 112464"/>
              <a:gd name="connsiteX314" fmla="*/ 1127460 w 2496627"/>
              <a:gd name="connsiteY314" fmla="*/ 87038 h 112464"/>
              <a:gd name="connsiteX315" fmla="*/ 1114715 w 2496627"/>
              <a:gd name="connsiteY315" fmla="*/ 87038 h 112464"/>
              <a:gd name="connsiteX316" fmla="*/ 1123041 w 2496627"/>
              <a:gd name="connsiteY316" fmla="*/ 47778 h 112464"/>
              <a:gd name="connsiteX317" fmla="*/ 1123873 w 2496627"/>
              <a:gd name="connsiteY317" fmla="*/ 42014 h 112464"/>
              <a:gd name="connsiteX318" fmla="*/ 1119198 w 2496627"/>
              <a:gd name="connsiteY318" fmla="*/ 37339 h 112464"/>
              <a:gd name="connsiteX319" fmla="*/ 1102930 w 2496627"/>
              <a:gd name="connsiteY319" fmla="*/ 48355 h 112464"/>
              <a:gd name="connsiteX320" fmla="*/ 1094732 w 2496627"/>
              <a:gd name="connsiteY320" fmla="*/ 87038 h 112464"/>
              <a:gd name="connsiteX321" fmla="*/ 1082051 w 2496627"/>
              <a:gd name="connsiteY321" fmla="*/ 87038 h 112464"/>
              <a:gd name="connsiteX322" fmla="*/ 1090697 w 2496627"/>
              <a:gd name="connsiteY322" fmla="*/ 46049 h 112464"/>
              <a:gd name="connsiteX323" fmla="*/ 1091850 w 2496627"/>
              <a:gd name="connsiteY323" fmla="*/ 37018 h 112464"/>
              <a:gd name="connsiteX324" fmla="*/ 1090890 w 2496627"/>
              <a:gd name="connsiteY324" fmla="*/ 30806 h 112464"/>
              <a:gd name="connsiteX325" fmla="*/ 1102866 w 2496627"/>
              <a:gd name="connsiteY325" fmla="*/ 25874 h 112464"/>
              <a:gd name="connsiteX326" fmla="*/ 1104275 w 2496627"/>
              <a:gd name="connsiteY326" fmla="*/ 33240 h 112464"/>
              <a:gd name="connsiteX327" fmla="*/ 1103955 w 2496627"/>
              <a:gd name="connsiteY327" fmla="*/ 37018 h 112464"/>
              <a:gd name="connsiteX328" fmla="*/ 1125282 w 2496627"/>
              <a:gd name="connsiteY328" fmla="*/ 26451 h 112464"/>
              <a:gd name="connsiteX329" fmla="*/ 1137131 w 2496627"/>
              <a:gd name="connsiteY329" fmla="*/ 38171 h 112464"/>
              <a:gd name="connsiteX330" fmla="*/ 1136554 w 2496627"/>
              <a:gd name="connsiteY330" fmla="*/ 44640 h 112464"/>
              <a:gd name="connsiteX331" fmla="*/ 1197205 w 2496627"/>
              <a:gd name="connsiteY331" fmla="*/ 66415 h 112464"/>
              <a:gd name="connsiteX332" fmla="*/ 1195348 w 2496627"/>
              <a:gd name="connsiteY332" fmla="*/ 79801 h 112464"/>
              <a:gd name="connsiteX333" fmla="*/ 1196629 w 2496627"/>
              <a:gd name="connsiteY333" fmla="*/ 85565 h 112464"/>
              <a:gd name="connsiteX334" fmla="*/ 1185613 w 2496627"/>
              <a:gd name="connsiteY334" fmla="*/ 88127 h 112464"/>
              <a:gd name="connsiteX335" fmla="*/ 1183372 w 2496627"/>
              <a:gd name="connsiteY335" fmla="*/ 80762 h 112464"/>
              <a:gd name="connsiteX336" fmla="*/ 1183372 w 2496627"/>
              <a:gd name="connsiteY336" fmla="*/ 79609 h 112464"/>
              <a:gd name="connsiteX337" fmla="*/ 1165887 w 2496627"/>
              <a:gd name="connsiteY337" fmla="*/ 88255 h 112464"/>
              <a:gd name="connsiteX338" fmla="*/ 1148403 w 2496627"/>
              <a:gd name="connsiteY338" fmla="*/ 67889 h 112464"/>
              <a:gd name="connsiteX339" fmla="*/ 1161404 w 2496627"/>
              <a:gd name="connsiteY339" fmla="*/ 35225 h 112464"/>
              <a:gd name="connsiteX340" fmla="*/ 1181194 w 2496627"/>
              <a:gd name="connsiteY340" fmla="*/ 26899 h 112464"/>
              <a:gd name="connsiteX341" fmla="*/ 1192530 w 2496627"/>
              <a:gd name="connsiteY341" fmla="*/ 28757 h 112464"/>
              <a:gd name="connsiteX342" fmla="*/ 1194067 w 2496627"/>
              <a:gd name="connsiteY342" fmla="*/ 20815 h 112464"/>
              <a:gd name="connsiteX343" fmla="*/ 1198294 w 2496627"/>
              <a:gd name="connsiteY343" fmla="*/ 897 h 112464"/>
              <a:gd name="connsiteX344" fmla="*/ 1210591 w 2496627"/>
              <a:gd name="connsiteY344" fmla="*/ 3010 h 112464"/>
              <a:gd name="connsiteX345" fmla="*/ 1197141 w 2496627"/>
              <a:gd name="connsiteY345" fmla="*/ 66544 h 112464"/>
              <a:gd name="connsiteX346" fmla="*/ 1180810 w 2496627"/>
              <a:gd name="connsiteY346" fmla="*/ 37211 h 112464"/>
              <a:gd name="connsiteX347" fmla="*/ 1170050 w 2496627"/>
              <a:gd name="connsiteY347" fmla="*/ 42590 h 112464"/>
              <a:gd name="connsiteX348" fmla="*/ 1161980 w 2496627"/>
              <a:gd name="connsiteY348" fmla="*/ 68017 h 112464"/>
              <a:gd name="connsiteX349" fmla="*/ 1169153 w 2496627"/>
              <a:gd name="connsiteY349" fmla="*/ 77880 h 112464"/>
              <a:gd name="connsiteX350" fmla="*/ 1184140 w 2496627"/>
              <a:gd name="connsiteY350" fmla="*/ 67312 h 112464"/>
              <a:gd name="connsiteX351" fmla="*/ 1190096 w 2496627"/>
              <a:gd name="connsiteY351" fmla="*/ 39516 h 112464"/>
              <a:gd name="connsiteX352" fmla="*/ 1180810 w 2496627"/>
              <a:gd name="connsiteY352" fmla="*/ 37147 h 112464"/>
              <a:gd name="connsiteX353" fmla="*/ 1282386 w 2496627"/>
              <a:gd name="connsiteY353" fmla="*/ 40989 h 112464"/>
              <a:gd name="connsiteX354" fmla="*/ 1272203 w 2496627"/>
              <a:gd name="connsiteY354" fmla="*/ 36634 h 112464"/>
              <a:gd name="connsiteX355" fmla="*/ 1262596 w 2496627"/>
              <a:gd name="connsiteY355" fmla="*/ 41438 h 112464"/>
              <a:gd name="connsiteX356" fmla="*/ 1254398 w 2496627"/>
              <a:gd name="connsiteY356" fmla="*/ 68145 h 112464"/>
              <a:gd name="connsiteX357" fmla="*/ 1263172 w 2496627"/>
              <a:gd name="connsiteY357" fmla="*/ 78712 h 112464"/>
              <a:gd name="connsiteX358" fmla="*/ 1276622 w 2496627"/>
              <a:gd name="connsiteY358" fmla="*/ 72500 h 112464"/>
              <a:gd name="connsiteX359" fmla="*/ 1281297 w 2496627"/>
              <a:gd name="connsiteY359" fmla="*/ 80570 h 112464"/>
              <a:gd name="connsiteX360" fmla="*/ 1260354 w 2496627"/>
              <a:gd name="connsiteY360" fmla="*/ 88447 h 112464"/>
              <a:gd name="connsiteX361" fmla="*/ 1240436 w 2496627"/>
              <a:gd name="connsiteY361" fmla="*/ 68145 h 112464"/>
              <a:gd name="connsiteX362" fmla="*/ 1255551 w 2496627"/>
              <a:gd name="connsiteY362" fmla="*/ 32984 h 112464"/>
              <a:gd name="connsiteX363" fmla="*/ 1274316 w 2496627"/>
              <a:gd name="connsiteY363" fmla="*/ 26067 h 112464"/>
              <a:gd name="connsiteX364" fmla="*/ 1289431 w 2496627"/>
              <a:gd name="connsiteY364" fmla="*/ 32279 h 112464"/>
              <a:gd name="connsiteX365" fmla="*/ 1282386 w 2496627"/>
              <a:gd name="connsiteY365" fmla="*/ 40925 h 112464"/>
              <a:gd name="connsiteX366" fmla="*/ 1330484 w 2496627"/>
              <a:gd name="connsiteY366" fmla="*/ 39452 h 112464"/>
              <a:gd name="connsiteX367" fmla="*/ 1326385 w 2496627"/>
              <a:gd name="connsiteY367" fmla="*/ 38492 h 112464"/>
              <a:gd name="connsiteX368" fmla="*/ 1312552 w 2496627"/>
              <a:gd name="connsiteY368" fmla="*/ 48931 h 112464"/>
              <a:gd name="connsiteX369" fmla="*/ 1304482 w 2496627"/>
              <a:gd name="connsiteY369" fmla="*/ 87038 h 112464"/>
              <a:gd name="connsiteX370" fmla="*/ 1291737 w 2496627"/>
              <a:gd name="connsiteY370" fmla="*/ 87038 h 112464"/>
              <a:gd name="connsiteX371" fmla="*/ 1300191 w 2496627"/>
              <a:gd name="connsiteY371" fmla="*/ 47458 h 112464"/>
              <a:gd name="connsiteX372" fmla="*/ 1301472 w 2496627"/>
              <a:gd name="connsiteY372" fmla="*/ 37147 h 112464"/>
              <a:gd name="connsiteX373" fmla="*/ 1300639 w 2496627"/>
              <a:gd name="connsiteY373" fmla="*/ 30806 h 112464"/>
              <a:gd name="connsiteX374" fmla="*/ 1312616 w 2496627"/>
              <a:gd name="connsiteY374" fmla="*/ 25874 h 112464"/>
              <a:gd name="connsiteX375" fmla="*/ 1313897 w 2496627"/>
              <a:gd name="connsiteY375" fmla="*/ 33240 h 112464"/>
              <a:gd name="connsiteX376" fmla="*/ 1313576 w 2496627"/>
              <a:gd name="connsiteY376" fmla="*/ 37467 h 112464"/>
              <a:gd name="connsiteX377" fmla="*/ 1331253 w 2496627"/>
              <a:gd name="connsiteY377" fmla="*/ 26323 h 112464"/>
              <a:gd name="connsiteX378" fmla="*/ 1336184 w 2496627"/>
              <a:gd name="connsiteY378" fmla="*/ 27283 h 112464"/>
              <a:gd name="connsiteX379" fmla="*/ 1330548 w 2496627"/>
              <a:gd name="connsiteY379" fmla="*/ 39452 h 112464"/>
              <a:gd name="connsiteX380" fmla="*/ 1381337 w 2496627"/>
              <a:gd name="connsiteY380" fmla="*/ 54439 h 112464"/>
              <a:gd name="connsiteX381" fmla="*/ 1356167 w 2496627"/>
              <a:gd name="connsiteY381" fmla="*/ 61932 h 112464"/>
              <a:gd name="connsiteX382" fmla="*/ 1348994 w 2496627"/>
              <a:gd name="connsiteY382" fmla="*/ 61484 h 112464"/>
              <a:gd name="connsiteX383" fmla="*/ 1348289 w 2496627"/>
              <a:gd name="connsiteY383" fmla="*/ 67696 h 112464"/>
              <a:gd name="connsiteX384" fmla="*/ 1359049 w 2496627"/>
              <a:gd name="connsiteY384" fmla="*/ 78584 h 112464"/>
              <a:gd name="connsiteX385" fmla="*/ 1375829 w 2496627"/>
              <a:gd name="connsiteY385" fmla="*/ 72116 h 112464"/>
              <a:gd name="connsiteX386" fmla="*/ 1379800 w 2496627"/>
              <a:gd name="connsiteY386" fmla="*/ 80057 h 112464"/>
              <a:gd name="connsiteX387" fmla="*/ 1355654 w 2496627"/>
              <a:gd name="connsiteY387" fmla="*/ 88511 h 112464"/>
              <a:gd name="connsiteX388" fmla="*/ 1334583 w 2496627"/>
              <a:gd name="connsiteY388" fmla="*/ 66864 h 112464"/>
              <a:gd name="connsiteX389" fmla="*/ 1347841 w 2496627"/>
              <a:gd name="connsiteY389" fmla="*/ 34393 h 112464"/>
              <a:gd name="connsiteX390" fmla="*/ 1367887 w 2496627"/>
              <a:gd name="connsiteY390" fmla="*/ 26323 h 112464"/>
              <a:gd name="connsiteX391" fmla="*/ 1386652 w 2496627"/>
              <a:gd name="connsiteY391" fmla="*/ 42142 h 112464"/>
              <a:gd name="connsiteX392" fmla="*/ 1381401 w 2496627"/>
              <a:gd name="connsiteY392" fmla="*/ 54439 h 112464"/>
              <a:gd name="connsiteX393" fmla="*/ 1366222 w 2496627"/>
              <a:gd name="connsiteY393" fmla="*/ 35930 h 112464"/>
              <a:gd name="connsiteX394" fmla="*/ 1351107 w 2496627"/>
              <a:gd name="connsiteY394" fmla="*/ 52325 h 112464"/>
              <a:gd name="connsiteX395" fmla="*/ 1356231 w 2496627"/>
              <a:gd name="connsiteY395" fmla="*/ 52646 h 112464"/>
              <a:gd name="connsiteX396" fmla="*/ 1371089 w 2496627"/>
              <a:gd name="connsiteY396" fmla="*/ 48803 h 112464"/>
              <a:gd name="connsiteX397" fmla="*/ 1373523 w 2496627"/>
              <a:gd name="connsiteY397" fmla="*/ 42975 h 112464"/>
              <a:gd name="connsiteX398" fmla="*/ 1366158 w 2496627"/>
              <a:gd name="connsiteY398" fmla="*/ 35930 h 112464"/>
              <a:gd name="connsiteX399" fmla="*/ 1445062 w 2496627"/>
              <a:gd name="connsiteY399" fmla="*/ 44384 h 112464"/>
              <a:gd name="connsiteX400" fmla="*/ 1440259 w 2496627"/>
              <a:gd name="connsiteY400" fmla="*/ 67824 h 112464"/>
              <a:gd name="connsiteX401" fmla="*/ 1439426 w 2496627"/>
              <a:gd name="connsiteY401" fmla="*/ 73909 h 112464"/>
              <a:gd name="connsiteX402" fmla="*/ 1442372 w 2496627"/>
              <a:gd name="connsiteY402" fmla="*/ 81146 h 112464"/>
              <a:gd name="connsiteX403" fmla="*/ 1431805 w 2496627"/>
              <a:gd name="connsiteY403" fmla="*/ 89024 h 112464"/>
              <a:gd name="connsiteX404" fmla="*/ 1427321 w 2496627"/>
              <a:gd name="connsiteY404" fmla="*/ 79289 h 112464"/>
              <a:gd name="connsiteX405" fmla="*/ 1409517 w 2496627"/>
              <a:gd name="connsiteY405" fmla="*/ 88447 h 112464"/>
              <a:gd name="connsiteX406" fmla="*/ 1394082 w 2496627"/>
              <a:gd name="connsiteY406" fmla="*/ 69554 h 112464"/>
              <a:gd name="connsiteX407" fmla="*/ 1406635 w 2496627"/>
              <a:gd name="connsiteY407" fmla="*/ 35930 h 112464"/>
              <a:gd name="connsiteX408" fmla="*/ 1430203 w 2496627"/>
              <a:gd name="connsiteY408" fmla="*/ 26323 h 112464"/>
              <a:gd name="connsiteX409" fmla="*/ 1448585 w 2496627"/>
              <a:gd name="connsiteY409" fmla="*/ 30806 h 112464"/>
              <a:gd name="connsiteX410" fmla="*/ 1445062 w 2496627"/>
              <a:gd name="connsiteY410" fmla="*/ 44384 h 112464"/>
              <a:gd name="connsiteX411" fmla="*/ 1428666 w 2496627"/>
              <a:gd name="connsiteY411" fmla="*/ 36506 h 112464"/>
              <a:gd name="connsiteX412" fmla="*/ 1415089 w 2496627"/>
              <a:gd name="connsiteY412" fmla="*/ 43039 h 112464"/>
              <a:gd name="connsiteX413" fmla="*/ 1407339 w 2496627"/>
              <a:gd name="connsiteY413" fmla="*/ 69169 h 112464"/>
              <a:gd name="connsiteX414" fmla="*/ 1413808 w 2496627"/>
              <a:gd name="connsiteY414" fmla="*/ 78072 h 112464"/>
              <a:gd name="connsiteX415" fmla="*/ 1427898 w 2496627"/>
              <a:gd name="connsiteY415" fmla="*/ 66736 h 112464"/>
              <a:gd name="connsiteX416" fmla="*/ 1434238 w 2496627"/>
              <a:gd name="connsiteY416" fmla="*/ 37659 h 112464"/>
              <a:gd name="connsiteX417" fmla="*/ 1428730 w 2496627"/>
              <a:gd name="connsiteY417" fmla="*/ 36506 h 112464"/>
              <a:gd name="connsiteX418" fmla="*/ 1490919 w 2496627"/>
              <a:gd name="connsiteY418" fmla="*/ 36890 h 112464"/>
              <a:gd name="connsiteX419" fmla="*/ 1479583 w 2496627"/>
              <a:gd name="connsiteY419" fmla="*/ 36890 h 112464"/>
              <a:gd name="connsiteX420" fmla="*/ 1472922 w 2496627"/>
              <a:gd name="connsiteY420" fmla="*/ 68785 h 112464"/>
              <a:gd name="connsiteX421" fmla="*/ 1472217 w 2496627"/>
              <a:gd name="connsiteY421" fmla="*/ 74549 h 112464"/>
              <a:gd name="connsiteX422" fmla="*/ 1477725 w 2496627"/>
              <a:gd name="connsiteY422" fmla="*/ 79481 h 112464"/>
              <a:gd name="connsiteX423" fmla="*/ 1483682 w 2496627"/>
              <a:gd name="connsiteY423" fmla="*/ 78328 h 112464"/>
              <a:gd name="connsiteX424" fmla="*/ 1483682 w 2496627"/>
              <a:gd name="connsiteY424" fmla="*/ 86270 h 112464"/>
              <a:gd name="connsiteX425" fmla="*/ 1471385 w 2496627"/>
              <a:gd name="connsiteY425" fmla="*/ 88703 h 112464"/>
              <a:gd name="connsiteX426" fmla="*/ 1458960 w 2496627"/>
              <a:gd name="connsiteY426" fmla="*/ 78712 h 112464"/>
              <a:gd name="connsiteX427" fmla="*/ 1459793 w 2496627"/>
              <a:gd name="connsiteY427" fmla="*/ 70642 h 112464"/>
              <a:gd name="connsiteX428" fmla="*/ 1466966 w 2496627"/>
              <a:gd name="connsiteY428" fmla="*/ 36890 h 112464"/>
              <a:gd name="connsiteX429" fmla="*/ 1460305 w 2496627"/>
              <a:gd name="connsiteY429" fmla="*/ 36890 h 112464"/>
              <a:gd name="connsiteX430" fmla="*/ 1462162 w 2496627"/>
              <a:gd name="connsiteY430" fmla="*/ 27732 h 112464"/>
              <a:gd name="connsiteX431" fmla="*/ 1468823 w 2496627"/>
              <a:gd name="connsiteY431" fmla="*/ 27732 h 112464"/>
              <a:gd name="connsiteX432" fmla="*/ 1472666 w 2496627"/>
              <a:gd name="connsiteY432" fmla="*/ 13322 h 112464"/>
              <a:gd name="connsiteX433" fmla="*/ 1486371 w 2496627"/>
              <a:gd name="connsiteY433" fmla="*/ 10183 h 112464"/>
              <a:gd name="connsiteX434" fmla="*/ 1481568 w 2496627"/>
              <a:gd name="connsiteY434" fmla="*/ 27732 h 112464"/>
              <a:gd name="connsiteX435" fmla="*/ 1495722 w 2496627"/>
              <a:gd name="connsiteY435" fmla="*/ 27732 h 112464"/>
              <a:gd name="connsiteX436" fmla="*/ 1490919 w 2496627"/>
              <a:gd name="connsiteY436" fmla="*/ 36890 h 112464"/>
              <a:gd name="connsiteX437" fmla="*/ 1506290 w 2496627"/>
              <a:gd name="connsiteY437" fmla="*/ 87038 h 112464"/>
              <a:gd name="connsiteX438" fmla="*/ 1493160 w 2496627"/>
              <a:gd name="connsiteY438" fmla="*/ 87038 h 112464"/>
              <a:gd name="connsiteX439" fmla="*/ 1505585 w 2496627"/>
              <a:gd name="connsiteY439" fmla="*/ 28436 h 112464"/>
              <a:gd name="connsiteX440" fmla="*/ 1519035 w 2496627"/>
              <a:gd name="connsiteY440" fmla="*/ 26451 h 112464"/>
              <a:gd name="connsiteX441" fmla="*/ 1506290 w 2496627"/>
              <a:gd name="connsiteY441" fmla="*/ 87038 h 112464"/>
              <a:gd name="connsiteX442" fmla="*/ 1516025 w 2496627"/>
              <a:gd name="connsiteY442" fmla="*/ 19150 h 112464"/>
              <a:gd name="connsiteX443" fmla="*/ 1507443 w 2496627"/>
              <a:gd name="connsiteY443" fmla="*/ 10568 h 112464"/>
              <a:gd name="connsiteX444" fmla="*/ 1516089 w 2496627"/>
              <a:gd name="connsiteY444" fmla="*/ 1921 h 112464"/>
              <a:gd name="connsiteX445" fmla="*/ 1524543 w 2496627"/>
              <a:gd name="connsiteY445" fmla="*/ 10504 h 112464"/>
              <a:gd name="connsiteX446" fmla="*/ 1515961 w 2496627"/>
              <a:gd name="connsiteY446" fmla="*/ 19150 h 112464"/>
              <a:gd name="connsiteX447" fmla="*/ 1548816 w 2496627"/>
              <a:gd name="connsiteY447" fmla="*/ 87230 h 112464"/>
              <a:gd name="connsiteX448" fmla="*/ 1537544 w 2496627"/>
              <a:gd name="connsiteY448" fmla="*/ 87230 h 112464"/>
              <a:gd name="connsiteX449" fmla="*/ 1528642 w 2496627"/>
              <a:gd name="connsiteY449" fmla="*/ 28436 h 112464"/>
              <a:gd name="connsiteX450" fmla="*/ 1541771 w 2496627"/>
              <a:gd name="connsiteY450" fmla="*/ 26451 h 112464"/>
              <a:gd name="connsiteX451" fmla="*/ 1545614 w 2496627"/>
              <a:gd name="connsiteY451" fmla="*/ 59242 h 112464"/>
              <a:gd name="connsiteX452" fmla="*/ 1546318 w 2496627"/>
              <a:gd name="connsiteY452" fmla="*/ 71795 h 112464"/>
              <a:gd name="connsiteX453" fmla="*/ 1552403 w 2496627"/>
              <a:gd name="connsiteY453" fmla="*/ 58922 h 112464"/>
              <a:gd name="connsiteX454" fmla="*/ 1569375 w 2496627"/>
              <a:gd name="connsiteY454" fmla="*/ 27732 h 112464"/>
              <a:gd name="connsiteX455" fmla="*/ 1583337 w 2496627"/>
              <a:gd name="connsiteY455" fmla="*/ 27860 h 112464"/>
              <a:gd name="connsiteX456" fmla="*/ 1548752 w 2496627"/>
              <a:gd name="connsiteY456" fmla="*/ 87294 h 112464"/>
              <a:gd name="connsiteX457" fmla="*/ 1628489 w 2496627"/>
              <a:gd name="connsiteY457" fmla="*/ 54439 h 112464"/>
              <a:gd name="connsiteX458" fmla="*/ 1603319 w 2496627"/>
              <a:gd name="connsiteY458" fmla="*/ 61932 h 112464"/>
              <a:gd name="connsiteX459" fmla="*/ 1596146 w 2496627"/>
              <a:gd name="connsiteY459" fmla="*/ 61484 h 112464"/>
              <a:gd name="connsiteX460" fmla="*/ 1595441 w 2496627"/>
              <a:gd name="connsiteY460" fmla="*/ 67696 h 112464"/>
              <a:gd name="connsiteX461" fmla="*/ 1606201 w 2496627"/>
              <a:gd name="connsiteY461" fmla="*/ 78584 h 112464"/>
              <a:gd name="connsiteX462" fmla="*/ 1622981 w 2496627"/>
              <a:gd name="connsiteY462" fmla="*/ 72116 h 112464"/>
              <a:gd name="connsiteX463" fmla="*/ 1626952 w 2496627"/>
              <a:gd name="connsiteY463" fmla="*/ 80057 h 112464"/>
              <a:gd name="connsiteX464" fmla="*/ 1602807 w 2496627"/>
              <a:gd name="connsiteY464" fmla="*/ 88511 h 112464"/>
              <a:gd name="connsiteX465" fmla="*/ 1581735 w 2496627"/>
              <a:gd name="connsiteY465" fmla="*/ 66864 h 112464"/>
              <a:gd name="connsiteX466" fmla="*/ 1594993 w 2496627"/>
              <a:gd name="connsiteY466" fmla="*/ 34393 h 112464"/>
              <a:gd name="connsiteX467" fmla="*/ 1615039 w 2496627"/>
              <a:gd name="connsiteY467" fmla="*/ 26323 h 112464"/>
              <a:gd name="connsiteX468" fmla="*/ 1633805 w 2496627"/>
              <a:gd name="connsiteY468" fmla="*/ 42142 h 112464"/>
              <a:gd name="connsiteX469" fmla="*/ 1628553 w 2496627"/>
              <a:gd name="connsiteY469" fmla="*/ 54439 h 112464"/>
              <a:gd name="connsiteX470" fmla="*/ 1613374 w 2496627"/>
              <a:gd name="connsiteY470" fmla="*/ 35930 h 112464"/>
              <a:gd name="connsiteX471" fmla="*/ 1598259 w 2496627"/>
              <a:gd name="connsiteY471" fmla="*/ 52325 h 112464"/>
              <a:gd name="connsiteX472" fmla="*/ 1603383 w 2496627"/>
              <a:gd name="connsiteY472" fmla="*/ 52646 h 112464"/>
              <a:gd name="connsiteX473" fmla="*/ 1618242 w 2496627"/>
              <a:gd name="connsiteY473" fmla="*/ 48803 h 112464"/>
              <a:gd name="connsiteX474" fmla="*/ 1620675 w 2496627"/>
              <a:gd name="connsiteY474" fmla="*/ 42975 h 112464"/>
              <a:gd name="connsiteX475" fmla="*/ 1613310 w 2496627"/>
              <a:gd name="connsiteY475" fmla="*/ 35930 h 112464"/>
              <a:gd name="connsiteX476" fmla="*/ 1695224 w 2496627"/>
              <a:gd name="connsiteY476" fmla="*/ 5444 h 112464"/>
              <a:gd name="connsiteX477" fmla="*/ 1693687 w 2496627"/>
              <a:gd name="connsiteY477" fmla="*/ 19854 h 112464"/>
              <a:gd name="connsiteX478" fmla="*/ 1683504 w 2496627"/>
              <a:gd name="connsiteY478" fmla="*/ 67632 h 112464"/>
              <a:gd name="connsiteX479" fmla="*/ 1682095 w 2496627"/>
              <a:gd name="connsiteY479" fmla="*/ 75958 h 112464"/>
              <a:gd name="connsiteX480" fmla="*/ 1684913 w 2496627"/>
              <a:gd name="connsiteY480" fmla="*/ 79097 h 112464"/>
              <a:gd name="connsiteX481" fmla="*/ 1686898 w 2496627"/>
              <a:gd name="connsiteY481" fmla="*/ 78840 h 112464"/>
              <a:gd name="connsiteX482" fmla="*/ 1687603 w 2496627"/>
              <a:gd name="connsiteY482" fmla="*/ 86718 h 112464"/>
              <a:gd name="connsiteX483" fmla="*/ 1678957 w 2496627"/>
              <a:gd name="connsiteY483" fmla="*/ 88255 h 112464"/>
              <a:gd name="connsiteX484" fmla="*/ 1668645 w 2496627"/>
              <a:gd name="connsiteY484" fmla="*/ 79097 h 112464"/>
              <a:gd name="connsiteX485" fmla="*/ 1669798 w 2496627"/>
              <a:gd name="connsiteY485" fmla="*/ 70771 h 112464"/>
              <a:gd name="connsiteX486" fmla="*/ 1680238 w 2496627"/>
              <a:gd name="connsiteY486" fmla="*/ 21904 h 112464"/>
              <a:gd name="connsiteX487" fmla="*/ 1681903 w 2496627"/>
              <a:gd name="connsiteY487" fmla="*/ 9607 h 112464"/>
              <a:gd name="connsiteX488" fmla="*/ 1681198 w 2496627"/>
              <a:gd name="connsiteY488" fmla="*/ 4483 h 112464"/>
              <a:gd name="connsiteX489" fmla="*/ 1694776 w 2496627"/>
              <a:gd name="connsiteY489" fmla="*/ 0 h 112464"/>
              <a:gd name="connsiteX490" fmla="*/ 1695224 w 2496627"/>
              <a:gd name="connsiteY490" fmla="*/ 5380 h 112464"/>
              <a:gd name="connsiteX491" fmla="*/ 1712645 w 2496627"/>
              <a:gd name="connsiteY491" fmla="*/ 87038 h 112464"/>
              <a:gd name="connsiteX492" fmla="*/ 1699515 w 2496627"/>
              <a:gd name="connsiteY492" fmla="*/ 87038 h 112464"/>
              <a:gd name="connsiteX493" fmla="*/ 1711940 w 2496627"/>
              <a:gd name="connsiteY493" fmla="*/ 28436 h 112464"/>
              <a:gd name="connsiteX494" fmla="*/ 1725390 w 2496627"/>
              <a:gd name="connsiteY494" fmla="*/ 26451 h 112464"/>
              <a:gd name="connsiteX495" fmla="*/ 1712645 w 2496627"/>
              <a:gd name="connsiteY495" fmla="*/ 87038 h 112464"/>
              <a:gd name="connsiteX496" fmla="*/ 1722380 w 2496627"/>
              <a:gd name="connsiteY496" fmla="*/ 19150 h 112464"/>
              <a:gd name="connsiteX497" fmla="*/ 1713798 w 2496627"/>
              <a:gd name="connsiteY497" fmla="*/ 10568 h 112464"/>
              <a:gd name="connsiteX498" fmla="*/ 1722444 w 2496627"/>
              <a:gd name="connsiteY498" fmla="*/ 1921 h 112464"/>
              <a:gd name="connsiteX499" fmla="*/ 1730898 w 2496627"/>
              <a:gd name="connsiteY499" fmla="*/ 10504 h 112464"/>
              <a:gd name="connsiteX500" fmla="*/ 1722316 w 2496627"/>
              <a:gd name="connsiteY500" fmla="*/ 19150 h 112464"/>
              <a:gd name="connsiteX501" fmla="*/ 1775602 w 2496627"/>
              <a:gd name="connsiteY501" fmla="*/ 12873 h 112464"/>
              <a:gd name="connsiteX502" fmla="*/ 1768365 w 2496627"/>
              <a:gd name="connsiteY502" fmla="*/ 10632 h 112464"/>
              <a:gd name="connsiteX503" fmla="*/ 1759334 w 2496627"/>
              <a:gd name="connsiteY503" fmla="*/ 18958 h 112464"/>
              <a:gd name="connsiteX504" fmla="*/ 1757669 w 2496627"/>
              <a:gd name="connsiteY504" fmla="*/ 27732 h 112464"/>
              <a:gd name="connsiteX505" fmla="*/ 1773232 w 2496627"/>
              <a:gd name="connsiteY505" fmla="*/ 27732 h 112464"/>
              <a:gd name="connsiteX506" fmla="*/ 1767852 w 2496627"/>
              <a:gd name="connsiteY506" fmla="*/ 36890 h 112464"/>
              <a:gd name="connsiteX507" fmla="*/ 1756004 w 2496627"/>
              <a:gd name="connsiteY507" fmla="*/ 36890 h 112464"/>
              <a:gd name="connsiteX508" fmla="*/ 1746012 w 2496627"/>
              <a:gd name="connsiteY508" fmla="*/ 87743 h 112464"/>
              <a:gd name="connsiteX509" fmla="*/ 1733588 w 2496627"/>
              <a:gd name="connsiteY509" fmla="*/ 112464 h 112464"/>
              <a:gd name="connsiteX510" fmla="*/ 1724942 w 2496627"/>
              <a:gd name="connsiteY510" fmla="*/ 105804 h 112464"/>
              <a:gd name="connsiteX511" fmla="*/ 1733395 w 2496627"/>
              <a:gd name="connsiteY511" fmla="*/ 87422 h 112464"/>
              <a:gd name="connsiteX512" fmla="*/ 1743387 w 2496627"/>
              <a:gd name="connsiteY512" fmla="*/ 36890 h 112464"/>
              <a:gd name="connsiteX513" fmla="*/ 1737559 w 2496627"/>
              <a:gd name="connsiteY513" fmla="*/ 36890 h 112464"/>
              <a:gd name="connsiteX514" fmla="*/ 1739416 w 2496627"/>
              <a:gd name="connsiteY514" fmla="*/ 27732 h 112464"/>
              <a:gd name="connsiteX515" fmla="*/ 1745052 w 2496627"/>
              <a:gd name="connsiteY515" fmla="*/ 27732 h 112464"/>
              <a:gd name="connsiteX516" fmla="*/ 1746461 w 2496627"/>
              <a:gd name="connsiteY516" fmla="*/ 19662 h 112464"/>
              <a:gd name="connsiteX517" fmla="*/ 1756644 w 2496627"/>
              <a:gd name="connsiteY517" fmla="*/ 3843 h 112464"/>
              <a:gd name="connsiteX518" fmla="*/ 1768493 w 2496627"/>
              <a:gd name="connsiteY518" fmla="*/ 1025 h 112464"/>
              <a:gd name="connsiteX519" fmla="*/ 1781045 w 2496627"/>
              <a:gd name="connsiteY519" fmla="*/ 4419 h 112464"/>
              <a:gd name="connsiteX520" fmla="*/ 1775666 w 2496627"/>
              <a:gd name="connsiteY520" fmla="*/ 12873 h 112464"/>
              <a:gd name="connsiteX521" fmla="*/ 1815822 w 2496627"/>
              <a:gd name="connsiteY521" fmla="*/ 54439 h 112464"/>
              <a:gd name="connsiteX522" fmla="*/ 1790652 w 2496627"/>
              <a:gd name="connsiteY522" fmla="*/ 61932 h 112464"/>
              <a:gd name="connsiteX523" fmla="*/ 1783479 w 2496627"/>
              <a:gd name="connsiteY523" fmla="*/ 61484 h 112464"/>
              <a:gd name="connsiteX524" fmla="*/ 1782775 w 2496627"/>
              <a:gd name="connsiteY524" fmla="*/ 67696 h 112464"/>
              <a:gd name="connsiteX525" fmla="*/ 1793534 w 2496627"/>
              <a:gd name="connsiteY525" fmla="*/ 78584 h 112464"/>
              <a:gd name="connsiteX526" fmla="*/ 1810314 w 2496627"/>
              <a:gd name="connsiteY526" fmla="*/ 72116 h 112464"/>
              <a:gd name="connsiteX527" fmla="*/ 1814285 w 2496627"/>
              <a:gd name="connsiteY527" fmla="*/ 80057 h 112464"/>
              <a:gd name="connsiteX528" fmla="*/ 1790140 w 2496627"/>
              <a:gd name="connsiteY528" fmla="*/ 88511 h 112464"/>
              <a:gd name="connsiteX529" fmla="*/ 1769069 w 2496627"/>
              <a:gd name="connsiteY529" fmla="*/ 66864 h 112464"/>
              <a:gd name="connsiteX530" fmla="*/ 1782326 w 2496627"/>
              <a:gd name="connsiteY530" fmla="*/ 34393 h 112464"/>
              <a:gd name="connsiteX531" fmla="*/ 1802373 w 2496627"/>
              <a:gd name="connsiteY531" fmla="*/ 26323 h 112464"/>
              <a:gd name="connsiteX532" fmla="*/ 1821138 w 2496627"/>
              <a:gd name="connsiteY532" fmla="*/ 42142 h 112464"/>
              <a:gd name="connsiteX533" fmla="*/ 1815886 w 2496627"/>
              <a:gd name="connsiteY533" fmla="*/ 54439 h 112464"/>
              <a:gd name="connsiteX534" fmla="*/ 1800708 w 2496627"/>
              <a:gd name="connsiteY534" fmla="*/ 35930 h 112464"/>
              <a:gd name="connsiteX535" fmla="*/ 1785593 w 2496627"/>
              <a:gd name="connsiteY535" fmla="*/ 52325 h 112464"/>
              <a:gd name="connsiteX536" fmla="*/ 1790716 w 2496627"/>
              <a:gd name="connsiteY536" fmla="*/ 52646 h 112464"/>
              <a:gd name="connsiteX537" fmla="*/ 1805575 w 2496627"/>
              <a:gd name="connsiteY537" fmla="*/ 48803 h 112464"/>
              <a:gd name="connsiteX538" fmla="*/ 1808009 w 2496627"/>
              <a:gd name="connsiteY538" fmla="*/ 42975 h 112464"/>
              <a:gd name="connsiteX539" fmla="*/ 1800643 w 2496627"/>
              <a:gd name="connsiteY539" fmla="*/ 35930 h 112464"/>
              <a:gd name="connsiteX540" fmla="*/ 1855531 w 2496627"/>
              <a:gd name="connsiteY540" fmla="*/ 5444 h 112464"/>
              <a:gd name="connsiteX541" fmla="*/ 1853994 w 2496627"/>
              <a:gd name="connsiteY541" fmla="*/ 19854 h 112464"/>
              <a:gd name="connsiteX542" fmla="*/ 1843810 w 2496627"/>
              <a:gd name="connsiteY542" fmla="*/ 67632 h 112464"/>
              <a:gd name="connsiteX543" fmla="*/ 1842401 w 2496627"/>
              <a:gd name="connsiteY543" fmla="*/ 75958 h 112464"/>
              <a:gd name="connsiteX544" fmla="*/ 1845219 w 2496627"/>
              <a:gd name="connsiteY544" fmla="*/ 79097 h 112464"/>
              <a:gd name="connsiteX545" fmla="*/ 1847205 w 2496627"/>
              <a:gd name="connsiteY545" fmla="*/ 78840 h 112464"/>
              <a:gd name="connsiteX546" fmla="*/ 1847909 w 2496627"/>
              <a:gd name="connsiteY546" fmla="*/ 86718 h 112464"/>
              <a:gd name="connsiteX547" fmla="*/ 1839263 w 2496627"/>
              <a:gd name="connsiteY547" fmla="*/ 88255 h 112464"/>
              <a:gd name="connsiteX548" fmla="*/ 1828952 w 2496627"/>
              <a:gd name="connsiteY548" fmla="*/ 79097 h 112464"/>
              <a:gd name="connsiteX549" fmla="*/ 1830104 w 2496627"/>
              <a:gd name="connsiteY549" fmla="*/ 70771 h 112464"/>
              <a:gd name="connsiteX550" fmla="*/ 1840544 w 2496627"/>
              <a:gd name="connsiteY550" fmla="*/ 21904 h 112464"/>
              <a:gd name="connsiteX551" fmla="*/ 1842209 w 2496627"/>
              <a:gd name="connsiteY551" fmla="*/ 9607 h 112464"/>
              <a:gd name="connsiteX552" fmla="*/ 1841505 w 2496627"/>
              <a:gd name="connsiteY552" fmla="*/ 4483 h 112464"/>
              <a:gd name="connsiteX553" fmla="*/ 1855082 w 2496627"/>
              <a:gd name="connsiteY553" fmla="*/ 0 h 112464"/>
              <a:gd name="connsiteX554" fmla="*/ 1855531 w 2496627"/>
              <a:gd name="connsiteY554" fmla="*/ 5380 h 112464"/>
              <a:gd name="connsiteX555" fmla="*/ 1881213 w 2496627"/>
              <a:gd name="connsiteY555" fmla="*/ 88447 h 112464"/>
              <a:gd name="connsiteX556" fmla="*/ 1860590 w 2496627"/>
              <a:gd name="connsiteY556" fmla="*/ 67248 h 112464"/>
              <a:gd name="connsiteX557" fmla="*/ 1894214 w 2496627"/>
              <a:gd name="connsiteY557" fmla="*/ 26323 h 112464"/>
              <a:gd name="connsiteX558" fmla="*/ 1915157 w 2496627"/>
              <a:gd name="connsiteY558" fmla="*/ 47202 h 112464"/>
              <a:gd name="connsiteX559" fmla="*/ 1881149 w 2496627"/>
              <a:gd name="connsiteY559" fmla="*/ 88447 h 112464"/>
              <a:gd name="connsiteX560" fmla="*/ 1892229 w 2496627"/>
              <a:gd name="connsiteY560" fmla="*/ 36186 h 112464"/>
              <a:gd name="connsiteX561" fmla="*/ 1874424 w 2496627"/>
              <a:gd name="connsiteY561" fmla="*/ 68401 h 112464"/>
              <a:gd name="connsiteX562" fmla="*/ 1883583 w 2496627"/>
              <a:gd name="connsiteY562" fmla="*/ 78712 h 112464"/>
              <a:gd name="connsiteX563" fmla="*/ 1901259 w 2496627"/>
              <a:gd name="connsiteY563" fmla="*/ 46753 h 112464"/>
              <a:gd name="connsiteX564" fmla="*/ 1892229 w 2496627"/>
              <a:gd name="connsiteY564" fmla="*/ 36186 h 112464"/>
              <a:gd name="connsiteX565" fmla="*/ 1978947 w 2496627"/>
              <a:gd name="connsiteY565" fmla="*/ 44640 h 112464"/>
              <a:gd name="connsiteX566" fmla="*/ 1969916 w 2496627"/>
              <a:gd name="connsiteY566" fmla="*/ 87038 h 112464"/>
              <a:gd name="connsiteX567" fmla="*/ 1957171 w 2496627"/>
              <a:gd name="connsiteY567" fmla="*/ 87038 h 112464"/>
              <a:gd name="connsiteX568" fmla="*/ 1965497 w 2496627"/>
              <a:gd name="connsiteY568" fmla="*/ 47778 h 112464"/>
              <a:gd name="connsiteX569" fmla="*/ 1966330 w 2496627"/>
              <a:gd name="connsiteY569" fmla="*/ 42014 h 112464"/>
              <a:gd name="connsiteX570" fmla="*/ 1961654 w 2496627"/>
              <a:gd name="connsiteY570" fmla="*/ 37339 h 112464"/>
              <a:gd name="connsiteX571" fmla="*/ 1945387 w 2496627"/>
              <a:gd name="connsiteY571" fmla="*/ 48355 h 112464"/>
              <a:gd name="connsiteX572" fmla="*/ 1937189 w 2496627"/>
              <a:gd name="connsiteY572" fmla="*/ 87038 h 112464"/>
              <a:gd name="connsiteX573" fmla="*/ 1924508 w 2496627"/>
              <a:gd name="connsiteY573" fmla="*/ 87038 h 112464"/>
              <a:gd name="connsiteX574" fmla="*/ 1933154 w 2496627"/>
              <a:gd name="connsiteY574" fmla="*/ 46049 h 112464"/>
              <a:gd name="connsiteX575" fmla="*/ 1934307 w 2496627"/>
              <a:gd name="connsiteY575" fmla="*/ 37018 h 112464"/>
              <a:gd name="connsiteX576" fmla="*/ 1933346 w 2496627"/>
              <a:gd name="connsiteY576" fmla="*/ 30806 h 112464"/>
              <a:gd name="connsiteX577" fmla="*/ 1945323 w 2496627"/>
              <a:gd name="connsiteY577" fmla="*/ 25874 h 112464"/>
              <a:gd name="connsiteX578" fmla="*/ 1946732 w 2496627"/>
              <a:gd name="connsiteY578" fmla="*/ 33240 h 112464"/>
              <a:gd name="connsiteX579" fmla="*/ 1946411 w 2496627"/>
              <a:gd name="connsiteY579" fmla="*/ 37018 h 112464"/>
              <a:gd name="connsiteX580" fmla="*/ 1967739 w 2496627"/>
              <a:gd name="connsiteY580" fmla="*/ 26451 h 112464"/>
              <a:gd name="connsiteX581" fmla="*/ 1979587 w 2496627"/>
              <a:gd name="connsiteY581" fmla="*/ 38171 h 112464"/>
              <a:gd name="connsiteX582" fmla="*/ 1979011 w 2496627"/>
              <a:gd name="connsiteY582" fmla="*/ 44640 h 112464"/>
              <a:gd name="connsiteX583" fmla="*/ 2045490 w 2496627"/>
              <a:gd name="connsiteY583" fmla="*/ 40733 h 112464"/>
              <a:gd name="connsiteX584" fmla="*/ 2039278 w 2496627"/>
              <a:gd name="connsiteY584" fmla="*/ 69682 h 112464"/>
              <a:gd name="connsiteX585" fmla="*/ 2035435 w 2496627"/>
              <a:gd name="connsiteY585" fmla="*/ 89856 h 112464"/>
              <a:gd name="connsiteX586" fmla="*/ 2004245 w 2496627"/>
              <a:gd name="connsiteY586" fmla="*/ 111888 h 112464"/>
              <a:gd name="connsiteX587" fmla="*/ 1983494 w 2496627"/>
              <a:gd name="connsiteY587" fmla="*/ 106636 h 112464"/>
              <a:gd name="connsiteX588" fmla="*/ 1987977 w 2496627"/>
              <a:gd name="connsiteY588" fmla="*/ 97478 h 112464"/>
              <a:gd name="connsiteX589" fmla="*/ 2005333 w 2496627"/>
              <a:gd name="connsiteY589" fmla="*/ 101961 h 112464"/>
              <a:gd name="connsiteX590" fmla="*/ 2022562 w 2496627"/>
              <a:gd name="connsiteY590" fmla="*/ 89920 h 112464"/>
              <a:gd name="connsiteX591" fmla="*/ 2024675 w 2496627"/>
              <a:gd name="connsiteY591" fmla="*/ 81274 h 112464"/>
              <a:gd name="connsiteX592" fmla="*/ 2008408 w 2496627"/>
              <a:gd name="connsiteY592" fmla="*/ 88447 h 112464"/>
              <a:gd name="connsiteX593" fmla="*/ 1990923 w 2496627"/>
              <a:gd name="connsiteY593" fmla="*/ 68273 h 112464"/>
              <a:gd name="connsiteX594" fmla="*/ 2004180 w 2496627"/>
              <a:gd name="connsiteY594" fmla="*/ 34969 h 112464"/>
              <a:gd name="connsiteX595" fmla="*/ 2026340 w 2496627"/>
              <a:gd name="connsiteY595" fmla="*/ 26323 h 112464"/>
              <a:gd name="connsiteX596" fmla="*/ 2048244 w 2496627"/>
              <a:gd name="connsiteY596" fmla="*/ 30870 h 112464"/>
              <a:gd name="connsiteX597" fmla="*/ 2045554 w 2496627"/>
              <a:gd name="connsiteY597" fmla="*/ 40861 h 112464"/>
              <a:gd name="connsiteX598" fmla="*/ 2025252 w 2496627"/>
              <a:gd name="connsiteY598" fmla="*/ 36762 h 112464"/>
              <a:gd name="connsiteX599" fmla="*/ 2013083 w 2496627"/>
              <a:gd name="connsiteY599" fmla="*/ 42270 h 112464"/>
              <a:gd name="connsiteX600" fmla="*/ 2004501 w 2496627"/>
              <a:gd name="connsiteY600" fmla="*/ 67824 h 112464"/>
              <a:gd name="connsiteX601" fmla="*/ 2012250 w 2496627"/>
              <a:gd name="connsiteY601" fmla="*/ 78136 h 112464"/>
              <a:gd name="connsiteX602" fmla="*/ 2026917 w 2496627"/>
              <a:gd name="connsiteY602" fmla="*/ 67568 h 112464"/>
              <a:gd name="connsiteX603" fmla="*/ 2033257 w 2496627"/>
              <a:gd name="connsiteY603" fmla="*/ 38363 h 112464"/>
              <a:gd name="connsiteX604" fmla="*/ 2025316 w 2496627"/>
              <a:gd name="connsiteY604" fmla="*/ 36698 h 112464"/>
              <a:gd name="connsiteX605" fmla="*/ 2110432 w 2496627"/>
              <a:gd name="connsiteY605" fmla="*/ 5444 h 112464"/>
              <a:gd name="connsiteX606" fmla="*/ 2108895 w 2496627"/>
              <a:gd name="connsiteY606" fmla="*/ 19854 h 112464"/>
              <a:gd name="connsiteX607" fmla="*/ 2098712 w 2496627"/>
              <a:gd name="connsiteY607" fmla="*/ 67632 h 112464"/>
              <a:gd name="connsiteX608" fmla="*/ 2097303 w 2496627"/>
              <a:gd name="connsiteY608" fmla="*/ 75958 h 112464"/>
              <a:gd name="connsiteX609" fmla="*/ 2100121 w 2496627"/>
              <a:gd name="connsiteY609" fmla="*/ 79097 h 112464"/>
              <a:gd name="connsiteX610" fmla="*/ 2102106 w 2496627"/>
              <a:gd name="connsiteY610" fmla="*/ 78840 h 112464"/>
              <a:gd name="connsiteX611" fmla="*/ 2102811 w 2496627"/>
              <a:gd name="connsiteY611" fmla="*/ 86718 h 112464"/>
              <a:gd name="connsiteX612" fmla="*/ 2094165 w 2496627"/>
              <a:gd name="connsiteY612" fmla="*/ 88255 h 112464"/>
              <a:gd name="connsiteX613" fmla="*/ 2083853 w 2496627"/>
              <a:gd name="connsiteY613" fmla="*/ 79097 h 112464"/>
              <a:gd name="connsiteX614" fmla="*/ 2085006 w 2496627"/>
              <a:gd name="connsiteY614" fmla="*/ 70771 h 112464"/>
              <a:gd name="connsiteX615" fmla="*/ 2095446 w 2496627"/>
              <a:gd name="connsiteY615" fmla="*/ 21904 h 112464"/>
              <a:gd name="connsiteX616" fmla="*/ 2097111 w 2496627"/>
              <a:gd name="connsiteY616" fmla="*/ 9607 h 112464"/>
              <a:gd name="connsiteX617" fmla="*/ 2096406 w 2496627"/>
              <a:gd name="connsiteY617" fmla="*/ 4483 h 112464"/>
              <a:gd name="connsiteX618" fmla="*/ 2109984 w 2496627"/>
              <a:gd name="connsiteY618" fmla="*/ 0 h 112464"/>
              <a:gd name="connsiteX619" fmla="*/ 2110432 w 2496627"/>
              <a:gd name="connsiteY619" fmla="*/ 5380 h 112464"/>
              <a:gd name="connsiteX620" fmla="*/ 2162950 w 2496627"/>
              <a:gd name="connsiteY620" fmla="*/ 54439 h 112464"/>
              <a:gd name="connsiteX621" fmla="*/ 2137780 w 2496627"/>
              <a:gd name="connsiteY621" fmla="*/ 61932 h 112464"/>
              <a:gd name="connsiteX622" fmla="*/ 2130607 w 2496627"/>
              <a:gd name="connsiteY622" fmla="*/ 61484 h 112464"/>
              <a:gd name="connsiteX623" fmla="*/ 2129902 w 2496627"/>
              <a:gd name="connsiteY623" fmla="*/ 67696 h 112464"/>
              <a:gd name="connsiteX624" fmla="*/ 2140662 w 2496627"/>
              <a:gd name="connsiteY624" fmla="*/ 78584 h 112464"/>
              <a:gd name="connsiteX625" fmla="*/ 2157442 w 2496627"/>
              <a:gd name="connsiteY625" fmla="*/ 72116 h 112464"/>
              <a:gd name="connsiteX626" fmla="*/ 2161413 w 2496627"/>
              <a:gd name="connsiteY626" fmla="*/ 80057 h 112464"/>
              <a:gd name="connsiteX627" fmla="*/ 2137267 w 2496627"/>
              <a:gd name="connsiteY627" fmla="*/ 88511 h 112464"/>
              <a:gd name="connsiteX628" fmla="*/ 2116197 w 2496627"/>
              <a:gd name="connsiteY628" fmla="*/ 66864 h 112464"/>
              <a:gd name="connsiteX629" fmla="*/ 2129454 w 2496627"/>
              <a:gd name="connsiteY629" fmla="*/ 34393 h 112464"/>
              <a:gd name="connsiteX630" fmla="*/ 2149500 w 2496627"/>
              <a:gd name="connsiteY630" fmla="*/ 26323 h 112464"/>
              <a:gd name="connsiteX631" fmla="*/ 2168266 w 2496627"/>
              <a:gd name="connsiteY631" fmla="*/ 42142 h 112464"/>
              <a:gd name="connsiteX632" fmla="*/ 2163014 w 2496627"/>
              <a:gd name="connsiteY632" fmla="*/ 54439 h 112464"/>
              <a:gd name="connsiteX633" fmla="*/ 2147835 w 2496627"/>
              <a:gd name="connsiteY633" fmla="*/ 35930 h 112464"/>
              <a:gd name="connsiteX634" fmla="*/ 2132720 w 2496627"/>
              <a:gd name="connsiteY634" fmla="*/ 52325 h 112464"/>
              <a:gd name="connsiteX635" fmla="*/ 2137844 w 2496627"/>
              <a:gd name="connsiteY635" fmla="*/ 52646 h 112464"/>
              <a:gd name="connsiteX636" fmla="*/ 2152702 w 2496627"/>
              <a:gd name="connsiteY636" fmla="*/ 48803 h 112464"/>
              <a:gd name="connsiteX637" fmla="*/ 2155136 w 2496627"/>
              <a:gd name="connsiteY637" fmla="*/ 42975 h 112464"/>
              <a:gd name="connsiteX638" fmla="*/ 2147771 w 2496627"/>
              <a:gd name="connsiteY638" fmla="*/ 35930 h 112464"/>
              <a:gd name="connsiteX639" fmla="*/ 2226739 w 2496627"/>
              <a:gd name="connsiteY639" fmla="*/ 44384 h 112464"/>
              <a:gd name="connsiteX640" fmla="*/ 2221936 w 2496627"/>
              <a:gd name="connsiteY640" fmla="*/ 67824 h 112464"/>
              <a:gd name="connsiteX641" fmla="*/ 2221103 w 2496627"/>
              <a:gd name="connsiteY641" fmla="*/ 73909 h 112464"/>
              <a:gd name="connsiteX642" fmla="*/ 2224049 w 2496627"/>
              <a:gd name="connsiteY642" fmla="*/ 81146 h 112464"/>
              <a:gd name="connsiteX643" fmla="*/ 2213482 w 2496627"/>
              <a:gd name="connsiteY643" fmla="*/ 89024 h 112464"/>
              <a:gd name="connsiteX644" fmla="*/ 2208999 w 2496627"/>
              <a:gd name="connsiteY644" fmla="*/ 79289 h 112464"/>
              <a:gd name="connsiteX645" fmla="*/ 2191194 w 2496627"/>
              <a:gd name="connsiteY645" fmla="*/ 88447 h 112464"/>
              <a:gd name="connsiteX646" fmla="*/ 2175759 w 2496627"/>
              <a:gd name="connsiteY646" fmla="*/ 69554 h 112464"/>
              <a:gd name="connsiteX647" fmla="*/ 2188312 w 2496627"/>
              <a:gd name="connsiteY647" fmla="*/ 35930 h 112464"/>
              <a:gd name="connsiteX648" fmla="*/ 2211881 w 2496627"/>
              <a:gd name="connsiteY648" fmla="*/ 26323 h 112464"/>
              <a:gd name="connsiteX649" fmla="*/ 2230262 w 2496627"/>
              <a:gd name="connsiteY649" fmla="*/ 30806 h 112464"/>
              <a:gd name="connsiteX650" fmla="*/ 2226739 w 2496627"/>
              <a:gd name="connsiteY650" fmla="*/ 44384 h 112464"/>
              <a:gd name="connsiteX651" fmla="*/ 2210280 w 2496627"/>
              <a:gd name="connsiteY651" fmla="*/ 36506 h 112464"/>
              <a:gd name="connsiteX652" fmla="*/ 2196702 w 2496627"/>
              <a:gd name="connsiteY652" fmla="*/ 43039 h 112464"/>
              <a:gd name="connsiteX653" fmla="*/ 2188952 w 2496627"/>
              <a:gd name="connsiteY653" fmla="*/ 69169 h 112464"/>
              <a:gd name="connsiteX654" fmla="*/ 2195421 w 2496627"/>
              <a:gd name="connsiteY654" fmla="*/ 78072 h 112464"/>
              <a:gd name="connsiteX655" fmla="*/ 2209511 w 2496627"/>
              <a:gd name="connsiteY655" fmla="*/ 66736 h 112464"/>
              <a:gd name="connsiteX656" fmla="*/ 2215852 w 2496627"/>
              <a:gd name="connsiteY656" fmla="*/ 37659 h 112464"/>
              <a:gd name="connsiteX657" fmla="*/ 2210343 w 2496627"/>
              <a:gd name="connsiteY657" fmla="*/ 36506 h 112464"/>
              <a:gd name="connsiteX658" fmla="*/ 2276311 w 2496627"/>
              <a:gd name="connsiteY658" fmla="*/ 39452 h 112464"/>
              <a:gd name="connsiteX659" fmla="*/ 2272212 w 2496627"/>
              <a:gd name="connsiteY659" fmla="*/ 38492 h 112464"/>
              <a:gd name="connsiteX660" fmla="*/ 2258378 w 2496627"/>
              <a:gd name="connsiteY660" fmla="*/ 48931 h 112464"/>
              <a:gd name="connsiteX661" fmla="*/ 2250308 w 2496627"/>
              <a:gd name="connsiteY661" fmla="*/ 87038 h 112464"/>
              <a:gd name="connsiteX662" fmla="*/ 2237563 w 2496627"/>
              <a:gd name="connsiteY662" fmla="*/ 87038 h 112464"/>
              <a:gd name="connsiteX663" fmla="*/ 2246017 w 2496627"/>
              <a:gd name="connsiteY663" fmla="*/ 47458 h 112464"/>
              <a:gd name="connsiteX664" fmla="*/ 2247298 w 2496627"/>
              <a:gd name="connsiteY664" fmla="*/ 37147 h 112464"/>
              <a:gd name="connsiteX665" fmla="*/ 2246465 w 2496627"/>
              <a:gd name="connsiteY665" fmla="*/ 30806 h 112464"/>
              <a:gd name="connsiteX666" fmla="*/ 2258442 w 2496627"/>
              <a:gd name="connsiteY666" fmla="*/ 25874 h 112464"/>
              <a:gd name="connsiteX667" fmla="*/ 2259723 w 2496627"/>
              <a:gd name="connsiteY667" fmla="*/ 33240 h 112464"/>
              <a:gd name="connsiteX668" fmla="*/ 2259402 w 2496627"/>
              <a:gd name="connsiteY668" fmla="*/ 37467 h 112464"/>
              <a:gd name="connsiteX669" fmla="*/ 2277079 w 2496627"/>
              <a:gd name="connsiteY669" fmla="*/ 26323 h 112464"/>
              <a:gd name="connsiteX670" fmla="*/ 2282011 w 2496627"/>
              <a:gd name="connsiteY670" fmla="*/ 27283 h 112464"/>
              <a:gd name="connsiteX671" fmla="*/ 2276375 w 2496627"/>
              <a:gd name="connsiteY671" fmla="*/ 39452 h 112464"/>
              <a:gd name="connsiteX672" fmla="*/ 2334080 w 2496627"/>
              <a:gd name="connsiteY672" fmla="*/ 44640 h 112464"/>
              <a:gd name="connsiteX673" fmla="*/ 2325049 w 2496627"/>
              <a:gd name="connsiteY673" fmla="*/ 87038 h 112464"/>
              <a:gd name="connsiteX674" fmla="*/ 2312304 w 2496627"/>
              <a:gd name="connsiteY674" fmla="*/ 87038 h 112464"/>
              <a:gd name="connsiteX675" fmla="*/ 2320630 w 2496627"/>
              <a:gd name="connsiteY675" fmla="*/ 47778 h 112464"/>
              <a:gd name="connsiteX676" fmla="*/ 2321463 w 2496627"/>
              <a:gd name="connsiteY676" fmla="*/ 42014 h 112464"/>
              <a:gd name="connsiteX677" fmla="*/ 2316788 w 2496627"/>
              <a:gd name="connsiteY677" fmla="*/ 37339 h 112464"/>
              <a:gd name="connsiteX678" fmla="*/ 2300520 w 2496627"/>
              <a:gd name="connsiteY678" fmla="*/ 48355 h 112464"/>
              <a:gd name="connsiteX679" fmla="*/ 2292322 w 2496627"/>
              <a:gd name="connsiteY679" fmla="*/ 87038 h 112464"/>
              <a:gd name="connsiteX680" fmla="*/ 2279641 w 2496627"/>
              <a:gd name="connsiteY680" fmla="*/ 87038 h 112464"/>
              <a:gd name="connsiteX681" fmla="*/ 2288287 w 2496627"/>
              <a:gd name="connsiteY681" fmla="*/ 46049 h 112464"/>
              <a:gd name="connsiteX682" fmla="*/ 2289440 w 2496627"/>
              <a:gd name="connsiteY682" fmla="*/ 37018 h 112464"/>
              <a:gd name="connsiteX683" fmla="*/ 2288479 w 2496627"/>
              <a:gd name="connsiteY683" fmla="*/ 30806 h 112464"/>
              <a:gd name="connsiteX684" fmla="*/ 2300456 w 2496627"/>
              <a:gd name="connsiteY684" fmla="*/ 25874 h 112464"/>
              <a:gd name="connsiteX685" fmla="*/ 2301865 w 2496627"/>
              <a:gd name="connsiteY685" fmla="*/ 33240 h 112464"/>
              <a:gd name="connsiteX686" fmla="*/ 2301545 w 2496627"/>
              <a:gd name="connsiteY686" fmla="*/ 37018 h 112464"/>
              <a:gd name="connsiteX687" fmla="*/ 2322872 w 2496627"/>
              <a:gd name="connsiteY687" fmla="*/ 26451 h 112464"/>
              <a:gd name="connsiteX688" fmla="*/ 2334720 w 2496627"/>
              <a:gd name="connsiteY688" fmla="*/ 38171 h 112464"/>
              <a:gd name="connsiteX689" fmla="*/ 2334144 w 2496627"/>
              <a:gd name="connsiteY689" fmla="*/ 44640 h 112464"/>
              <a:gd name="connsiteX690" fmla="*/ 2392810 w 2496627"/>
              <a:gd name="connsiteY690" fmla="*/ 54439 h 112464"/>
              <a:gd name="connsiteX691" fmla="*/ 2367640 w 2496627"/>
              <a:gd name="connsiteY691" fmla="*/ 61932 h 112464"/>
              <a:gd name="connsiteX692" fmla="*/ 2360467 w 2496627"/>
              <a:gd name="connsiteY692" fmla="*/ 61484 h 112464"/>
              <a:gd name="connsiteX693" fmla="*/ 2359762 w 2496627"/>
              <a:gd name="connsiteY693" fmla="*/ 67696 h 112464"/>
              <a:gd name="connsiteX694" fmla="*/ 2370522 w 2496627"/>
              <a:gd name="connsiteY694" fmla="*/ 78584 h 112464"/>
              <a:gd name="connsiteX695" fmla="*/ 2387302 w 2496627"/>
              <a:gd name="connsiteY695" fmla="*/ 72116 h 112464"/>
              <a:gd name="connsiteX696" fmla="*/ 2391272 w 2496627"/>
              <a:gd name="connsiteY696" fmla="*/ 80057 h 112464"/>
              <a:gd name="connsiteX697" fmla="*/ 2367127 w 2496627"/>
              <a:gd name="connsiteY697" fmla="*/ 88511 h 112464"/>
              <a:gd name="connsiteX698" fmla="*/ 2346056 w 2496627"/>
              <a:gd name="connsiteY698" fmla="*/ 66864 h 112464"/>
              <a:gd name="connsiteX699" fmla="*/ 2359314 w 2496627"/>
              <a:gd name="connsiteY699" fmla="*/ 34393 h 112464"/>
              <a:gd name="connsiteX700" fmla="*/ 2379360 w 2496627"/>
              <a:gd name="connsiteY700" fmla="*/ 26323 h 112464"/>
              <a:gd name="connsiteX701" fmla="*/ 2398125 w 2496627"/>
              <a:gd name="connsiteY701" fmla="*/ 42142 h 112464"/>
              <a:gd name="connsiteX702" fmla="*/ 2392874 w 2496627"/>
              <a:gd name="connsiteY702" fmla="*/ 54439 h 112464"/>
              <a:gd name="connsiteX703" fmla="*/ 2377695 w 2496627"/>
              <a:gd name="connsiteY703" fmla="*/ 35930 h 112464"/>
              <a:gd name="connsiteX704" fmla="*/ 2362580 w 2496627"/>
              <a:gd name="connsiteY704" fmla="*/ 52325 h 112464"/>
              <a:gd name="connsiteX705" fmla="*/ 2367704 w 2496627"/>
              <a:gd name="connsiteY705" fmla="*/ 52646 h 112464"/>
              <a:gd name="connsiteX706" fmla="*/ 2382562 w 2496627"/>
              <a:gd name="connsiteY706" fmla="*/ 48803 h 112464"/>
              <a:gd name="connsiteX707" fmla="*/ 2384996 w 2496627"/>
              <a:gd name="connsiteY707" fmla="*/ 42975 h 112464"/>
              <a:gd name="connsiteX708" fmla="*/ 2377631 w 2496627"/>
              <a:gd name="connsiteY708" fmla="*/ 35930 h 112464"/>
              <a:gd name="connsiteX709" fmla="*/ 2443085 w 2496627"/>
              <a:gd name="connsiteY709" fmla="*/ 39452 h 112464"/>
              <a:gd name="connsiteX710" fmla="*/ 2438987 w 2496627"/>
              <a:gd name="connsiteY710" fmla="*/ 38492 h 112464"/>
              <a:gd name="connsiteX711" fmla="*/ 2425153 w 2496627"/>
              <a:gd name="connsiteY711" fmla="*/ 48931 h 112464"/>
              <a:gd name="connsiteX712" fmla="*/ 2417083 w 2496627"/>
              <a:gd name="connsiteY712" fmla="*/ 87038 h 112464"/>
              <a:gd name="connsiteX713" fmla="*/ 2404338 w 2496627"/>
              <a:gd name="connsiteY713" fmla="*/ 87038 h 112464"/>
              <a:gd name="connsiteX714" fmla="*/ 2412792 w 2496627"/>
              <a:gd name="connsiteY714" fmla="*/ 47458 h 112464"/>
              <a:gd name="connsiteX715" fmla="*/ 2414073 w 2496627"/>
              <a:gd name="connsiteY715" fmla="*/ 37147 h 112464"/>
              <a:gd name="connsiteX716" fmla="*/ 2413240 w 2496627"/>
              <a:gd name="connsiteY716" fmla="*/ 30806 h 112464"/>
              <a:gd name="connsiteX717" fmla="*/ 2425217 w 2496627"/>
              <a:gd name="connsiteY717" fmla="*/ 25874 h 112464"/>
              <a:gd name="connsiteX718" fmla="*/ 2426498 w 2496627"/>
              <a:gd name="connsiteY718" fmla="*/ 33240 h 112464"/>
              <a:gd name="connsiteX719" fmla="*/ 2426177 w 2496627"/>
              <a:gd name="connsiteY719" fmla="*/ 37467 h 112464"/>
              <a:gd name="connsiteX720" fmla="*/ 2443854 w 2496627"/>
              <a:gd name="connsiteY720" fmla="*/ 26323 h 112464"/>
              <a:gd name="connsiteX721" fmla="*/ 2448786 w 2496627"/>
              <a:gd name="connsiteY721" fmla="*/ 27283 h 112464"/>
              <a:gd name="connsiteX722" fmla="*/ 2443149 w 2496627"/>
              <a:gd name="connsiteY722" fmla="*/ 39452 h 112464"/>
              <a:gd name="connsiteX723" fmla="*/ 2491504 w 2496627"/>
              <a:gd name="connsiteY723" fmla="*/ 39772 h 112464"/>
              <a:gd name="connsiteX724" fmla="*/ 2477350 w 2496627"/>
              <a:gd name="connsiteY724" fmla="*/ 35673 h 112464"/>
              <a:gd name="connsiteX725" fmla="*/ 2466590 w 2496627"/>
              <a:gd name="connsiteY725" fmla="*/ 42911 h 112464"/>
              <a:gd name="connsiteX726" fmla="*/ 2472931 w 2496627"/>
              <a:gd name="connsiteY726" fmla="*/ 49828 h 112464"/>
              <a:gd name="connsiteX727" fmla="*/ 2479976 w 2496627"/>
              <a:gd name="connsiteY727" fmla="*/ 52518 h 112464"/>
              <a:gd name="connsiteX728" fmla="*/ 2492016 w 2496627"/>
              <a:gd name="connsiteY728" fmla="*/ 66608 h 112464"/>
              <a:gd name="connsiteX729" fmla="*/ 2464605 w 2496627"/>
              <a:gd name="connsiteY729" fmla="*/ 88767 h 112464"/>
              <a:gd name="connsiteX730" fmla="*/ 2442701 w 2496627"/>
              <a:gd name="connsiteY730" fmla="*/ 82555 h 112464"/>
              <a:gd name="connsiteX731" fmla="*/ 2447825 w 2496627"/>
              <a:gd name="connsiteY731" fmla="*/ 73076 h 112464"/>
              <a:gd name="connsiteX732" fmla="*/ 2466334 w 2496627"/>
              <a:gd name="connsiteY732" fmla="*/ 78904 h 112464"/>
              <a:gd name="connsiteX733" fmla="*/ 2477670 w 2496627"/>
              <a:gd name="connsiteY733" fmla="*/ 70322 h 112464"/>
              <a:gd name="connsiteX734" fmla="*/ 2470177 w 2496627"/>
              <a:gd name="connsiteY734" fmla="*/ 62573 h 112464"/>
              <a:gd name="connsiteX735" fmla="*/ 2463388 w 2496627"/>
              <a:gd name="connsiteY735" fmla="*/ 60011 h 112464"/>
              <a:gd name="connsiteX736" fmla="*/ 2452244 w 2496627"/>
              <a:gd name="connsiteY736" fmla="*/ 45857 h 112464"/>
              <a:gd name="connsiteX737" fmla="*/ 2478118 w 2496627"/>
              <a:gd name="connsiteY737" fmla="*/ 25682 h 112464"/>
              <a:gd name="connsiteX738" fmla="*/ 2496628 w 2496627"/>
              <a:gd name="connsiteY738" fmla="*/ 30742 h 112464"/>
              <a:gd name="connsiteX739" fmla="*/ 2491504 w 2496627"/>
              <a:gd name="connsiteY739" fmla="*/ 39772 h 11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2496627" h="112464">
                <a:moveTo>
                  <a:pt x="55271" y="87038"/>
                </a:moveTo>
                <a:lnTo>
                  <a:pt x="41309" y="87038"/>
                </a:lnTo>
                <a:lnTo>
                  <a:pt x="30550" y="48034"/>
                </a:lnTo>
                <a:cubicBezTo>
                  <a:pt x="27860" y="38043"/>
                  <a:pt x="25426" y="27283"/>
                  <a:pt x="25170" y="24337"/>
                </a:cubicBezTo>
                <a:cubicBezTo>
                  <a:pt x="24722" y="28116"/>
                  <a:pt x="22928" y="38748"/>
                  <a:pt x="21327" y="47074"/>
                </a:cubicBezTo>
                <a:lnTo>
                  <a:pt x="13386" y="87038"/>
                </a:lnTo>
                <a:lnTo>
                  <a:pt x="0" y="87038"/>
                </a:lnTo>
                <a:lnTo>
                  <a:pt x="17356" y="6084"/>
                </a:lnTo>
                <a:lnTo>
                  <a:pt x="32215" y="6084"/>
                </a:lnTo>
                <a:lnTo>
                  <a:pt x="44063" y="46882"/>
                </a:lnTo>
                <a:cubicBezTo>
                  <a:pt x="46497" y="55207"/>
                  <a:pt x="47842" y="64110"/>
                  <a:pt x="48162" y="67376"/>
                </a:cubicBezTo>
                <a:cubicBezTo>
                  <a:pt x="48483" y="63854"/>
                  <a:pt x="50276" y="52005"/>
                  <a:pt x="51941" y="43935"/>
                </a:cubicBezTo>
                <a:lnTo>
                  <a:pt x="59562" y="6084"/>
                </a:lnTo>
                <a:lnTo>
                  <a:pt x="72564" y="6084"/>
                </a:lnTo>
                <a:lnTo>
                  <a:pt x="55335" y="87038"/>
                </a:lnTo>
                <a:close/>
                <a:moveTo>
                  <a:pt x="123736" y="70386"/>
                </a:moveTo>
                <a:cubicBezTo>
                  <a:pt x="123288" y="72628"/>
                  <a:pt x="123032" y="74485"/>
                  <a:pt x="123032" y="76214"/>
                </a:cubicBezTo>
                <a:cubicBezTo>
                  <a:pt x="123032" y="79161"/>
                  <a:pt x="123736" y="81466"/>
                  <a:pt x="125145" y="83580"/>
                </a:cubicBezTo>
                <a:lnTo>
                  <a:pt x="114386" y="89216"/>
                </a:lnTo>
                <a:cubicBezTo>
                  <a:pt x="112272" y="86782"/>
                  <a:pt x="110863" y="83580"/>
                  <a:pt x="110863" y="79481"/>
                </a:cubicBezTo>
                <a:lnTo>
                  <a:pt x="110863" y="79032"/>
                </a:lnTo>
                <a:cubicBezTo>
                  <a:pt x="105227" y="85117"/>
                  <a:pt x="98566" y="88767"/>
                  <a:pt x="91393" y="88767"/>
                </a:cubicBezTo>
                <a:cubicBezTo>
                  <a:pt x="82811" y="88767"/>
                  <a:pt x="77815" y="84668"/>
                  <a:pt x="77815" y="76727"/>
                </a:cubicBezTo>
                <a:cubicBezTo>
                  <a:pt x="77815" y="74293"/>
                  <a:pt x="78136" y="71091"/>
                  <a:pt x="78840" y="67696"/>
                </a:cubicBezTo>
                <a:lnTo>
                  <a:pt x="87038" y="28821"/>
                </a:lnTo>
                <a:lnTo>
                  <a:pt x="100295" y="26387"/>
                </a:lnTo>
                <a:lnTo>
                  <a:pt x="92098" y="65263"/>
                </a:lnTo>
                <a:cubicBezTo>
                  <a:pt x="91393" y="68337"/>
                  <a:pt x="90945" y="71347"/>
                  <a:pt x="90945" y="73140"/>
                </a:cubicBezTo>
                <a:cubicBezTo>
                  <a:pt x="90945" y="76791"/>
                  <a:pt x="92674" y="78776"/>
                  <a:pt x="95620" y="78776"/>
                </a:cubicBezTo>
                <a:cubicBezTo>
                  <a:pt x="100744" y="78776"/>
                  <a:pt x="107917" y="73717"/>
                  <a:pt x="111888" y="67184"/>
                </a:cubicBezTo>
                <a:lnTo>
                  <a:pt x="120086" y="29077"/>
                </a:lnTo>
                <a:lnTo>
                  <a:pt x="133087" y="26643"/>
                </a:lnTo>
                <a:lnTo>
                  <a:pt x="123736" y="70450"/>
                </a:lnTo>
                <a:close/>
                <a:moveTo>
                  <a:pt x="179072" y="39452"/>
                </a:moveTo>
                <a:cubicBezTo>
                  <a:pt x="177919" y="38748"/>
                  <a:pt x="176702" y="38492"/>
                  <a:pt x="174973" y="38492"/>
                </a:cubicBezTo>
                <a:cubicBezTo>
                  <a:pt x="170874" y="38492"/>
                  <a:pt x="166327" y="41630"/>
                  <a:pt x="161139" y="48931"/>
                </a:cubicBezTo>
                <a:lnTo>
                  <a:pt x="153069" y="87038"/>
                </a:lnTo>
                <a:lnTo>
                  <a:pt x="140324" y="87038"/>
                </a:lnTo>
                <a:lnTo>
                  <a:pt x="148778" y="47458"/>
                </a:lnTo>
                <a:cubicBezTo>
                  <a:pt x="149739" y="43103"/>
                  <a:pt x="150059" y="39836"/>
                  <a:pt x="150059" y="37147"/>
                </a:cubicBezTo>
                <a:cubicBezTo>
                  <a:pt x="150059" y="34713"/>
                  <a:pt x="149803" y="32663"/>
                  <a:pt x="149226" y="30806"/>
                </a:cubicBezTo>
                <a:lnTo>
                  <a:pt x="161203" y="25874"/>
                </a:lnTo>
                <a:cubicBezTo>
                  <a:pt x="162036" y="27860"/>
                  <a:pt x="162484" y="30550"/>
                  <a:pt x="162484" y="33240"/>
                </a:cubicBezTo>
                <a:cubicBezTo>
                  <a:pt x="162484" y="34649"/>
                  <a:pt x="162356" y="36058"/>
                  <a:pt x="162164" y="37467"/>
                </a:cubicBezTo>
                <a:cubicBezTo>
                  <a:pt x="167543" y="30678"/>
                  <a:pt x="174140" y="26323"/>
                  <a:pt x="179840" y="26323"/>
                </a:cubicBezTo>
                <a:cubicBezTo>
                  <a:pt x="181954" y="26323"/>
                  <a:pt x="182978" y="26579"/>
                  <a:pt x="184772" y="27283"/>
                </a:cubicBezTo>
                <a:lnTo>
                  <a:pt x="179136" y="39452"/>
                </a:lnTo>
                <a:close/>
                <a:moveTo>
                  <a:pt x="218780" y="36890"/>
                </a:moveTo>
                <a:lnTo>
                  <a:pt x="207444" y="36890"/>
                </a:lnTo>
                <a:lnTo>
                  <a:pt x="200783" y="68785"/>
                </a:lnTo>
                <a:cubicBezTo>
                  <a:pt x="200335" y="71027"/>
                  <a:pt x="200079" y="73012"/>
                  <a:pt x="200079" y="74549"/>
                </a:cubicBezTo>
                <a:cubicBezTo>
                  <a:pt x="200079" y="78328"/>
                  <a:pt x="201808" y="79481"/>
                  <a:pt x="205587" y="79481"/>
                </a:cubicBezTo>
                <a:cubicBezTo>
                  <a:pt x="207444" y="79481"/>
                  <a:pt x="209685" y="79161"/>
                  <a:pt x="211543" y="78328"/>
                </a:cubicBezTo>
                <a:lnTo>
                  <a:pt x="211543" y="86270"/>
                </a:lnTo>
                <a:cubicBezTo>
                  <a:pt x="207444" y="87935"/>
                  <a:pt x="203345" y="88703"/>
                  <a:pt x="199246" y="88703"/>
                </a:cubicBezTo>
                <a:cubicBezTo>
                  <a:pt x="191304" y="88703"/>
                  <a:pt x="186821" y="84733"/>
                  <a:pt x="186821" y="78712"/>
                </a:cubicBezTo>
                <a:cubicBezTo>
                  <a:pt x="186821" y="76599"/>
                  <a:pt x="187077" y="73589"/>
                  <a:pt x="187654" y="70642"/>
                </a:cubicBezTo>
                <a:lnTo>
                  <a:pt x="194827" y="36890"/>
                </a:lnTo>
                <a:lnTo>
                  <a:pt x="188166" y="36890"/>
                </a:lnTo>
                <a:lnTo>
                  <a:pt x="190023" y="27732"/>
                </a:lnTo>
                <a:lnTo>
                  <a:pt x="196684" y="27732"/>
                </a:lnTo>
                <a:cubicBezTo>
                  <a:pt x="197837" y="22352"/>
                  <a:pt x="199054" y="17741"/>
                  <a:pt x="200527" y="13322"/>
                </a:cubicBezTo>
                <a:lnTo>
                  <a:pt x="214233" y="10183"/>
                </a:lnTo>
                <a:cubicBezTo>
                  <a:pt x="212568" y="15243"/>
                  <a:pt x="210582" y="22160"/>
                  <a:pt x="209429" y="27732"/>
                </a:cubicBezTo>
                <a:lnTo>
                  <a:pt x="223583" y="27732"/>
                </a:lnTo>
                <a:lnTo>
                  <a:pt x="218780" y="36890"/>
                </a:lnTo>
                <a:close/>
                <a:moveTo>
                  <a:pt x="268736" y="70386"/>
                </a:moveTo>
                <a:cubicBezTo>
                  <a:pt x="268287" y="72628"/>
                  <a:pt x="268031" y="74485"/>
                  <a:pt x="268031" y="76214"/>
                </a:cubicBezTo>
                <a:cubicBezTo>
                  <a:pt x="268031" y="79161"/>
                  <a:pt x="268736" y="81466"/>
                  <a:pt x="270145" y="83580"/>
                </a:cubicBezTo>
                <a:lnTo>
                  <a:pt x="259385" y="89216"/>
                </a:lnTo>
                <a:cubicBezTo>
                  <a:pt x="257271" y="86782"/>
                  <a:pt x="255862" y="83580"/>
                  <a:pt x="255862" y="79481"/>
                </a:cubicBezTo>
                <a:lnTo>
                  <a:pt x="255862" y="79032"/>
                </a:lnTo>
                <a:cubicBezTo>
                  <a:pt x="250226" y="85117"/>
                  <a:pt x="243566" y="88767"/>
                  <a:pt x="236393" y="88767"/>
                </a:cubicBezTo>
                <a:cubicBezTo>
                  <a:pt x="227810" y="88767"/>
                  <a:pt x="222815" y="84668"/>
                  <a:pt x="222815" y="76727"/>
                </a:cubicBezTo>
                <a:cubicBezTo>
                  <a:pt x="222815" y="74293"/>
                  <a:pt x="223135" y="71091"/>
                  <a:pt x="223840" y="67696"/>
                </a:cubicBezTo>
                <a:lnTo>
                  <a:pt x="232037" y="28821"/>
                </a:lnTo>
                <a:lnTo>
                  <a:pt x="245295" y="26387"/>
                </a:lnTo>
                <a:lnTo>
                  <a:pt x="237097" y="65263"/>
                </a:lnTo>
                <a:cubicBezTo>
                  <a:pt x="236393" y="68337"/>
                  <a:pt x="235944" y="71347"/>
                  <a:pt x="235944" y="73140"/>
                </a:cubicBezTo>
                <a:cubicBezTo>
                  <a:pt x="235944" y="76791"/>
                  <a:pt x="237673" y="78776"/>
                  <a:pt x="240620" y="78776"/>
                </a:cubicBezTo>
                <a:cubicBezTo>
                  <a:pt x="245743" y="78776"/>
                  <a:pt x="252916" y="73717"/>
                  <a:pt x="256887" y="67184"/>
                </a:cubicBezTo>
                <a:lnTo>
                  <a:pt x="265085" y="29077"/>
                </a:lnTo>
                <a:lnTo>
                  <a:pt x="278086" y="26643"/>
                </a:lnTo>
                <a:lnTo>
                  <a:pt x="268736" y="70450"/>
                </a:lnTo>
                <a:close/>
                <a:moveTo>
                  <a:pt x="324007" y="39452"/>
                </a:moveTo>
                <a:cubicBezTo>
                  <a:pt x="322854" y="38748"/>
                  <a:pt x="321637" y="38492"/>
                  <a:pt x="319908" y="38492"/>
                </a:cubicBezTo>
                <a:cubicBezTo>
                  <a:pt x="315809" y="38492"/>
                  <a:pt x="311262" y="41630"/>
                  <a:pt x="306074" y="48931"/>
                </a:cubicBezTo>
                <a:lnTo>
                  <a:pt x="298004" y="87038"/>
                </a:lnTo>
                <a:lnTo>
                  <a:pt x="285259" y="87038"/>
                </a:lnTo>
                <a:lnTo>
                  <a:pt x="293713" y="47458"/>
                </a:lnTo>
                <a:cubicBezTo>
                  <a:pt x="294674" y="43103"/>
                  <a:pt x="294994" y="39836"/>
                  <a:pt x="294994" y="37147"/>
                </a:cubicBezTo>
                <a:cubicBezTo>
                  <a:pt x="294994" y="34713"/>
                  <a:pt x="294738" y="32663"/>
                  <a:pt x="294162" y="30806"/>
                </a:cubicBezTo>
                <a:lnTo>
                  <a:pt x="306138" y="25874"/>
                </a:lnTo>
                <a:cubicBezTo>
                  <a:pt x="306971" y="27860"/>
                  <a:pt x="307419" y="30550"/>
                  <a:pt x="307419" y="33240"/>
                </a:cubicBezTo>
                <a:cubicBezTo>
                  <a:pt x="307419" y="34649"/>
                  <a:pt x="307291" y="36058"/>
                  <a:pt x="307099" y="37467"/>
                </a:cubicBezTo>
                <a:cubicBezTo>
                  <a:pt x="312479" y="30678"/>
                  <a:pt x="319075" y="26323"/>
                  <a:pt x="324776" y="26323"/>
                </a:cubicBezTo>
                <a:cubicBezTo>
                  <a:pt x="326889" y="26323"/>
                  <a:pt x="327914" y="26579"/>
                  <a:pt x="329707" y="27283"/>
                </a:cubicBezTo>
                <a:lnTo>
                  <a:pt x="324071" y="39452"/>
                </a:lnTo>
                <a:close/>
                <a:moveTo>
                  <a:pt x="340915" y="87038"/>
                </a:moveTo>
                <a:lnTo>
                  <a:pt x="327786" y="87038"/>
                </a:lnTo>
                <a:lnTo>
                  <a:pt x="340210" y="28436"/>
                </a:lnTo>
                <a:lnTo>
                  <a:pt x="353660" y="26451"/>
                </a:lnTo>
                <a:lnTo>
                  <a:pt x="340915" y="87038"/>
                </a:lnTo>
                <a:close/>
                <a:moveTo>
                  <a:pt x="350650" y="19150"/>
                </a:moveTo>
                <a:cubicBezTo>
                  <a:pt x="345975" y="19150"/>
                  <a:pt x="342068" y="15307"/>
                  <a:pt x="342068" y="10568"/>
                </a:cubicBezTo>
                <a:cubicBezTo>
                  <a:pt x="342068" y="5828"/>
                  <a:pt x="345911" y="1921"/>
                  <a:pt x="350714" y="1921"/>
                </a:cubicBezTo>
                <a:cubicBezTo>
                  <a:pt x="355517" y="1921"/>
                  <a:pt x="359168" y="5764"/>
                  <a:pt x="359168" y="10504"/>
                </a:cubicBezTo>
                <a:cubicBezTo>
                  <a:pt x="359168" y="15243"/>
                  <a:pt x="355389" y="19150"/>
                  <a:pt x="350586" y="19150"/>
                </a:cubicBezTo>
                <a:close/>
                <a:moveTo>
                  <a:pt x="414952" y="44640"/>
                </a:moveTo>
                <a:lnTo>
                  <a:pt x="405921" y="87038"/>
                </a:lnTo>
                <a:lnTo>
                  <a:pt x="393176" y="87038"/>
                </a:lnTo>
                <a:lnTo>
                  <a:pt x="401502" y="47778"/>
                </a:lnTo>
                <a:cubicBezTo>
                  <a:pt x="402079" y="45216"/>
                  <a:pt x="402335" y="43295"/>
                  <a:pt x="402335" y="42014"/>
                </a:cubicBezTo>
                <a:cubicBezTo>
                  <a:pt x="402335" y="38620"/>
                  <a:pt x="400798" y="37339"/>
                  <a:pt x="397659" y="37339"/>
                </a:cubicBezTo>
                <a:cubicBezTo>
                  <a:pt x="393432" y="37339"/>
                  <a:pt x="387604" y="40285"/>
                  <a:pt x="381392" y="48355"/>
                </a:cubicBezTo>
                <a:lnTo>
                  <a:pt x="373194" y="87038"/>
                </a:lnTo>
                <a:lnTo>
                  <a:pt x="360513" y="87038"/>
                </a:lnTo>
                <a:lnTo>
                  <a:pt x="369159" y="46049"/>
                </a:lnTo>
                <a:cubicBezTo>
                  <a:pt x="369864" y="42398"/>
                  <a:pt x="370312" y="39516"/>
                  <a:pt x="370312" y="37018"/>
                </a:cubicBezTo>
                <a:cubicBezTo>
                  <a:pt x="370312" y="34777"/>
                  <a:pt x="369992" y="32791"/>
                  <a:pt x="369351" y="30806"/>
                </a:cubicBezTo>
                <a:lnTo>
                  <a:pt x="381328" y="25874"/>
                </a:lnTo>
                <a:cubicBezTo>
                  <a:pt x="382160" y="27732"/>
                  <a:pt x="382737" y="30422"/>
                  <a:pt x="382737" y="33240"/>
                </a:cubicBezTo>
                <a:cubicBezTo>
                  <a:pt x="382737" y="34393"/>
                  <a:pt x="382609" y="35673"/>
                  <a:pt x="382417" y="37018"/>
                </a:cubicBezTo>
                <a:cubicBezTo>
                  <a:pt x="388053" y="30230"/>
                  <a:pt x="395546" y="26451"/>
                  <a:pt x="403744" y="26451"/>
                </a:cubicBezTo>
                <a:cubicBezTo>
                  <a:pt x="411109" y="26451"/>
                  <a:pt x="415592" y="30998"/>
                  <a:pt x="415592" y="38171"/>
                </a:cubicBezTo>
                <a:cubicBezTo>
                  <a:pt x="415592" y="40157"/>
                  <a:pt x="415464" y="42654"/>
                  <a:pt x="415016" y="44640"/>
                </a:cubicBezTo>
                <a:close/>
                <a:moveTo>
                  <a:pt x="481559" y="40733"/>
                </a:moveTo>
                <a:lnTo>
                  <a:pt x="475347" y="69682"/>
                </a:lnTo>
                <a:cubicBezTo>
                  <a:pt x="473361" y="78712"/>
                  <a:pt x="472529" y="85373"/>
                  <a:pt x="471504" y="89856"/>
                </a:cubicBezTo>
                <a:cubicBezTo>
                  <a:pt x="467725" y="106508"/>
                  <a:pt x="455685" y="111888"/>
                  <a:pt x="440314" y="111888"/>
                </a:cubicBezTo>
                <a:cubicBezTo>
                  <a:pt x="432692" y="111888"/>
                  <a:pt x="425775" y="110159"/>
                  <a:pt x="419563" y="106636"/>
                </a:cubicBezTo>
                <a:lnTo>
                  <a:pt x="424046" y="97478"/>
                </a:lnTo>
                <a:cubicBezTo>
                  <a:pt x="429106" y="100552"/>
                  <a:pt x="434614" y="101961"/>
                  <a:pt x="441403" y="101961"/>
                </a:cubicBezTo>
                <a:cubicBezTo>
                  <a:pt x="451394" y="101961"/>
                  <a:pt x="456389" y="98182"/>
                  <a:pt x="458631" y="89920"/>
                </a:cubicBezTo>
                <a:cubicBezTo>
                  <a:pt x="458951" y="88639"/>
                  <a:pt x="460360" y="82299"/>
                  <a:pt x="460744" y="81274"/>
                </a:cubicBezTo>
                <a:cubicBezTo>
                  <a:pt x="456197" y="86334"/>
                  <a:pt x="450753" y="88447"/>
                  <a:pt x="444477" y="88447"/>
                </a:cubicBezTo>
                <a:cubicBezTo>
                  <a:pt x="432756" y="88447"/>
                  <a:pt x="426992" y="81658"/>
                  <a:pt x="426992" y="68273"/>
                </a:cubicBezTo>
                <a:cubicBezTo>
                  <a:pt x="426992" y="56104"/>
                  <a:pt x="432052" y="42398"/>
                  <a:pt x="440250" y="34969"/>
                </a:cubicBezTo>
                <a:cubicBezTo>
                  <a:pt x="446206" y="29589"/>
                  <a:pt x="453635" y="26323"/>
                  <a:pt x="462410" y="26323"/>
                </a:cubicBezTo>
                <a:cubicBezTo>
                  <a:pt x="472016" y="26323"/>
                  <a:pt x="477845" y="27604"/>
                  <a:pt x="484313" y="30870"/>
                </a:cubicBezTo>
                <a:cubicBezTo>
                  <a:pt x="483993" y="31895"/>
                  <a:pt x="482456" y="37082"/>
                  <a:pt x="481623" y="40861"/>
                </a:cubicBezTo>
                <a:close/>
                <a:moveTo>
                  <a:pt x="461257" y="36762"/>
                </a:moveTo>
                <a:cubicBezTo>
                  <a:pt x="457158" y="36762"/>
                  <a:pt x="452098" y="38748"/>
                  <a:pt x="449088" y="42270"/>
                </a:cubicBezTo>
                <a:cubicBezTo>
                  <a:pt x="444157" y="47906"/>
                  <a:pt x="440506" y="59819"/>
                  <a:pt x="440506" y="67824"/>
                </a:cubicBezTo>
                <a:cubicBezTo>
                  <a:pt x="440506" y="74741"/>
                  <a:pt x="443324" y="78136"/>
                  <a:pt x="448256" y="78136"/>
                </a:cubicBezTo>
                <a:cubicBezTo>
                  <a:pt x="453507" y="78136"/>
                  <a:pt x="459271" y="73909"/>
                  <a:pt x="462922" y="67568"/>
                </a:cubicBezTo>
                <a:lnTo>
                  <a:pt x="469262" y="38363"/>
                </a:lnTo>
                <a:cubicBezTo>
                  <a:pt x="467405" y="37211"/>
                  <a:pt x="464715" y="36698"/>
                  <a:pt x="461321" y="36698"/>
                </a:cubicBezTo>
                <a:close/>
                <a:moveTo>
                  <a:pt x="561488" y="40989"/>
                </a:moveTo>
                <a:cubicBezTo>
                  <a:pt x="558414" y="37915"/>
                  <a:pt x="554827" y="36634"/>
                  <a:pt x="551305" y="36634"/>
                </a:cubicBezTo>
                <a:cubicBezTo>
                  <a:pt x="547782" y="36634"/>
                  <a:pt x="544260" y="38363"/>
                  <a:pt x="541698" y="41438"/>
                </a:cubicBezTo>
                <a:cubicBezTo>
                  <a:pt x="537471" y="46561"/>
                  <a:pt x="533500" y="58986"/>
                  <a:pt x="533500" y="68145"/>
                </a:cubicBezTo>
                <a:cubicBezTo>
                  <a:pt x="533500" y="75190"/>
                  <a:pt x="536639" y="78712"/>
                  <a:pt x="542275" y="78712"/>
                </a:cubicBezTo>
                <a:cubicBezTo>
                  <a:pt x="546758" y="78712"/>
                  <a:pt x="551433" y="76343"/>
                  <a:pt x="555724" y="72500"/>
                </a:cubicBezTo>
                <a:lnTo>
                  <a:pt x="560399" y="80570"/>
                </a:lnTo>
                <a:cubicBezTo>
                  <a:pt x="553867" y="85821"/>
                  <a:pt x="547526" y="88447"/>
                  <a:pt x="539457" y="88447"/>
                </a:cubicBezTo>
                <a:cubicBezTo>
                  <a:pt x="526199" y="88447"/>
                  <a:pt x="519538" y="81082"/>
                  <a:pt x="519538" y="68145"/>
                </a:cubicBezTo>
                <a:cubicBezTo>
                  <a:pt x="519538" y="53991"/>
                  <a:pt x="526583" y="39772"/>
                  <a:pt x="534653" y="32984"/>
                </a:cubicBezTo>
                <a:cubicBezTo>
                  <a:pt x="540033" y="28436"/>
                  <a:pt x="545925" y="26067"/>
                  <a:pt x="553418" y="26067"/>
                </a:cubicBezTo>
                <a:cubicBezTo>
                  <a:pt x="559055" y="26067"/>
                  <a:pt x="564434" y="28052"/>
                  <a:pt x="568533" y="32279"/>
                </a:cubicBezTo>
                <a:lnTo>
                  <a:pt x="561488" y="40925"/>
                </a:lnTo>
                <a:close/>
                <a:moveTo>
                  <a:pt x="590437" y="88447"/>
                </a:moveTo>
                <a:cubicBezTo>
                  <a:pt x="577308" y="88447"/>
                  <a:pt x="569814" y="80826"/>
                  <a:pt x="569814" y="67248"/>
                </a:cubicBezTo>
                <a:cubicBezTo>
                  <a:pt x="569814" y="44384"/>
                  <a:pt x="583776" y="26323"/>
                  <a:pt x="603438" y="26323"/>
                </a:cubicBezTo>
                <a:cubicBezTo>
                  <a:pt x="617016" y="26323"/>
                  <a:pt x="624381" y="34200"/>
                  <a:pt x="624381" y="47202"/>
                </a:cubicBezTo>
                <a:cubicBezTo>
                  <a:pt x="624381" y="68849"/>
                  <a:pt x="612212" y="88447"/>
                  <a:pt x="590373" y="88447"/>
                </a:cubicBezTo>
                <a:close/>
                <a:moveTo>
                  <a:pt x="601453" y="36186"/>
                </a:moveTo>
                <a:cubicBezTo>
                  <a:pt x="589732" y="36186"/>
                  <a:pt x="583648" y="54951"/>
                  <a:pt x="583648" y="68401"/>
                </a:cubicBezTo>
                <a:cubicBezTo>
                  <a:pt x="583648" y="75574"/>
                  <a:pt x="587042" y="78712"/>
                  <a:pt x="592807" y="78712"/>
                </a:cubicBezTo>
                <a:cubicBezTo>
                  <a:pt x="604271" y="78712"/>
                  <a:pt x="610483" y="61164"/>
                  <a:pt x="610483" y="46753"/>
                </a:cubicBezTo>
                <a:cubicBezTo>
                  <a:pt x="610483" y="38812"/>
                  <a:pt x="606704" y="36186"/>
                  <a:pt x="601453" y="36186"/>
                </a:cubicBezTo>
                <a:close/>
                <a:moveTo>
                  <a:pt x="688171" y="44640"/>
                </a:moveTo>
                <a:lnTo>
                  <a:pt x="679140" y="87038"/>
                </a:lnTo>
                <a:lnTo>
                  <a:pt x="666395" y="87038"/>
                </a:lnTo>
                <a:lnTo>
                  <a:pt x="674721" y="47778"/>
                </a:lnTo>
                <a:cubicBezTo>
                  <a:pt x="675297" y="45216"/>
                  <a:pt x="675554" y="43295"/>
                  <a:pt x="675554" y="42014"/>
                </a:cubicBezTo>
                <a:cubicBezTo>
                  <a:pt x="675554" y="38620"/>
                  <a:pt x="674016" y="37339"/>
                  <a:pt x="670878" y="37339"/>
                </a:cubicBezTo>
                <a:cubicBezTo>
                  <a:pt x="666651" y="37339"/>
                  <a:pt x="660823" y="40285"/>
                  <a:pt x="654611" y="48355"/>
                </a:cubicBezTo>
                <a:lnTo>
                  <a:pt x="646413" y="87038"/>
                </a:lnTo>
                <a:lnTo>
                  <a:pt x="633732" y="87038"/>
                </a:lnTo>
                <a:lnTo>
                  <a:pt x="642378" y="46049"/>
                </a:lnTo>
                <a:cubicBezTo>
                  <a:pt x="643082" y="42398"/>
                  <a:pt x="643531" y="39516"/>
                  <a:pt x="643531" y="37018"/>
                </a:cubicBezTo>
                <a:cubicBezTo>
                  <a:pt x="643531" y="34777"/>
                  <a:pt x="643210" y="32791"/>
                  <a:pt x="642570" y="30806"/>
                </a:cubicBezTo>
                <a:lnTo>
                  <a:pt x="654547" y="25874"/>
                </a:lnTo>
                <a:cubicBezTo>
                  <a:pt x="655379" y="27732"/>
                  <a:pt x="655956" y="30422"/>
                  <a:pt x="655956" y="33240"/>
                </a:cubicBezTo>
                <a:cubicBezTo>
                  <a:pt x="655956" y="34393"/>
                  <a:pt x="655827" y="35673"/>
                  <a:pt x="655635" y="37018"/>
                </a:cubicBezTo>
                <a:cubicBezTo>
                  <a:pt x="661271" y="30230"/>
                  <a:pt x="668765" y="26451"/>
                  <a:pt x="676963" y="26451"/>
                </a:cubicBezTo>
                <a:cubicBezTo>
                  <a:pt x="684328" y="26451"/>
                  <a:pt x="688811" y="30998"/>
                  <a:pt x="688811" y="38171"/>
                </a:cubicBezTo>
                <a:cubicBezTo>
                  <a:pt x="688811" y="40157"/>
                  <a:pt x="688683" y="42654"/>
                  <a:pt x="688235" y="44640"/>
                </a:cubicBezTo>
                <a:close/>
                <a:moveTo>
                  <a:pt x="747028" y="87038"/>
                </a:moveTo>
                <a:lnTo>
                  <a:pt x="733899" y="87038"/>
                </a:lnTo>
                <a:lnTo>
                  <a:pt x="744531" y="36890"/>
                </a:lnTo>
                <a:lnTo>
                  <a:pt x="722499" y="36890"/>
                </a:lnTo>
                <a:lnTo>
                  <a:pt x="712508" y="87743"/>
                </a:lnTo>
                <a:cubicBezTo>
                  <a:pt x="710394" y="98759"/>
                  <a:pt x="705463" y="106956"/>
                  <a:pt x="700083" y="112464"/>
                </a:cubicBezTo>
                <a:lnTo>
                  <a:pt x="691437" y="105804"/>
                </a:lnTo>
                <a:cubicBezTo>
                  <a:pt x="694831" y="101705"/>
                  <a:pt x="698354" y="95044"/>
                  <a:pt x="699891" y="87422"/>
                </a:cubicBezTo>
                <a:lnTo>
                  <a:pt x="709882" y="36890"/>
                </a:lnTo>
                <a:lnTo>
                  <a:pt x="703926" y="36890"/>
                </a:lnTo>
                <a:lnTo>
                  <a:pt x="705911" y="27732"/>
                </a:lnTo>
                <a:lnTo>
                  <a:pt x="711675" y="27732"/>
                </a:lnTo>
                <a:lnTo>
                  <a:pt x="713212" y="19662"/>
                </a:lnTo>
                <a:cubicBezTo>
                  <a:pt x="714621" y="11913"/>
                  <a:pt x="718016" y="6661"/>
                  <a:pt x="723204" y="3843"/>
                </a:cubicBezTo>
                <a:cubicBezTo>
                  <a:pt x="726598" y="1985"/>
                  <a:pt x="730441" y="1025"/>
                  <a:pt x="735052" y="1025"/>
                </a:cubicBezTo>
                <a:cubicBezTo>
                  <a:pt x="740112" y="1025"/>
                  <a:pt x="744211" y="1857"/>
                  <a:pt x="747221" y="3971"/>
                </a:cubicBezTo>
                <a:lnTo>
                  <a:pt x="741969" y="12425"/>
                </a:lnTo>
                <a:cubicBezTo>
                  <a:pt x="740240" y="11272"/>
                  <a:pt x="737422" y="10696"/>
                  <a:pt x="734796" y="10696"/>
                </a:cubicBezTo>
                <a:cubicBezTo>
                  <a:pt x="730313" y="10696"/>
                  <a:pt x="726854" y="13770"/>
                  <a:pt x="725893" y="19022"/>
                </a:cubicBezTo>
                <a:lnTo>
                  <a:pt x="724228" y="27796"/>
                </a:lnTo>
                <a:lnTo>
                  <a:pt x="759645" y="27796"/>
                </a:lnTo>
                <a:lnTo>
                  <a:pt x="747093" y="87102"/>
                </a:lnTo>
                <a:close/>
                <a:moveTo>
                  <a:pt x="756763" y="19150"/>
                </a:moveTo>
                <a:cubicBezTo>
                  <a:pt x="752088" y="19150"/>
                  <a:pt x="748181" y="15307"/>
                  <a:pt x="748181" y="10568"/>
                </a:cubicBezTo>
                <a:cubicBezTo>
                  <a:pt x="748181" y="5828"/>
                  <a:pt x="752024" y="1921"/>
                  <a:pt x="756828" y="1921"/>
                </a:cubicBezTo>
                <a:cubicBezTo>
                  <a:pt x="761631" y="1921"/>
                  <a:pt x="765410" y="5764"/>
                  <a:pt x="765410" y="10504"/>
                </a:cubicBezTo>
                <a:cubicBezTo>
                  <a:pt x="765410" y="15243"/>
                  <a:pt x="761567" y="19150"/>
                  <a:pt x="756763" y="19150"/>
                </a:cubicBezTo>
                <a:close/>
                <a:moveTo>
                  <a:pt x="816774" y="66415"/>
                </a:moveTo>
                <a:cubicBezTo>
                  <a:pt x="815365" y="72756"/>
                  <a:pt x="814917" y="76983"/>
                  <a:pt x="814917" y="79801"/>
                </a:cubicBezTo>
                <a:cubicBezTo>
                  <a:pt x="814917" y="82619"/>
                  <a:pt x="815365" y="84156"/>
                  <a:pt x="816198" y="85565"/>
                </a:cubicBezTo>
                <a:lnTo>
                  <a:pt x="805182" y="88127"/>
                </a:lnTo>
                <a:cubicBezTo>
                  <a:pt x="803773" y="86462"/>
                  <a:pt x="802940" y="83900"/>
                  <a:pt x="802940" y="80762"/>
                </a:cubicBezTo>
                <a:lnTo>
                  <a:pt x="802940" y="79609"/>
                </a:lnTo>
                <a:cubicBezTo>
                  <a:pt x="798393" y="85245"/>
                  <a:pt x="792309" y="88255"/>
                  <a:pt x="785456" y="88255"/>
                </a:cubicBezTo>
                <a:cubicBezTo>
                  <a:pt x="773607" y="88255"/>
                  <a:pt x="767971" y="81210"/>
                  <a:pt x="767971" y="67889"/>
                </a:cubicBezTo>
                <a:cubicBezTo>
                  <a:pt x="767971" y="56040"/>
                  <a:pt x="772647" y="43423"/>
                  <a:pt x="780973" y="35225"/>
                </a:cubicBezTo>
                <a:cubicBezTo>
                  <a:pt x="786609" y="29717"/>
                  <a:pt x="793974" y="26899"/>
                  <a:pt x="800763" y="26899"/>
                </a:cubicBezTo>
                <a:cubicBezTo>
                  <a:pt x="806015" y="26899"/>
                  <a:pt x="810113" y="27732"/>
                  <a:pt x="812099" y="28757"/>
                </a:cubicBezTo>
                <a:cubicBezTo>
                  <a:pt x="812099" y="28180"/>
                  <a:pt x="813124" y="22800"/>
                  <a:pt x="813636" y="20815"/>
                </a:cubicBezTo>
                <a:lnTo>
                  <a:pt x="817863" y="897"/>
                </a:lnTo>
                <a:lnTo>
                  <a:pt x="830160" y="3010"/>
                </a:lnTo>
                <a:lnTo>
                  <a:pt x="816710" y="66544"/>
                </a:lnTo>
                <a:close/>
                <a:moveTo>
                  <a:pt x="800378" y="37211"/>
                </a:moveTo>
                <a:cubicBezTo>
                  <a:pt x="796600" y="37211"/>
                  <a:pt x="792437" y="39068"/>
                  <a:pt x="789619" y="42590"/>
                </a:cubicBezTo>
                <a:cubicBezTo>
                  <a:pt x="784815" y="48419"/>
                  <a:pt x="781549" y="59947"/>
                  <a:pt x="781549" y="68017"/>
                </a:cubicBezTo>
                <a:cubicBezTo>
                  <a:pt x="781549" y="74485"/>
                  <a:pt x="783919" y="77880"/>
                  <a:pt x="788722" y="77880"/>
                </a:cubicBezTo>
                <a:cubicBezTo>
                  <a:pt x="793526" y="77880"/>
                  <a:pt x="800058" y="73525"/>
                  <a:pt x="803709" y="67312"/>
                </a:cubicBezTo>
                <a:lnTo>
                  <a:pt x="809665" y="39516"/>
                </a:lnTo>
                <a:cubicBezTo>
                  <a:pt x="807231" y="37851"/>
                  <a:pt x="804734" y="37147"/>
                  <a:pt x="800378" y="37147"/>
                </a:cubicBezTo>
                <a:close/>
                <a:moveTo>
                  <a:pt x="880372" y="54439"/>
                </a:moveTo>
                <a:cubicBezTo>
                  <a:pt x="875440" y="59242"/>
                  <a:pt x="867370" y="61932"/>
                  <a:pt x="855202" y="61932"/>
                </a:cubicBezTo>
                <a:cubicBezTo>
                  <a:pt x="851935" y="61932"/>
                  <a:pt x="849117" y="61484"/>
                  <a:pt x="848028" y="61484"/>
                </a:cubicBezTo>
                <a:cubicBezTo>
                  <a:pt x="847772" y="62637"/>
                  <a:pt x="847324" y="65839"/>
                  <a:pt x="847324" y="67696"/>
                </a:cubicBezTo>
                <a:cubicBezTo>
                  <a:pt x="847324" y="75062"/>
                  <a:pt x="851679" y="78584"/>
                  <a:pt x="858084" y="78584"/>
                </a:cubicBezTo>
                <a:cubicBezTo>
                  <a:pt x="864488" y="78584"/>
                  <a:pt x="869356" y="76471"/>
                  <a:pt x="874864" y="72116"/>
                </a:cubicBezTo>
                <a:lnTo>
                  <a:pt x="878834" y="80057"/>
                </a:lnTo>
                <a:cubicBezTo>
                  <a:pt x="871661" y="85821"/>
                  <a:pt x="864680" y="88511"/>
                  <a:pt x="854689" y="88511"/>
                </a:cubicBezTo>
                <a:cubicBezTo>
                  <a:pt x="842008" y="88511"/>
                  <a:pt x="833618" y="80890"/>
                  <a:pt x="833618" y="66864"/>
                </a:cubicBezTo>
                <a:cubicBezTo>
                  <a:pt x="833618" y="55015"/>
                  <a:pt x="838742" y="42270"/>
                  <a:pt x="846876" y="34393"/>
                </a:cubicBezTo>
                <a:cubicBezTo>
                  <a:pt x="852704" y="28757"/>
                  <a:pt x="859301" y="26323"/>
                  <a:pt x="866922" y="26323"/>
                </a:cubicBezTo>
                <a:cubicBezTo>
                  <a:pt x="878386" y="26323"/>
                  <a:pt x="885687" y="31575"/>
                  <a:pt x="885687" y="42142"/>
                </a:cubicBezTo>
                <a:cubicBezTo>
                  <a:pt x="885687" y="46946"/>
                  <a:pt x="883830" y="51173"/>
                  <a:pt x="880436" y="54439"/>
                </a:cubicBezTo>
                <a:close/>
                <a:moveTo>
                  <a:pt x="865257" y="35930"/>
                </a:moveTo>
                <a:cubicBezTo>
                  <a:pt x="858596" y="35930"/>
                  <a:pt x="852704" y="41181"/>
                  <a:pt x="850142" y="52325"/>
                </a:cubicBezTo>
                <a:cubicBezTo>
                  <a:pt x="850846" y="52325"/>
                  <a:pt x="853280" y="52646"/>
                  <a:pt x="855266" y="52646"/>
                </a:cubicBezTo>
                <a:cubicBezTo>
                  <a:pt x="862439" y="52646"/>
                  <a:pt x="867306" y="51621"/>
                  <a:pt x="870124" y="48803"/>
                </a:cubicBezTo>
                <a:cubicBezTo>
                  <a:pt x="871661" y="47266"/>
                  <a:pt x="872558" y="45408"/>
                  <a:pt x="872558" y="42975"/>
                </a:cubicBezTo>
                <a:cubicBezTo>
                  <a:pt x="872558" y="39004"/>
                  <a:pt x="870573" y="35930"/>
                  <a:pt x="865193" y="35930"/>
                </a:cubicBezTo>
                <a:close/>
                <a:moveTo>
                  <a:pt x="946467" y="44640"/>
                </a:moveTo>
                <a:lnTo>
                  <a:pt x="937436" y="87038"/>
                </a:lnTo>
                <a:lnTo>
                  <a:pt x="924691" y="87038"/>
                </a:lnTo>
                <a:lnTo>
                  <a:pt x="933017" y="47778"/>
                </a:lnTo>
                <a:cubicBezTo>
                  <a:pt x="933593" y="45216"/>
                  <a:pt x="933850" y="43295"/>
                  <a:pt x="933850" y="42014"/>
                </a:cubicBezTo>
                <a:cubicBezTo>
                  <a:pt x="933850" y="38620"/>
                  <a:pt x="932313" y="37339"/>
                  <a:pt x="929174" y="37339"/>
                </a:cubicBezTo>
                <a:cubicBezTo>
                  <a:pt x="924947" y="37339"/>
                  <a:pt x="919119" y="40285"/>
                  <a:pt x="912907" y="48355"/>
                </a:cubicBezTo>
                <a:lnTo>
                  <a:pt x="904709" y="87038"/>
                </a:lnTo>
                <a:lnTo>
                  <a:pt x="892028" y="87038"/>
                </a:lnTo>
                <a:lnTo>
                  <a:pt x="900674" y="46049"/>
                </a:lnTo>
                <a:cubicBezTo>
                  <a:pt x="901378" y="42398"/>
                  <a:pt x="901827" y="39516"/>
                  <a:pt x="901827" y="37018"/>
                </a:cubicBezTo>
                <a:cubicBezTo>
                  <a:pt x="901827" y="34777"/>
                  <a:pt x="901507" y="32791"/>
                  <a:pt x="900866" y="30806"/>
                </a:cubicBezTo>
                <a:lnTo>
                  <a:pt x="912843" y="25874"/>
                </a:lnTo>
                <a:cubicBezTo>
                  <a:pt x="913675" y="27732"/>
                  <a:pt x="914252" y="30422"/>
                  <a:pt x="914252" y="33240"/>
                </a:cubicBezTo>
                <a:cubicBezTo>
                  <a:pt x="914252" y="34393"/>
                  <a:pt x="914124" y="35673"/>
                  <a:pt x="913931" y="37018"/>
                </a:cubicBezTo>
                <a:cubicBezTo>
                  <a:pt x="919567" y="30230"/>
                  <a:pt x="927061" y="26451"/>
                  <a:pt x="935259" y="26451"/>
                </a:cubicBezTo>
                <a:cubicBezTo>
                  <a:pt x="942624" y="26451"/>
                  <a:pt x="947107" y="30998"/>
                  <a:pt x="947107" y="38171"/>
                </a:cubicBezTo>
                <a:cubicBezTo>
                  <a:pt x="947107" y="40157"/>
                  <a:pt x="946979" y="42654"/>
                  <a:pt x="946531" y="44640"/>
                </a:cubicBezTo>
                <a:close/>
                <a:moveTo>
                  <a:pt x="990658" y="36890"/>
                </a:moveTo>
                <a:lnTo>
                  <a:pt x="979322" y="36890"/>
                </a:lnTo>
                <a:lnTo>
                  <a:pt x="972661" y="68785"/>
                </a:lnTo>
                <a:cubicBezTo>
                  <a:pt x="972213" y="71027"/>
                  <a:pt x="971957" y="73012"/>
                  <a:pt x="971957" y="74549"/>
                </a:cubicBezTo>
                <a:cubicBezTo>
                  <a:pt x="971957" y="78328"/>
                  <a:pt x="973686" y="79481"/>
                  <a:pt x="977465" y="79481"/>
                </a:cubicBezTo>
                <a:cubicBezTo>
                  <a:pt x="979322" y="79481"/>
                  <a:pt x="981564" y="79161"/>
                  <a:pt x="983421" y="78328"/>
                </a:cubicBezTo>
                <a:lnTo>
                  <a:pt x="983421" y="86270"/>
                </a:lnTo>
                <a:cubicBezTo>
                  <a:pt x="979322" y="87935"/>
                  <a:pt x="975223" y="88703"/>
                  <a:pt x="971124" y="88703"/>
                </a:cubicBezTo>
                <a:cubicBezTo>
                  <a:pt x="963183" y="88703"/>
                  <a:pt x="958699" y="84733"/>
                  <a:pt x="958699" y="78712"/>
                </a:cubicBezTo>
                <a:cubicBezTo>
                  <a:pt x="958699" y="76599"/>
                  <a:pt x="958956" y="73589"/>
                  <a:pt x="959532" y="70642"/>
                </a:cubicBezTo>
                <a:lnTo>
                  <a:pt x="966705" y="36890"/>
                </a:lnTo>
                <a:lnTo>
                  <a:pt x="960044" y="36890"/>
                </a:lnTo>
                <a:lnTo>
                  <a:pt x="961902" y="27732"/>
                </a:lnTo>
                <a:lnTo>
                  <a:pt x="968562" y="27732"/>
                </a:lnTo>
                <a:cubicBezTo>
                  <a:pt x="969715" y="22352"/>
                  <a:pt x="970932" y="17741"/>
                  <a:pt x="972405" y="13322"/>
                </a:cubicBezTo>
                <a:lnTo>
                  <a:pt x="986111" y="10183"/>
                </a:lnTo>
                <a:cubicBezTo>
                  <a:pt x="984446" y="15243"/>
                  <a:pt x="982460" y="22160"/>
                  <a:pt x="981307" y="27732"/>
                </a:cubicBezTo>
                <a:lnTo>
                  <a:pt x="995462" y="27732"/>
                </a:lnTo>
                <a:lnTo>
                  <a:pt x="990658" y="36890"/>
                </a:lnTo>
                <a:close/>
                <a:moveTo>
                  <a:pt x="1071099" y="44384"/>
                </a:moveTo>
                <a:lnTo>
                  <a:pt x="1066296" y="67824"/>
                </a:lnTo>
                <a:cubicBezTo>
                  <a:pt x="1065848" y="70258"/>
                  <a:pt x="1065463" y="72308"/>
                  <a:pt x="1065463" y="73909"/>
                </a:cubicBezTo>
                <a:cubicBezTo>
                  <a:pt x="1065463" y="77047"/>
                  <a:pt x="1066488" y="79032"/>
                  <a:pt x="1068410" y="81146"/>
                </a:cubicBezTo>
                <a:lnTo>
                  <a:pt x="1057842" y="89024"/>
                </a:lnTo>
                <a:cubicBezTo>
                  <a:pt x="1054704" y="86462"/>
                  <a:pt x="1053359" y="83195"/>
                  <a:pt x="1053359" y="79289"/>
                </a:cubicBezTo>
                <a:cubicBezTo>
                  <a:pt x="1049132" y="85053"/>
                  <a:pt x="1043176" y="88447"/>
                  <a:pt x="1035554" y="88447"/>
                </a:cubicBezTo>
                <a:cubicBezTo>
                  <a:pt x="1026268" y="88447"/>
                  <a:pt x="1020119" y="82235"/>
                  <a:pt x="1020119" y="69554"/>
                </a:cubicBezTo>
                <a:cubicBezTo>
                  <a:pt x="1020119" y="56873"/>
                  <a:pt x="1025051" y="43807"/>
                  <a:pt x="1032672" y="35930"/>
                </a:cubicBezTo>
                <a:cubicBezTo>
                  <a:pt x="1039013" y="29461"/>
                  <a:pt x="1046762" y="26323"/>
                  <a:pt x="1056241" y="26323"/>
                </a:cubicBezTo>
                <a:cubicBezTo>
                  <a:pt x="1063030" y="26323"/>
                  <a:pt x="1069947" y="27732"/>
                  <a:pt x="1074622" y="30806"/>
                </a:cubicBezTo>
                <a:cubicBezTo>
                  <a:pt x="1073597" y="34072"/>
                  <a:pt x="1071932" y="40157"/>
                  <a:pt x="1071099" y="44384"/>
                </a:cubicBezTo>
                <a:close/>
                <a:moveTo>
                  <a:pt x="1054704" y="36506"/>
                </a:moveTo>
                <a:cubicBezTo>
                  <a:pt x="1049452" y="36506"/>
                  <a:pt x="1045673" y="37659"/>
                  <a:pt x="1041126" y="43039"/>
                </a:cubicBezTo>
                <a:cubicBezTo>
                  <a:pt x="1035874" y="49379"/>
                  <a:pt x="1033377" y="60843"/>
                  <a:pt x="1033377" y="69169"/>
                </a:cubicBezTo>
                <a:cubicBezTo>
                  <a:pt x="1033377" y="75638"/>
                  <a:pt x="1035490" y="78072"/>
                  <a:pt x="1039845" y="78072"/>
                </a:cubicBezTo>
                <a:cubicBezTo>
                  <a:pt x="1045225" y="78072"/>
                  <a:pt x="1051181" y="72692"/>
                  <a:pt x="1053935" y="66736"/>
                </a:cubicBezTo>
                <a:lnTo>
                  <a:pt x="1060276" y="37659"/>
                </a:lnTo>
                <a:cubicBezTo>
                  <a:pt x="1059123" y="36954"/>
                  <a:pt x="1056753" y="36506"/>
                  <a:pt x="1054768" y="36506"/>
                </a:cubicBezTo>
                <a:close/>
                <a:moveTo>
                  <a:pt x="1136490" y="44640"/>
                </a:moveTo>
                <a:lnTo>
                  <a:pt x="1127460" y="87038"/>
                </a:lnTo>
                <a:lnTo>
                  <a:pt x="1114715" y="87038"/>
                </a:lnTo>
                <a:lnTo>
                  <a:pt x="1123041" y="47778"/>
                </a:lnTo>
                <a:cubicBezTo>
                  <a:pt x="1123617" y="45216"/>
                  <a:pt x="1123873" y="43295"/>
                  <a:pt x="1123873" y="42014"/>
                </a:cubicBezTo>
                <a:cubicBezTo>
                  <a:pt x="1123873" y="38620"/>
                  <a:pt x="1122336" y="37339"/>
                  <a:pt x="1119198" y="37339"/>
                </a:cubicBezTo>
                <a:cubicBezTo>
                  <a:pt x="1114971" y="37339"/>
                  <a:pt x="1109143" y="40285"/>
                  <a:pt x="1102930" y="48355"/>
                </a:cubicBezTo>
                <a:lnTo>
                  <a:pt x="1094732" y="87038"/>
                </a:lnTo>
                <a:lnTo>
                  <a:pt x="1082051" y="87038"/>
                </a:lnTo>
                <a:lnTo>
                  <a:pt x="1090697" y="46049"/>
                </a:lnTo>
                <a:cubicBezTo>
                  <a:pt x="1091402" y="42398"/>
                  <a:pt x="1091850" y="39516"/>
                  <a:pt x="1091850" y="37018"/>
                </a:cubicBezTo>
                <a:cubicBezTo>
                  <a:pt x="1091850" y="34777"/>
                  <a:pt x="1091530" y="32791"/>
                  <a:pt x="1090890" y="30806"/>
                </a:cubicBezTo>
                <a:lnTo>
                  <a:pt x="1102866" y="25874"/>
                </a:lnTo>
                <a:cubicBezTo>
                  <a:pt x="1103699" y="27732"/>
                  <a:pt x="1104275" y="30422"/>
                  <a:pt x="1104275" y="33240"/>
                </a:cubicBezTo>
                <a:cubicBezTo>
                  <a:pt x="1104275" y="34393"/>
                  <a:pt x="1104147" y="35673"/>
                  <a:pt x="1103955" y="37018"/>
                </a:cubicBezTo>
                <a:cubicBezTo>
                  <a:pt x="1109591" y="30230"/>
                  <a:pt x="1117084" y="26451"/>
                  <a:pt x="1125282" y="26451"/>
                </a:cubicBezTo>
                <a:cubicBezTo>
                  <a:pt x="1132647" y="26451"/>
                  <a:pt x="1137131" y="30998"/>
                  <a:pt x="1137131" y="38171"/>
                </a:cubicBezTo>
                <a:cubicBezTo>
                  <a:pt x="1137131" y="40157"/>
                  <a:pt x="1137002" y="42654"/>
                  <a:pt x="1136554" y="44640"/>
                </a:cubicBezTo>
                <a:close/>
                <a:moveTo>
                  <a:pt x="1197205" y="66415"/>
                </a:moveTo>
                <a:cubicBezTo>
                  <a:pt x="1195796" y="72756"/>
                  <a:pt x="1195348" y="76983"/>
                  <a:pt x="1195348" y="79801"/>
                </a:cubicBezTo>
                <a:cubicBezTo>
                  <a:pt x="1195348" y="82619"/>
                  <a:pt x="1195796" y="84156"/>
                  <a:pt x="1196629" y="85565"/>
                </a:cubicBezTo>
                <a:lnTo>
                  <a:pt x="1185613" y="88127"/>
                </a:lnTo>
                <a:cubicBezTo>
                  <a:pt x="1184204" y="86462"/>
                  <a:pt x="1183372" y="83900"/>
                  <a:pt x="1183372" y="80762"/>
                </a:cubicBezTo>
                <a:lnTo>
                  <a:pt x="1183372" y="79609"/>
                </a:lnTo>
                <a:cubicBezTo>
                  <a:pt x="1178824" y="85245"/>
                  <a:pt x="1172740" y="88255"/>
                  <a:pt x="1165887" y="88255"/>
                </a:cubicBezTo>
                <a:cubicBezTo>
                  <a:pt x="1154039" y="88255"/>
                  <a:pt x="1148403" y="81210"/>
                  <a:pt x="1148403" y="67889"/>
                </a:cubicBezTo>
                <a:cubicBezTo>
                  <a:pt x="1148403" y="56040"/>
                  <a:pt x="1153078" y="43423"/>
                  <a:pt x="1161404" y="35225"/>
                </a:cubicBezTo>
                <a:cubicBezTo>
                  <a:pt x="1167040" y="29717"/>
                  <a:pt x="1174405" y="26899"/>
                  <a:pt x="1181194" y="26899"/>
                </a:cubicBezTo>
                <a:cubicBezTo>
                  <a:pt x="1186446" y="26899"/>
                  <a:pt x="1190545" y="27732"/>
                  <a:pt x="1192530" y="28757"/>
                </a:cubicBezTo>
                <a:cubicBezTo>
                  <a:pt x="1192530" y="28180"/>
                  <a:pt x="1193555" y="22800"/>
                  <a:pt x="1194067" y="20815"/>
                </a:cubicBezTo>
                <a:lnTo>
                  <a:pt x="1198294" y="897"/>
                </a:lnTo>
                <a:lnTo>
                  <a:pt x="1210591" y="3010"/>
                </a:lnTo>
                <a:lnTo>
                  <a:pt x="1197141" y="66544"/>
                </a:lnTo>
                <a:close/>
                <a:moveTo>
                  <a:pt x="1180810" y="37211"/>
                </a:moveTo>
                <a:cubicBezTo>
                  <a:pt x="1177031" y="37211"/>
                  <a:pt x="1172868" y="39068"/>
                  <a:pt x="1170050" y="42590"/>
                </a:cubicBezTo>
                <a:cubicBezTo>
                  <a:pt x="1165247" y="48419"/>
                  <a:pt x="1161980" y="59947"/>
                  <a:pt x="1161980" y="68017"/>
                </a:cubicBezTo>
                <a:cubicBezTo>
                  <a:pt x="1161980" y="74485"/>
                  <a:pt x="1164350" y="77880"/>
                  <a:pt x="1169153" y="77880"/>
                </a:cubicBezTo>
                <a:cubicBezTo>
                  <a:pt x="1173957" y="77880"/>
                  <a:pt x="1180489" y="73525"/>
                  <a:pt x="1184140" y="67312"/>
                </a:cubicBezTo>
                <a:lnTo>
                  <a:pt x="1190096" y="39516"/>
                </a:lnTo>
                <a:cubicBezTo>
                  <a:pt x="1187663" y="37851"/>
                  <a:pt x="1185165" y="37147"/>
                  <a:pt x="1180810" y="37147"/>
                </a:cubicBezTo>
                <a:close/>
                <a:moveTo>
                  <a:pt x="1282386" y="40989"/>
                </a:moveTo>
                <a:cubicBezTo>
                  <a:pt x="1279312" y="37915"/>
                  <a:pt x="1275725" y="36634"/>
                  <a:pt x="1272203" y="36634"/>
                </a:cubicBezTo>
                <a:cubicBezTo>
                  <a:pt x="1268680" y="36634"/>
                  <a:pt x="1265158" y="38363"/>
                  <a:pt x="1262596" y="41438"/>
                </a:cubicBezTo>
                <a:cubicBezTo>
                  <a:pt x="1258369" y="46561"/>
                  <a:pt x="1254398" y="58986"/>
                  <a:pt x="1254398" y="68145"/>
                </a:cubicBezTo>
                <a:cubicBezTo>
                  <a:pt x="1254398" y="75190"/>
                  <a:pt x="1257536" y="78712"/>
                  <a:pt x="1263172" y="78712"/>
                </a:cubicBezTo>
                <a:cubicBezTo>
                  <a:pt x="1267656" y="78712"/>
                  <a:pt x="1272331" y="76343"/>
                  <a:pt x="1276622" y="72500"/>
                </a:cubicBezTo>
                <a:lnTo>
                  <a:pt x="1281297" y="80570"/>
                </a:lnTo>
                <a:cubicBezTo>
                  <a:pt x="1274765" y="85821"/>
                  <a:pt x="1268424" y="88447"/>
                  <a:pt x="1260354" y="88447"/>
                </a:cubicBezTo>
                <a:cubicBezTo>
                  <a:pt x="1247097" y="88447"/>
                  <a:pt x="1240436" y="81082"/>
                  <a:pt x="1240436" y="68145"/>
                </a:cubicBezTo>
                <a:cubicBezTo>
                  <a:pt x="1240436" y="53991"/>
                  <a:pt x="1247481" y="39772"/>
                  <a:pt x="1255551" y="32984"/>
                </a:cubicBezTo>
                <a:cubicBezTo>
                  <a:pt x="1260931" y="28436"/>
                  <a:pt x="1266823" y="26067"/>
                  <a:pt x="1274316" y="26067"/>
                </a:cubicBezTo>
                <a:cubicBezTo>
                  <a:pt x="1279952" y="26067"/>
                  <a:pt x="1285332" y="28052"/>
                  <a:pt x="1289431" y="32279"/>
                </a:cubicBezTo>
                <a:lnTo>
                  <a:pt x="1282386" y="40925"/>
                </a:lnTo>
                <a:close/>
                <a:moveTo>
                  <a:pt x="1330484" y="39452"/>
                </a:moveTo>
                <a:cubicBezTo>
                  <a:pt x="1329332" y="38748"/>
                  <a:pt x="1328115" y="38492"/>
                  <a:pt x="1326385" y="38492"/>
                </a:cubicBezTo>
                <a:cubicBezTo>
                  <a:pt x="1322287" y="38492"/>
                  <a:pt x="1317739" y="41630"/>
                  <a:pt x="1312552" y="48931"/>
                </a:cubicBezTo>
                <a:lnTo>
                  <a:pt x="1304482" y="87038"/>
                </a:lnTo>
                <a:lnTo>
                  <a:pt x="1291737" y="87038"/>
                </a:lnTo>
                <a:lnTo>
                  <a:pt x="1300191" y="47458"/>
                </a:lnTo>
                <a:cubicBezTo>
                  <a:pt x="1301151" y="43103"/>
                  <a:pt x="1301472" y="39836"/>
                  <a:pt x="1301472" y="37147"/>
                </a:cubicBezTo>
                <a:cubicBezTo>
                  <a:pt x="1301472" y="34713"/>
                  <a:pt x="1301216" y="32663"/>
                  <a:pt x="1300639" y="30806"/>
                </a:cubicBezTo>
                <a:lnTo>
                  <a:pt x="1312616" y="25874"/>
                </a:lnTo>
                <a:cubicBezTo>
                  <a:pt x="1313448" y="27860"/>
                  <a:pt x="1313897" y="30550"/>
                  <a:pt x="1313897" y="33240"/>
                </a:cubicBezTo>
                <a:cubicBezTo>
                  <a:pt x="1313897" y="34649"/>
                  <a:pt x="1313768" y="36058"/>
                  <a:pt x="1313576" y="37467"/>
                </a:cubicBezTo>
                <a:cubicBezTo>
                  <a:pt x="1318956" y="30678"/>
                  <a:pt x="1325553" y="26323"/>
                  <a:pt x="1331253" y="26323"/>
                </a:cubicBezTo>
                <a:cubicBezTo>
                  <a:pt x="1333366" y="26323"/>
                  <a:pt x="1334391" y="26579"/>
                  <a:pt x="1336184" y="27283"/>
                </a:cubicBezTo>
                <a:lnTo>
                  <a:pt x="1330548" y="39452"/>
                </a:lnTo>
                <a:close/>
                <a:moveTo>
                  <a:pt x="1381337" y="54439"/>
                </a:moveTo>
                <a:cubicBezTo>
                  <a:pt x="1376405" y="59242"/>
                  <a:pt x="1368335" y="61932"/>
                  <a:pt x="1356167" y="61932"/>
                </a:cubicBezTo>
                <a:cubicBezTo>
                  <a:pt x="1352900" y="61932"/>
                  <a:pt x="1350082" y="61484"/>
                  <a:pt x="1348994" y="61484"/>
                </a:cubicBezTo>
                <a:cubicBezTo>
                  <a:pt x="1348737" y="62637"/>
                  <a:pt x="1348289" y="65839"/>
                  <a:pt x="1348289" y="67696"/>
                </a:cubicBezTo>
                <a:cubicBezTo>
                  <a:pt x="1348289" y="75062"/>
                  <a:pt x="1352644" y="78584"/>
                  <a:pt x="1359049" y="78584"/>
                </a:cubicBezTo>
                <a:cubicBezTo>
                  <a:pt x="1365453" y="78584"/>
                  <a:pt x="1370321" y="76471"/>
                  <a:pt x="1375829" y="72116"/>
                </a:cubicBezTo>
                <a:lnTo>
                  <a:pt x="1379800" y="80057"/>
                </a:lnTo>
                <a:cubicBezTo>
                  <a:pt x="1372626" y="85821"/>
                  <a:pt x="1365645" y="88511"/>
                  <a:pt x="1355654" y="88511"/>
                </a:cubicBezTo>
                <a:cubicBezTo>
                  <a:pt x="1342973" y="88511"/>
                  <a:pt x="1334583" y="80890"/>
                  <a:pt x="1334583" y="66864"/>
                </a:cubicBezTo>
                <a:cubicBezTo>
                  <a:pt x="1334583" y="55015"/>
                  <a:pt x="1339707" y="42270"/>
                  <a:pt x="1347841" y="34393"/>
                </a:cubicBezTo>
                <a:cubicBezTo>
                  <a:pt x="1353669" y="28757"/>
                  <a:pt x="1360266" y="26323"/>
                  <a:pt x="1367887" y="26323"/>
                </a:cubicBezTo>
                <a:cubicBezTo>
                  <a:pt x="1379351" y="26323"/>
                  <a:pt x="1386652" y="31575"/>
                  <a:pt x="1386652" y="42142"/>
                </a:cubicBezTo>
                <a:cubicBezTo>
                  <a:pt x="1386652" y="46946"/>
                  <a:pt x="1384795" y="51173"/>
                  <a:pt x="1381401" y="54439"/>
                </a:cubicBezTo>
                <a:close/>
                <a:moveTo>
                  <a:pt x="1366222" y="35930"/>
                </a:moveTo>
                <a:cubicBezTo>
                  <a:pt x="1359561" y="35930"/>
                  <a:pt x="1353669" y="41181"/>
                  <a:pt x="1351107" y="52325"/>
                </a:cubicBezTo>
                <a:cubicBezTo>
                  <a:pt x="1351812" y="52325"/>
                  <a:pt x="1354245" y="52646"/>
                  <a:pt x="1356231" y="52646"/>
                </a:cubicBezTo>
                <a:cubicBezTo>
                  <a:pt x="1363404" y="52646"/>
                  <a:pt x="1368271" y="51621"/>
                  <a:pt x="1371089" y="48803"/>
                </a:cubicBezTo>
                <a:cubicBezTo>
                  <a:pt x="1372626" y="47266"/>
                  <a:pt x="1373523" y="45408"/>
                  <a:pt x="1373523" y="42975"/>
                </a:cubicBezTo>
                <a:cubicBezTo>
                  <a:pt x="1373523" y="39004"/>
                  <a:pt x="1371538" y="35930"/>
                  <a:pt x="1366158" y="35930"/>
                </a:cubicBezTo>
                <a:close/>
                <a:moveTo>
                  <a:pt x="1445062" y="44384"/>
                </a:moveTo>
                <a:lnTo>
                  <a:pt x="1440259" y="67824"/>
                </a:lnTo>
                <a:cubicBezTo>
                  <a:pt x="1439810" y="70258"/>
                  <a:pt x="1439426" y="72308"/>
                  <a:pt x="1439426" y="73909"/>
                </a:cubicBezTo>
                <a:cubicBezTo>
                  <a:pt x="1439426" y="77047"/>
                  <a:pt x="1440451" y="79032"/>
                  <a:pt x="1442372" y="81146"/>
                </a:cubicBezTo>
                <a:lnTo>
                  <a:pt x="1431805" y="89024"/>
                </a:lnTo>
                <a:cubicBezTo>
                  <a:pt x="1428666" y="86462"/>
                  <a:pt x="1427321" y="83195"/>
                  <a:pt x="1427321" y="79289"/>
                </a:cubicBezTo>
                <a:cubicBezTo>
                  <a:pt x="1423094" y="85053"/>
                  <a:pt x="1417138" y="88447"/>
                  <a:pt x="1409517" y="88447"/>
                </a:cubicBezTo>
                <a:cubicBezTo>
                  <a:pt x="1400230" y="88447"/>
                  <a:pt x="1394082" y="82235"/>
                  <a:pt x="1394082" y="69554"/>
                </a:cubicBezTo>
                <a:cubicBezTo>
                  <a:pt x="1394082" y="56873"/>
                  <a:pt x="1399013" y="43807"/>
                  <a:pt x="1406635" y="35930"/>
                </a:cubicBezTo>
                <a:cubicBezTo>
                  <a:pt x="1412975" y="29461"/>
                  <a:pt x="1420725" y="26323"/>
                  <a:pt x="1430203" y="26323"/>
                </a:cubicBezTo>
                <a:cubicBezTo>
                  <a:pt x="1436992" y="26323"/>
                  <a:pt x="1443909" y="27732"/>
                  <a:pt x="1448585" y="30806"/>
                </a:cubicBezTo>
                <a:cubicBezTo>
                  <a:pt x="1447560" y="34072"/>
                  <a:pt x="1445895" y="40157"/>
                  <a:pt x="1445062" y="44384"/>
                </a:cubicBezTo>
                <a:close/>
                <a:moveTo>
                  <a:pt x="1428666" y="36506"/>
                </a:moveTo>
                <a:cubicBezTo>
                  <a:pt x="1423415" y="36506"/>
                  <a:pt x="1419636" y="37659"/>
                  <a:pt x="1415089" y="43039"/>
                </a:cubicBezTo>
                <a:cubicBezTo>
                  <a:pt x="1409837" y="49379"/>
                  <a:pt x="1407339" y="60843"/>
                  <a:pt x="1407339" y="69169"/>
                </a:cubicBezTo>
                <a:cubicBezTo>
                  <a:pt x="1407339" y="75638"/>
                  <a:pt x="1409453" y="78072"/>
                  <a:pt x="1413808" y="78072"/>
                </a:cubicBezTo>
                <a:cubicBezTo>
                  <a:pt x="1419188" y="78072"/>
                  <a:pt x="1425144" y="72692"/>
                  <a:pt x="1427898" y="66736"/>
                </a:cubicBezTo>
                <a:lnTo>
                  <a:pt x="1434238" y="37659"/>
                </a:lnTo>
                <a:cubicBezTo>
                  <a:pt x="1433086" y="36954"/>
                  <a:pt x="1430716" y="36506"/>
                  <a:pt x="1428730" y="36506"/>
                </a:cubicBezTo>
                <a:close/>
                <a:moveTo>
                  <a:pt x="1490919" y="36890"/>
                </a:moveTo>
                <a:lnTo>
                  <a:pt x="1479583" y="36890"/>
                </a:lnTo>
                <a:lnTo>
                  <a:pt x="1472922" y="68785"/>
                </a:lnTo>
                <a:cubicBezTo>
                  <a:pt x="1472474" y="71027"/>
                  <a:pt x="1472217" y="73012"/>
                  <a:pt x="1472217" y="74549"/>
                </a:cubicBezTo>
                <a:cubicBezTo>
                  <a:pt x="1472217" y="78328"/>
                  <a:pt x="1473947" y="79481"/>
                  <a:pt x="1477725" y="79481"/>
                </a:cubicBezTo>
                <a:cubicBezTo>
                  <a:pt x="1479583" y="79481"/>
                  <a:pt x="1481824" y="79161"/>
                  <a:pt x="1483682" y="78328"/>
                </a:cubicBezTo>
                <a:lnTo>
                  <a:pt x="1483682" y="86270"/>
                </a:lnTo>
                <a:cubicBezTo>
                  <a:pt x="1479583" y="87935"/>
                  <a:pt x="1475484" y="88703"/>
                  <a:pt x="1471385" y="88703"/>
                </a:cubicBezTo>
                <a:cubicBezTo>
                  <a:pt x="1463443" y="88703"/>
                  <a:pt x="1458960" y="84733"/>
                  <a:pt x="1458960" y="78712"/>
                </a:cubicBezTo>
                <a:cubicBezTo>
                  <a:pt x="1458960" y="76599"/>
                  <a:pt x="1459216" y="73589"/>
                  <a:pt x="1459793" y="70642"/>
                </a:cubicBezTo>
                <a:lnTo>
                  <a:pt x="1466966" y="36890"/>
                </a:lnTo>
                <a:lnTo>
                  <a:pt x="1460305" y="36890"/>
                </a:lnTo>
                <a:lnTo>
                  <a:pt x="1462162" y="27732"/>
                </a:lnTo>
                <a:lnTo>
                  <a:pt x="1468823" y="27732"/>
                </a:lnTo>
                <a:cubicBezTo>
                  <a:pt x="1469976" y="22352"/>
                  <a:pt x="1471193" y="17741"/>
                  <a:pt x="1472666" y="13322"/>
                </a:cubicBezTo>
                <a:lnTo>
                  <a:pt x="1486371" y="10183"/>
                </a:lnTo>
                <a:cubicBezTo>
                  <a:pt x="1484706" y="15243"/>
                  <a:pt x="1482721" y="22160"/>
                  <a:pt x="1481568" y="27732"/>
                </a:cubicBezTo>
                <a:lnTo>
                  <a:pt x="1495722" y="27732"/>
                </a:lnTo>
                <a:lnTo>
                  <a:pt x="1490919" y="36890"/>
                </a:lnTo>
                <a:close/>
                <a:moveTo>
                  <a:pt x="1506290" y="87038"/>
                </a:moveTo>
                <a:lnTo>
                  <a:pt x="1493160" y="87038"/>
                </a:lnTo>
                <a:lnTo>
                  <a:pt x="1505585" y="28436"/>
                </a:lnTo>
                <a:lnTo>
                  <a:pt x="1519035" y="26451"/>
                </a:lnTo>
                <a:lnTo>
                  <a:pt x="1506290" y="87038"/>
                </a:lnTo>
                <a:close/>
                <a:moveTo>
                  <a:pt x="1516025" y="19150"/>
                </a:moveTo>
                <a:cubicBezTo>
                  <a:pt x="1511349" y="19150"/>
                  <a:pt x="1507443" y="15307"/>
                  <a:pt x="1507443" y="10568"/>
                </a:cubicBezTo>
                <a:cubicBezTo>
                  <a:pt x="1507443" y="5828"/>
                  <a:pt x="1511285" y="1921"/>
                  <a:pt x="1516089" y="1921"/>
                </a:cubicBezTo>
                <a:cubicBezTo>
                  <a:pt x="1520892" y="1921"/>
                  <a:pt x="1524543" y="5764"/>
                  <a:pt x="1524543" y="10504"/>
                </a:cubicBezTo>
                <a:cubicBezTo>
                  <a:pt x="1524543" y="15243"/>
                  <a:pt x="1520764" y="19150"/>
                  <a:pt x="1515961" y="19150"/>
                </a:cubicBezTo>
                <a:close/>
                <a:moveTo>
                  <a:pt x="1548816" y="87230"/>
                </a:moveTo>
                <a:lnTo>
                  <a:pt x="1537544" y="87230"/>
                </a:lnTo>
                <a:lnTo>
                  <a:pt x="1528642" y="28436"/>
                </a:lnTo>
                <a:lnTo>
                  <a:pt x="1541771" y="26451"/>
                </a:lnTo>
                <a:lnTo>
                  <a:pt x="1545614" y="59242"/>
                </a:lnTo>
                <a:cubicBezTo>
                  <a:pt x="1546062" y="63085"/>
                  <a:pt x="1546318" y="68401"/>
                  <a:pt x="1546318" y="71795"/>
                </a:cubicBezTo>
                <a:cubicBezTo>
                  <a:pt x="1547727" y="68657"/>
                  <a:pt x="1550994" y="61612"/>
                  <a:pt x="1552403" y="58922"/>
                </a:cubicBezTo>
                <a:lnTo>
                  <a:pt x="1569375" y="27732"/>
                </a:lnTo>
                <a:lnTo>
                  <a:pt x="1583337" y="27860"/>
                </a:lnTo>
                <a:lnTo>
                  <a:pt x="1548752" y="87294"/>
                </a:lnTo>
                <a:close/>
                <a:moveTo>
                  <a:pt x="1628489" y="54439"/>
                </a:moveTo>
                <a:cubicBezTo>
                  <a:pt x="1623557" y="59242"/>
                  <a:pt x="1615488" y="61932"/>
                  <a:pt x="1603319" y="61932"/>
                </a:cubicBezTo>
                <a:cubicBezTo>
                  <a:pt x="1600053" y="61932"/>
                  <a:pt x="1597235" y="61484"/>
                  <a:pt x="1596146" y="61484"/>
                </a:cubicBezTo>
                <a:cubicBezTo>
                  <a:pt x="1595889" y="62637"/>
                  <a:pt x="1595441" y="65839"/>
                  <a:pt x="1595441" y="67696"/>
                </a:cubicBezTo>
                <a:cubicBezTo>
                  <a:pt x="1595441" y="75062"/>
                  <a:pt x="1599796" y="78584"/>
                  <a:pt x="1606201" y="78584"/>
                </a:cubicBezTo>
                <a:cubicBezTo>
                  <a:pt x="1612605" y="78584"/>
                  <a:pt x="1617473" y="76471"/>
                  <a:pt x="1622981" y="72116"/>
                </a:cubicBezTo>
                <a:lnTo>
                  <a:pt x="1626952" y="80057"/>
                </a:lnTo>
                <a:cubicBezTo>
                  <a:pt x="1619779" y="85821"/>
                  <a:pt x="1612798" y="88511"/>
                  <a:pt x="1602807" y="88511"/>
                </a:cubicBezTo>
                <a:cubicBezTo>
                  <a:pt x="1590125" y="88511"/>
                  <a:pt x="1581735" y="80890"/>
                  <a:pt x="1581735" y="66864"/>
                </a:cubicBezTo>
                <a:cubicBezTo>
                  <a:pt x="1581735" y="55015"/>
                  <a:pt x="1586859" y="42270"/>
                  <a:pt x="1594993" y="34393"/>
                </a:cubicBezTo>
                <a:cubicBezTo>
                  <a:pt x="1600821" y="28757"/>
                  <a:pt x="1607418" y="26323"/>
                  <a:pt x="1615039" y="26323"/>
                </a:cubicBezTo>
                <a:cubicBezTo>
                  <a:pt x="1626503" y="26323"/>
                  <a:pt x="1633805" y="31575"/>
                  <a:pt x="1633805" y="42142"/>
                </a:cubicBezTo>
                <a:cubicBezTo>
                  <a:pt x="1633805" y="46946"/>
                  <a:pt x="1631947" y="51173"/>
                  <a:pt x="1628553" y="54439"/>
                </a:cubicBezTo>
                <a:close/>
                <a:moveTo>
                  <a:pt x="1613374" y="35930"/>
                </a:moveTo>
                <a:cubicBezTo>
                  <a:pt x="1606713" y="35930"/>
                  <a:pt x="1600821" y="41181"/>
                  <a:pt x="1598259" y="52325"/>
                </a:cubicBezTo>
                <a:cubicBezTo>
                  <a:pt x="1598964" y="52325"/>
                  <a:pt x="1601397" y="52646"/>
                  <a:pt x="1603383" y="52646"/>
                </a:cubicBezTo>
                <a:cubicBezTo>
                  <a:pt x="1610556" y="52646"/>
                  <a:pt x="1615424" y="51621"/>
                  <a:pt x="1618242" y="48803"/>
                </a:cubicBezTo>
                <a:cubicBezTo>
                  <a:pt x="1619779" y="47266"/>
                  <a:pt x="1620675" y="45408"/>
                  <a:pt x="1620675" y="42975"/>
                </a:cubicBezTo>
                <a:cubicBezTo>
                  <a:pt x="1620675" y="39004"/>
                  <a:pt x="1618690" y="35930"/>
                  <a:pt x="1613310" y="35930"/>
                </a:cubicBezTo>
                <a:close/>
                <a:moveTo>
                  <a:pt x="1695224" y="5444"/>
                </a:moveTo>
                <a:cubicBezTo>
                  <a:pt x="1695224" y="9671"/>
                  <a:pt x="1694776" y="15051"/>
                  <a:pt x="1693687" y="19854"/>
                </a:cubicBezTo>
                <a:lnTo>
                  <a:pt x="1683504" y="67632"/>
                </a:lnTo>
                <a:cubicBezTo>
                  <a:pt x="1682479" y="72308"/>
                  <a:pt x="1682095" y="74549"/>
                  <a:pt x="1682095" y="75958"/>
                </a:cubicBezTo>
                <a:cubicBezTo>
                  <a:pt x="1682095" y="78072"/>
                  <a:pt x="1683056" y="79097"/>
                  <a:pt x="1684913" y="79097"/>
                </a:cubicBezTo>
                <a:cubicBezTo>
                  <a:pt x="1685617" y="79097"/>
                  <a:pt x="1686322" y="79097"/>
                  <a:pt x="1686898" y="78840"/>
                </a:cubicBezTo>
                <a:lnTo>
                  <a:pt x="1687603" y="86718"/>
                </a:lnTo>
                <a:cubicBezTo>
                  <a:pt x="1684913" y="87743"/>
                  <a:pt x="1681967" y="88255"/>
                  <a:pt x="1678957" y="88255"/>
                </a:cubicBezTo>
                <a:cubicBezTo>
                  <a:pt x="1672168" y="88255"/>
                  <a:pt x="1668645" y="84604"/>
                  <a:pt x="1668645" y="79097"/>
                </a:cubicBezTo>
                <a:cubicBezTo>
                  <a:pt x="1668645" y="77367"/>
                  <a:pt x="1669094" y="74037"/>
                  <a:pt x="1669798" y="70771"/>
                </a:cubicBezTo>
                <a:lnTo>
                  <a:pt x="1680238" y="21904"/>
                </a:lnTo>
                <a:cubicBezTo>
                  <a:pt x="1681262" y="16972"/>
                  <a:pt x="1681903" y="12873"/>
                  <a:pt x="1681903" y="9607"/>
                </a:cubicBezTo>
                <a:cubicBezTo>
                  <a:pt x="1681903" y="7621"/>
                  <a:pt x="1681647" y="5828"/>
                  <a:pt x="1681198" y="4483"/>
                </a:cubicBezTo>
                <a:lnTo>
                  <a:pt x="1694776" y="0"/>
                </a:lnTo>
                <a:cubicBezTo>
                  <a:pt x="1695096" y="1281"/>
                  <a:pt x="1695224" y="3138"/>
                  <a:pt x="1695224" y="5380"/>
                </a:cubicBezTo>
                <a:close/>
                <a:moveTo>
                  <a:pt x="1712645" y="87038"/>
                </a:moveTo>
                <a:lnTo>
                  <a:pt x="1699515" y="87038"/>
                </a:lnTo>
                <a:lnTo>
                  <a:pt x="1711940" y="28436"/>
                </a:lnTo>
                <a:lnTo>
                  <a:pt x="1725390" y="26451"/>
                </a:lnTo>
                <a:lnTo>
                  <a:pt x="1712645" y="87038"/>
                </a:lnTo>
                <a:close/>
                <a:moveTo>
                  <a:pt x="1722380" y="19150"/>
                </a:moveTo>
                <a:cubicBezTo>
                  <a:pt x="1717704" y="19150"/>
                  <a:pt x="1713798" y="15307"/>
                  <a:pt x="1713798" y="10568"/>
                </a:cubicBezTo>
                <a:cubicBezTo>
                  <a:pt x="1713798" y="5828"/>
                  <a:pt x="1717640" y="1921"/>
                  <a:pt x="1722444" y="1921"/>
                </a:cubicBezTo>
                <a:cubicBezTo>
                  <a:pt x="1727247" y="1921"/>
                  <a:pt x="1730898" y="5764"/>
                  <a:pt x="1730898" y="10504"/>
                </a:cubicBezTo>
                <a:cubicBezTo>
                  <a:pt x="1730898" y="15243"/>
                  <a:pt x="1727119" y="19150"/>
                  <a:pt x="1722316" y="19150"/>
                </a:cubicBezTo>
                <a:close/>
                <a:moveTo>
                  <a:pt x="1775602" y="12873"/>
                </a:moveTo>
                <a:cubicBezTo>
                  <a:pt x="1773232" y="11464"/>
                  <a:pt x="1770798" y="10632"/>
                  <a:pt x="1768365" y="10632"/>
                </a:cubicBezTo>
                <a:cubicBezTo>
                  <a:pt x="1763817" y="10632"/>
                  <a:pt x="1760295" y="13706"/>
                  <a:pt x="1759334" y="18958"/>
                </a:cubicBezTo>
                <a:lnTo>
                  <a:pt x="1757669" y="27732"/>
                </a:lnTo>
                <a:lnTo>
                  <a:pt x="1773232" y="27732"/>
                </a:lnTo>
                <a:lnTo>
                  <a:pt x="1767852" y="36890"/>
                </a:lnTo>
                <a:lnTo>
                  <a:pt x="1756004" y="36890"/>
                </a:lnTo>
                <a:lnTo>
                  <a:pt x="1746012" y="87743"/>
                </a:lnTo>
                <a:cubicBezTo>
                  <a:pt x="1743899" y="98759"/>
                  <a:pt x="1738968" y="106956"/>
                  <a:pt x="1733588" y="112464"/>
                </a:cubicBezTo>
                <a:lnTo>
                  <a:pt x="1724942" y="105804"/>
                </a:lnTo>
                <a:cubicBezTo>
                  <a:pt x="1728336" y="101705"/>
                  <a:pt x="1731858" y="95044"/>
                  <a:pt x="1733395" y="87422"/>
                </a:cubicBezTo>
                <a:lnTo>
                  <a:pt x="1743387" y="36890"/>
                </a:lnTo>
                <a:lnTo>
                  <a:pt x="1737559" y="36890"/>
                </a:lnTo>
                <a:lnTo>
                  <a:pt x="1739416" y="27732"/>
                </a:lnTo>
                <a:lnTo>
                  <a:pt x="1745052" y="27732"/>
                </a:lnTo>
                <a:lnTo>
                  <a:pt x="1746461" y="19662"/>
                </a:lnTo>
                <a:cubicBezTo>
                  <a:pt x="1747870" y="11784"/>
                  <a:pt x="1751585" y="6917"/>
                  <a:pt x="1756644" y="3843"/>
                </a:cubicBezTo>
                <a:cubicBezTo>
                  <a:pt x="1759910" y="1857"/>
                  <a:pt x="1763881" y="1025"/>
                  <a:pt x="1768493" y="1025"/>
                </a:cubicBezTo>
                <a:cubicBezTo>
                  <a:pt x="1773552" y="1025"/>
                  <a:pt x="1777971" y="2434"/>
                  <a:pt x="1781045" y="4419"/>
                </a:cubicBezTo>
                <a:lnTo>
                  <a:pt x="1775666" y="12873"/>
                </a:lnTo>
                <a:close/>
                <a:moveTo>
                  <a:pt x="1815822" y="54439"/>
                </a:moveTo>
                <a:cubicBezTo>
                  <a:pt x="1810891" y="59242"/>
                  <a:pt x="1802821" y="61932"/>
                  <a:pt x="1790652" y="61932"/>
                </a:cubicBezTo>
                <a:cubicBezTo>
                  <a:pt x="1787386" y="61932"/>
                  <a:pt x="1784568" y="61484"/>
                  <a:pt x="1783479" y="61484"/>
                </a:cubicBezTo>
                <a:cubicBezTo>
                  <a:pt x="1783223" y="62637"/>
                  <a:pt x="1782775" y="65839"/>
                  <a:pt x="1782775" y="67696"/>
                </a:cubicBezTo>
                <a:cubicBezTo>
                  <a:pt x="1782775" y="75062"/>
                  <a:pt x="1787130" y="78584"/>
                  <a:pt x="1793534" y="78584"/>
                </a:cubicBezTo>
                <a:cubicBezTo>
                  <a:pt x="1799939" y="78584"/>
                  <a:pt x="1804807" y="76471"/>
                  <a:pt x="1810314" y="72116"/>
                </a:cubicBezTo>
                <a:lnTo>
                  <a:pt x="1814285" y="80057"/>
                </a:lnTo>
                <a:cubicBezTo>
                  <a:pt x="1807112" y="85821"/>
                  <a:pt x="1800131" y="88511"/>
                  <a:pt x="1790140" y="88511"/>
                </a:cubicBezTo>
                <a:cubicBezTo>
                  <a:pt x="1777459" y="88511"/>
                  <a:pt x="1769069" y="80890"/>
                  <a:pt x="1769069" y="66864"/>
                </a:cubicBezTo>
                <a:cubicBezTo>
                  <a:pt x="1769069" y="55015"/>
                  <a:pt x="1774193" y="42270"/>
                  <a:pt x="1782326" y="34393"/>
                </a:cubicBezTo>
                <a:cubicBezTo>
                  <a:pt x="1788155" y="28757"/>
                  <a:pt x="1794751" y="26323"/>
                  <a:pt x="1802373" y="26323"/>
                </a:cubicBezTo>
                <a:cubicBezTo>
                  <a:pt x="1813837" y="26323"/>
                  <a:pt x="1821138" y="31575"/>
                  <a:pt x="1821138" y="42142"/>
                </a:cubicBezTo>
                <a:cubicBezTo>
                  <a:pt x="1821138" y="46946"/>
                  <a:pt x="1819281" y="51173"/>
                  <a:pt x="1815886" y="54439"/>
                </a:cubicBezTo>
                <a:close/>
                <a:moveTo>
                  <a:pt x="1800708" y="35930"/>
                </a:moveTo>
                <a:cubicBezTo>
                  <a:pt x="1794047" y="35930"/>
                  <a:pt x="1788155" y="41181"/>
                  <a:pt x="1785593" y="52325"/>
                </a:cubicBezTo>
                <a:cubicBezTo>
                  <a:pt x="1786297" y="52325"/>
                  <a:pt x="1788731" y="52646"/>
                  <a:pt x="1790716" y="52646"/>
                </a:cubicBezTo>
                <a:cubicBezTo>
                  <a:pt x="1797889" y="52646"/>
                  <a:pt x="1802757" y="51621"/>
                  <a:pt x="1805575" y="48803"/>
                </a:cubicBezTo>
                <a:cubicBezTo>
                  <a:pt x="1807112" y="47266"/>
                  <a:pt x="1808009" y="45408"/>
                  <a:pt x="1808009" y="42975"/>
                </a:cubicBezTo>
                <a:cubicBezTo>
                  <a:pt x="1808009" y="39004"/>
                  <a:pt x="1806023" y="35930"/>
                  <a:pt x="1800643" y="35930"/>
                </a:cubicBezTo>
                <a:close/>
                <a:moveTo>
                  <a:pt x="1855531" y="5444"/>
                </a:moveTo>
                <a:cubicBezTo>
                  <a:pt x="1855531" y="9671"/>
                  <a:pt x="1855082" y="15051"/>
                  <a:pt x="1853994" y="19854"/>
                </a:cubicBezTo>
                <a:lnTo>
                  <a:pt x="1843810" y="67632"/>
                </a:lnTo>
                <a:cubicBezTo>
                  <a:pt x="1842786" y="72308"/>
                  <a:pt x="1842401" y="74549"/>
                  <a:pt x="1842401" y="75958"/>
                </a:cubicBezTo>
                <a:cubicBezTo>
                  <a:pt x="1842401" y="78072"/>
                  <a:pt x="1843362" y="79097"/>
                  <a:pt x="1845219" y="79097"/>
                </a:cubicBezTo>
                <a:cubicBezTo>
                  <a:pt x="1845924" y="79097"/>
                  <a:pt x="1846628" y="79097"/>
                  <a:pt x="1847205" y="78840"/>
                </a:cubicBezTo>
                <a:lnTo>
                  <a:pt x="1847909" y="86718"/>
                </a:lnTo>
                <a:cubicBezTo>
                  <a:pt x="1845219" y="87743"/>
                  <a:pt x="1842273" y="88255"/>
                  <a:pt x="1839263" y="88255"/>
                </a:cubicBezTo>
                <a:cubicBezTo>
                  <a:pt x="1832474" y="88255"/>
                  <a:pt x="1828952" y="84604"/>
                  <a:pt x="1828952" y="79097"/>
                </a:cubicBezTo>
                <a:cubicBezTo>
                  <a:pt x="1828952" y="77367"/>
                  <a:pt x="1829400" y="74037"/>
                  <a:pt x="1830104" y="70771"/>
                </a:cubicBezTo>
                <a:lnTo>
                  <a:pt x="1840544" y="21904"/>
                </a:lnTo>
                <a:cubicBezTo>
                  <a:pt x="1841569" y="16972"/>
                  <a:pt x="1842209" y="12873"/>
                  <a:pt x="1842209" y="9607"/>
                </a:cubicBezTo>
                <a:cubicBezTo>
                  <a:pt x="1842209" y="7621"/>
                  <a:pt x="1841953" y="5828"/>
                  <a:pt x="1841505" y="4483"/>
                </a:cubicBezTo>
                <a:lnTo>
                  <a:pt x="1855082" y="0"/>
                </a:lnTo>
                <a:cubicBezTo>
                  <a:pt x="1855403" y="1281"/>
                  <a:pt x="1855531" y="3138"/>
                  <a:pt x="1855531" y="5380"/>
                </a:cubicBezTo>
                <a:close/>
                <a:moveTo>
                  <a:pt x="1881213" y="88447"/>
                </a:moveTo>
                <a:cubicBezTo>
                  <a:pt x="1868083" y="88447"/>
                  <a:pt x="1860590" y="80826"/>
                  <a:pt x="1860590" y="67248"/>
                </a:cubicBezTo>
                <a:cubicBezTo>
                  <a:pt x="1860590" y="44384"/>
                  <a:pt x="1874552" y="26323"/>
                  <a:pt x="1894214" y="26323"/>
                </a:cubicBezTo>
                <a:cubicBezTo>
                  <a:pt x="1907792" y="26323"/>
                  <a:pt x="1915157" y="34200"/>
                  <a:pt x="1915157" y="47202"/>
                </a:cubicBezTo>
                <a:cubicBezTo>
                  <a:pt x="1915157" y="68849"/>
                  <a:pt x="1902988" y="88447"/>
                  <a:pt x="1881149" y="88447"/>
                </a:cubicBezTo>
                <a:close/>
                <a:moveTo>
                  <a:pt x="1892229" y="36186"/>
                </a:moveTo>
                <a:cubicBezTo>
                  <a:pt x="1880508" y="36186"/>
                  <a:pt x="1874424" y="54951"/>
                  <a:pt x="1874424" y="68401"/>
                </a:cubicBezTo>
                <a:cubicBezTo>
                  <a:pt x="1874424" y="75574"/>
                  <a:pt x="1877819" y="78712"/>
                  <a:pt x="1883583" y="78712"/>
                </a:cubicBezTo>
                <a:cubicBezTo>
                  <a:pt x="1895047" y="78712"/>
                  <a:pt x="1901259" y="61164"/>
                  <a:pt x="1901259" y="46753"/>
                </a:cubicBezTo>
                <a:cubicBezTo>
                  <a:pt x="1901259" y="38812"/>
                  <a:pt x="1897481" y="36186"/>
                  <a:pt x="1892229" y="36186"/>
                </a:cubicBezTo>
                <a:close/>
                <a:moveTo>
                  <a:pt x="1978947" y="44640"/>
                </a:moveTo>
                <a:lnTo>
                  <a:pt x="1969916" y="87038"/>
                </a:lnTo>
                <a:lnTo>
                  <a:pt x="1957171" y="87038"/>
                </a:lnTo>
                <a:lnTo>
                  <a:pt x="1965497" y="47778"/>
                </a:lnTo>
                <a:cubicBezTo>
                  <a:pt x="1966073" y="45216"/>
                  <a:pt x="1966330" y="43295"/>
                  <a:pt x="1966330" y="42014"/>
                </a:cubicBezTo>
                <a:cubicBezTo>
                  <a:pt x="1966330" y="38620"/>
                  <a:pt x="1964792" y="37339"/>
                  <a:pt x="1961654" y="37339"/>
                </a:cubicBezTo>
                <a:cubicBezTo>
                  <a:pt x="1957427" y="37339"/>
                  <a:pt x="1951599" y="40285"/>
                  <a:pt x="1945387" y="48355"/>
                </a:cubicBezTo>
                <a:lnTo>
                  <a:pt x="1937189" y="87038"/>
                </a:lnTo>
                <a:lnTo>
                  <a:pt x="1924508" y="87038"/>
                </a:lnTo>
                <a:lnTo>
                  <a:pt x="1933154" y="46049"/>
                </a:lnTo>
                <a:cubicBezTo>
                  <a:pt x="1933858" y="42398"/>
                  <a:pt x="1934307" y="39516"/>
                  <a:pt x="1934307" y="37018"/>
                </a:cubicBezTo>
                <a:cubicBezTo>
                  <a:pt x="1934307" y="34777"/>
                  <a:pt x="1933986" y="32791"/>
                  <a:pt x="1933346" y="30806"/>
                </a:cubicBezTo>
                <a:lnTo>
                  <a:pt x="1945323" y="25874"/>
                </a:lnTo>
                <a:cubicBezTo>
                  <a:pt x="1946155" y="27732"/>
                  <a:pt x="1946732" y="30422"/>
                  <a:pt x="1946732" y="33240"/>
                </a:cubicBezTo>
                <a:cubicBezTo>
                  <a:pt x="1946732" y="34393"/>
                  <a:pt x="1946603" y="35673"/>
                  <a:pt x="1946411" y="37018"/>
                </a:cubicBezTo>
                <a:cubicBezTo>
                  <a:pt x="1952047" y="30230"/>
                  <a:pt x="1959541" y="26451"/>
                  <a:pt x="1967739" y="26451"/>
                </a:cubicBezTo>
                <a:cubicBezTo>
                  <a:pt x="1975104" y="26451"/>
                  <a:pt x="1979587" y="30998"/>
                  <a:pt x="1979587" y="38171"/>
                </a:cubicBezTo>
                <a:cubicBezTo>
                  <a:pt x="1979587" y="40157"/>
                  <a:pt x="1979459" y="42654"/>
                  <a:pt x="1979011" y="44640"/>
                </a:cubicBezTo>
                <a:close/>
                <a:moveTo>
                  <a:pt x="2045490" y="40733"/>
                </a:moveTo>
                <a:lnTo>
                  <a:pt x="2039278" y="69682"/>
                </a:lnTo>
                <a:cubicBezTo>
                  <a:pt x="2037292" y="78712"/>
                  <a:pt x="2036460" y="85373"/>
                  <a:pt x="2035435" y="89856"/>
                </a:cubicBezTo>
                <a:cubicBezTo>
                  <a:pt x="2031656" y="106508"/>
                  <a:pt x="2019615" y="111888"/>
                  <a:pt x="2004245" y="111888"/>
                </a:cubicBezTo>
                <a:cubicBezTo>
                  <a:pt x="1996623" y="111888"/>
                  <a:pt x="1989706" y="110159"/>
                  <a:pt x="1983494" y="106636"/>
                </a:cubicBezTo>
                <a:lnTo>
                  <a:pt x="1987977" y="97478"/>
                </a:lnTo>
                <a:cubicBezTo>
                  <a:pt x="1993037" y="100552"/>
                  <a:pt x="1998545" y="101961"/>
                  <a:pt x="2005333" y="101961"/>
                </a:cubicBezTo>
                <a:cubicBezTo>
                  <a:pt x="2015325" y="101961"/>
                  <a:pt x="2020320" y="98182"/>
                  <a:pt x="2022562" y="89920"/>
                </a:cubicBezTo>
                <a:cubicBezTo>
                  <a:pt x="2022882" y="88639"/>
                  <a:pt x="2024291" y="82299"/>
                  <a:pt x="2024675" y="81274"/>
                </a:cubicBezTo>
                <a:cubicBezTo>
                  <a:pt x="2020128" y="86334"/>
                  <a:pt x="2014684" y="88447"/>
                  <a:pt x="2008408" y="88447"/>
                </a:cubicBezTo>
                <a:cubicBezTo>
                  <a:pt x="1996687" y="88447"/>
                  <a:pt x="1990923" y="81658"/>
                  <a:pt x="1990923" y="68273"/>
                </a:cubicBezTo>
                <a:cubicBezTo>
                  <a:pt x="1990923" y="56104"/>
                  <a:pt x="1995983" y="42398"/>
                  <a:pt x="2004180" y="34969"/>
                </a:cubicBezTo>
                <a:cubicBezTo>
                  <a:pt x="2010137" y="29589"/>
                  <a:pt x="2017566" y="26323"/>
                  <a:pt x="2026340" y="26323"/>
                </a:cubicBezTo>
                <a:cubicBezTo>
                  <a:pt x="2035947" y="26323"/>
                  <a:pt x="2041775" y="27604"/>
                  <a:pt x="2048244" y="30870"/>
                </a:cubicBezTo>
                <a:cubicBezTo>
                  <a:pt x="2047924" y="31895"/>
                  <a:pt x="2046387" y="37082"/>
                  <a:pt x="2045554" y="40861"/>
                </a:cubicBezTo>
                <a:close/>
                <a:moveTo>
                  <a:pt x="2025252" y="36762"/>
                </a:moveTo>
                <a:cubicBezTo>
                  <a:pt x="2021153" y="36762"/>
                  <a:pt x="2016093" y="38748"/>
                  <a:pt x="2013083" y="42270"/>
                </a:cubicBezTo>
                <a:cubicBezTo>
                  <a:pt x="2008151" y="47906"/>
                  <a:pt x="2004501" y="59819"/>
                  <a:pt x="2004501" y="67824"/>
                </a:cubicBezTo>
                <a:cubicBezTo>
                  <a:pt x="2004501" y="74741"/>
                  <a:pt x="2007319" y="78136"/>
                  <a:pt x="2012250" y="78136"/>
                </a:cubicBezTo>
                <a:cubicBezTo>
                  <a:pt x="2017502" y="78136"/>
                  <a:pt x="2023266" y="73909"/>
                  <a:pt x="2026917" y="67568"/>
                </a:cubicBezTo>
                <a:lnTo>
                  <a:pt x="2033257" y="38363"/>
                </a:lnTo>
                <a:cubicBezTo>
                  <a:pt x="2031400" y="37211"/>
                  <a:pt x="2028710" y="36698"/>
                  <a:pt x="2025316" y="36698"/>
                </a:cubicBezTo>
                <a:close/>
                <a:moveTo>
                  <a:pt x="2110432" y="5444"/>
                </a:moveTo>
                <a:cubicBezTo>
                  <a:pt x="2110432" y="9671"/>
                  <a:pt x="2109984" y="15051"/>
                  <a:pt x="2108895" y="19854"/>
                </a:cubicBezTo>
                <a:lnTo>
                  <a:pt x="2098712" y="67632"/>
                </a:lnTo>
                <a:cubicBezTo>
                  <a:pt x="2097687" y="72308"/>
                  <a:pt x="2097303" y="74549"/>
                  <a:pt x="2097303" y="75958"/>
                </a:cubicBezTo>
                <a:cubicBezTo>
                  <a:pt x="2097303" y="78072"/>
                  <a:pt x="2098264" y="79097"/>
                  <a:pt x="2100121" y="79097"/>
                </a:cubicBezTo>
                <a:cubicBezTo>
                  <a:pt x="2100826" y="79097"/>
                  <a:pt x="2101530" y="79097"/>
                  <a:pt x="2102106" y="78840"/>
                </a:cubicBezTo>
                <a:lnTo>
                  <a:pt x="2102811" y="86718"/>
                </a:lnTo>
                <a:cubicBezTo>
                  <a:pt x="2100121" y="87743"/>
                  <a:pt x="2097175" y="88255"/>
                  <a:pt x="2094165" y="88255"/>
                </a:cubicBezTo>
                <a:cubicBezTo>
                  <a:pt x="2087376" y="88255"/>
                  <a:pt x="2083853" y="84604"/>
                  <a:pt x="2083853" y="79097"/>
                </a:cubicBezTo>
                <a:cubicBezTo>
                  <a:pt x="2083853" y="77367"/>
                  <a:pt x="2084302" y="74037"/>
                  <a:pt x="2085006" y="70771"/>
                </a:cubicBezTo>
                <a:lnTo>
                  <a:pt x="2095446" y="21904"/>
                </a:lnTo>
                <a:cubicBezTo>
                  <a:pt x="2096470" y="16972"/>
                  <a:pt x="2097111" y="12873"/>
                  <a:pt x="2097111" y="9607"/>
                </a:cubicBezTo>
                <a:cubicBezTo>
                  <a:pt x="2097111" y="7621"/>
                  <a:pt x="2096855" y="5828"/>
                  <a:pt x="2096406" y="4483"/>
                </a:cubicBezTo>
                <a:lnTo>
                  <a:pt x="2109984" y="0"/>
                </a:lnTo>
                <a:cubicBezTo>
                  <a:pt x="2110304" y="1281"/>
                  <a:pt x="2110432" y="3138"/>
                  <a:pt x="2110432" y="5380"/>
                </a:cubicBezTo>
                <a:close/>
                <a:moveTo>
                  <a:pt x="2162950" y="54439"/>
                </a:moveTo>
                <a:cubicBezTo>
                  <a:pt x="2158018" y="59242"/>
                  <a:pt x="2149948" y="61932"/>
                  <a:pt x="2137780" y="61932"/>
                </a:cubicBezTo>
                <a:cubicBezTo>
                  <a:pt x="2134513" y="61932"/>
                  <a:pt x="2131695" y="61484"/>
                  <a:pt x="2130607" y="61484"/>
                </a:cubicBezTo>
                <a:cubicBezTo>
                  <a:pt x="2130351" y="62637"/>
                  <a:pt x="2129902" y="65839"/>
                  <a:pt x="2129902" y="67696"/>
                </a:cubicBezTo>
                <a:cubicBezTo>
                  <a:pt x="2129902" y="75062"/>
                  <a:pt x="2134257" y="78584"/>
                  <a:pt x="2140662" y="78584"/>
                </a:cubicBezTo>
                <a:cubicBezTo>
                  <a:pt x="2147067" y="78584"/>
                  <a:pt x="2151934" y="76471"/>
                  <a:pt x="2157442" y="72116"/>
                </a:cubicBezTo>
                <a:lnTo>
                  <a:pt x="2161413" y="80057"/>
                </a:lnTo>
                <a:cubicBezTo>
                  <a:pt x="2154240" y="85821"/>
                  <a:pt x="2147259" y="88511"/>
                  <a:pt x="2137267" y="88511"/>
                </a:cubicBezTo>
                <a:cubicBezTo>
                  <a:pt x="2124586" y="88511"/>
                  <a:pt x="2116197" y="80890"/>
                  <a:pt x="2116197" y="66864"/>
                </a:cubicBezTo>
                <a:cubicBezTo>
                  <a:pt x="2116197" y="55015"/>
                  <a:pt x="2121320" y="42270"/>
                  <a:pt x="2129454" y="34393"/>
                </a:cubicBezTo>
                <a:cubicBezTo>
                  <a:pt x="2135282" y="28757"/>
                  <a:pt x="2141879" y="26323"/>
                  <a:pt x="2149500" y="26323"/>
                </a:cubicBezTo>
                <a:cubicBezTo>
                  <a:pt x="2160964" y="26323"/>
                  <a:pt x="2168266" y="31575"/>
                  <a:pt x="2168266" y="42142"/>
                </a:cubicBezTo>
                <a:cubicBezTo>
                  <a:pt x="2168266" y="46946"/>
                  <a:pt x="2166408" y="51173"/>
                  <a:pt x="2163014" y="54439"/>
                </a:cubicBezTo>
                <a:close/>
                <a:moveTo>
                  <a:pt x="2147835" y="35930"/>
                </a:moveTo>
                <a:cubicBezTo>
                  <a:pt x="2141174" y="35930"/>
                  <a:pt x="2135282" y="41181"/>
                  <a:pt x="2132720" y="52325"/>
                </a:cubicBezTo>
                <a:cubicBezTo>
                  <a:pt x="2133425" y="52325"/>
                  <a:pt x="2135859" y="52646"/>
                  <a:pt x="2137844" y="52646"/>
                </a:cubicBezTo>
                <a:cubicBezTo>
                  <a:pt x="2145017" y="52646"/>
                  <a:pt x="2149884" y="51621"/>
                  <a:pt x="2152702" y="48803"/>
                </a:cubicBezTo>
                <a:cubicBezTo>
                  <a:pt x="2154240" y="47266"/>
                  <a:pt x="2155136" y="45408"/>
                  <a:pt x="2155136" y="42975"/>
                </a:cubicBezTo>
                <a:cubicBezTo>
                  <a:pt x="2155136" y="39004"/>
                  <a:pt x="2153151" y="35930"/>
                  <a:pt x="2147771" y="35930"/>
                </a:cubicBezTo>
                <a:close/>
                <a:moveTo>
                  <a:pt x="2226739" y="44384"/>
                </a:moveTo>
                <a:lnTo>
                  <a:pt x="2221936" y="67824"/>
                </a:lnTo>
                <a:cubicBezTo>
                  <a:pt x="2221488" y="70258"/>
                  <a:pt x="2221103" y="72308"/>
                  <a:pt x="2221103" y="73909"/>
                </a:cubicBezTo>
                <a:cubicBezTo>
                  <a:pt x="2221103" y="77047"/>
                  <a:pt x="2222128" y="79032"/>
                  <a:pt x="2224049" y="81146"/>
                </a:cubicBezTo>
                <a:lnTo>
                  <a:pt x="2213482" y="89024"/>
                </a:lnTo>
                <a:cubicBezTo>
                  <a:pt x="2210343" y="86462"/>
                  <a:pt x="2208999" y="83195"/>
                  <a:pt x="2208999" y="79289"/>
                </a:cubicBezTo>
                <a:cubicBezTo>
                  <a:pt x="2204772" y="85053"/>
                  <a:pt x="2198815" y="88447"/>
                  <a:pt x="2191194" y="88447"/>
                </a:cubicBezTo>
                <a:cubicBezTo>
                  <a:pt x="2181907" y="88447"/>
                  <a:pt x="2175759" y="82235"/>
                  <a:pt x="2175759" y="69554"/>
                </a:cubicBezTo>
                <a:cubicBezTo>
                  <a:pt x="2175759" y="56873"/>
                  <a:pt x="2180691" y="43807"/>
                  <a:pt x="2188312" y="35930"/>
                </a:cubicBezTo>
                <a:cubicBezTo>
                  <a:pt x="2194652" y="29461"/>
                  <a:pt x="2202402" y="26323"/>
                  <a:pt x="2211881" y="26323"/>
                </a:cubicBezTo>
                <a:cubicBezTo>
                  <a:pt x="2218670" y="26323"/>
                  <a:pt x="2225586" y="27732"/>
                  <a:pt x="2230262" y="30806"/>
                </a:cubicBezTo>
                <a:cubicBezTo>
                  <a:pt x="2229237" y="34072"/>
                  <a:pt x="2227572" y="40157"/>
                  <a:pt x="2226739" y="44384"/>
                </a:cubicBezTo>
                <a:close/>
                <a:moveTo>
                  <a:pt x="2210280" y="36506"/>
                </a:moveTo>
                <a:cubicBezTo>
                  <a:pt x="2205028" y="36506"/>
                  <a:pt x="2201249" y="37659"/>
                  <a:pt x="2196702" y="43039"/>
                </a:cubicBezTo>
                <a:cubicBezTo>
                  <a:pt x="2191450" y="49379"/>
                  <a:pt x="2188952" y="60843"/>
                  <a:pt x="2188952" y="69169"/>
                </a:cubicBezTo>
                <a:cubicBezTo>
                  <a:pt x="2188952" y="75638"/>
                  <a:pt x="2191066" y="78072"/>
                  <a:pt x="2195421" y="78072"/>
                </a:cubicBezTo>
                <a:cubicBezTo>
                  <a:pt x="2200801" y="78072"/>
                  <a:pt x="2206757" y="72692"/>
                  <a:pt x="2209511" y="66736"/>
                </a:cubicBezTo>
                <a:lnTo>
                  <a:pt x="2215852" y="37659"/>
                </a:lnTo>
                <a:cubicBezTo>
                  <a:pt x="2214699" y="36954"/>
                  <a:pt x="2212329" y="36506"/>
                  <a:pt x="2210343" y="36506"/>
                </a:cubicBezTo>
                <a:close/>
                <a:moveTo>
                  <a:pt x="2276311" y="39452"/>
                </a:moveTo>
                <a:cubicBezTo>
                  <a:pt x="2275158" y="38748"/>
                  <a:pt x="2273941" y="38492"/>
                  <a:pt x="2272212" y="38492"/>
                </a:cubicBezTo>
                <a:cubicBezTo>
                  <a:pt x="2268113" y="38492"/>
                  <a:pt x="2263565" y="41630"/>
                  <a:pt x="2258378" y="48931"/>
                </a:cubicBezTo>
                <a:lnTo>
                  <a:pt x="2250308" y="87038"/>
                </a:lnTo>
                <a:lnTo>
                  <a:pt x="2237563" y="87038"/>
                </a:lnTo>
                <a:lnTo>
                  <a:pt x="2246017" y="47458"/>
                </a:lnTo>
                <a:cubicBezTo>
                  <a:pt x="2246978" y="43103"/>
                  <a:pt x="2247298" y="39836"/>
                  <a:pt x="2247298" y="37147"/>
                </a:cubicBezTo>
                <a:cubicBezTo>
                  <a:pt x="2247298" y="34713"/>
                  <a:pt x="2247042" y="32663"/>
                  <a:pt x="2246465" y="30806"/>
                </a:cubicBezTo>
                <a:lnTo>
                  <a:pt x="2258442" y="25874"/>
                </a:lnTo>
                <a:cubicBezTo>
                  <a:pt x="2259274" y="27860"/>
                  <a:pt x="2259723" y="30550"/>
                  <a:pt x="2259723" y="33240"/>
                </a:cubicBezTo>
                <a:cubicBezTo>
                  <a:pt x="2259723" y="34649"/>
                  <a:pt x="2259595" y="36058"/>
                  <a:pt x="2259402" y="37467"/>
                </a:cubicBezTo>
                <a:cubicBezTo>
                  <a:pt x="2264782" y="30678"/>
                  <a:pt x="2271379" y="26323"/>
                  <a:pt x="2277079" y="26323"/>
                </a:cubicBezTo>
                <a:cubicBezTo>
                  <a:pt x="2279193" y="26323"/>
                  <a:pt x="2280217" y="26579"/>
                  <a:pt x="2282011" y="27283"/>
                </a:cubicBezTo>
                <a:lnTo>
                  <a:pt x="2276375" y="39452"/>
                </a:lnTo>
                <a:close/>
                <a:moveTo>
                  <a:pt x="2334080" y="44640"/>
                </a:moveTo>
                <a:lnTo>
                  <a:pt x="2325049" y="87038"/>
                </a:lnTo>
                <a:lnTo>
                  <a:pt x="2312304" y="87038"/>
                </a:lnTo>
                <a:lnTo>
                  <a:pt x="2320630" y="47778"/>
                </a:lnTo>
                <a:cubicBezTo>
                  <a:pt x="2321206" y="45216"/>
                  <a:pt x="2321463" y="43295"/>
                  <a:pt x="2321463" y="42014"/>
                </a:cubicBezTo>
                <a:cubicBezTo>
                  <a:pt x="2321463" y="38620"/>
                  <a:pt x="2319926" y="37339"/>
                  <a:pt x="2316788" y="37339"/>
                </a:cubicBezTo>
                <a:cubicBezTo>
                  <a:pt x="2312560" y="37339"/>
                  <a:pt x="2306732" y="40285"/>
                  <a:pt x="2300520" y="48355"/>
                </a:cubicBezTo>
                <a:lnTo>
                  <a:pt x="2292322" y="87038"/>
                </a:lnTo>
                <a:lnTo>
                  <a:pt x="2279641" y="87038"/>
                </a:lnTo>
                <a:lnTo>
                  <a:pt x="2288287" y="46049"/>
                </a:lnTo>
                <a:cubicBezTo>
                  <a:pt x="2288992" y="42398"/>
                  <a:pt x="2289440" y="39516"/>
                  <a:pt x="2289440" y="37018"/>
                </a:cubicBezTo>
                <a:cubicBezTo>
                  <a:pt x="2289440" y="34777"/>
                  <a:pt x="2289120" y="32791"/>
                  <a:pt x="2288479" y="30806"/>
                </a:cubicBezTo>
                <a:lnTo>
                  <a:pt x="2300456" y="25874"/>
                </a:lnTo>
                <a:cubicBezTo>
                  <a:pt x="2301288" y="27732"/>
                  <a:pt x="2301865" y="30422"/>
                  <a:pt x="2301865" y="33240"/>
                </a:cubicBezTo>
                <a:cubicBezTo>
                  <a:pt x="2301865" y="34393"/>
                  <a:pt x="2301737" y="35673"/>
                  <a:pt x="2301545" y="37018"/>
                </a:cubicBezTo>
                <a:cubicBezTo>
                  <a:pt x="2307181" y="30230"/>
                  <a:pt x="2314674" y="26451"/>
                  <a:pt x="2322872" y="26451"/>
                </a:cubicBezTo>
                <a:cubicBezTo>
                  <a:pt x="2330237" y="26451"/>
                  <a:pt x="2334720" y="30998"/>
                  <a:pt x="2334720" y="38171"/>
                </a:cubicBezTo>
                <a:cubicBezTo>
                  <a:pt x="2334720" y="40157"/>
                  <a:pt x="2334592" y="42654"/>
                  <a:pt x="2334144" y="44640"/>
                </a:cubicBezTo>
                <a:close/>
                <a:moveTo>
                  <a:pt x="2392810" y="54439"/>
                </a:moveTo>
                <a:cubicBezTo>
                  <a:pt x="2387878" y="59242"/>
                  <a:pt x="2379808" y="61932"/>
                  <a:pt x="2367640" y="61932"/>
                </a:cubicBezTo>
                <a:cubicBezTo>
                  <a:pt x="2364373" y="61932"/>
                  <a:pt x="2361555" y="61484"/>
                  <a:pt x="2360467" y="61484"/>
                </a:cubicBezTo>
                <a:cubicBezTo>
                  <a:pt x="2360210" y="62637"/>
                  <a:pt x="2359762" y="65839"/>
                  <a:pt x="2359762" y="67696"/>
                </a:cubicBezTo>
                <a:cubicBezTo>
                  <a:pt x="2359762" y="75062"/>
                  <a:pt x="2364117" y="78584"/>
                  <a:pt x="2370522" y="78584"/>
                </a:cubicBezTo>
                <a:cubicBezTo>
                  <a:pt x="2376926" y="78584"/>
                  <a:pt x="2381794" y="76471"/>
                  <a:pt x="2387302" y="72116"/>
                </a:cubicBezTo>
                <a:lnTo>
                  <a:pt x="2391272" y="80057"/>
                </a:lnTo>
                <a:cubicBezTo>
                  <a:pt x="2384099" y="85821"/>
                  <a:pt x="2377118" y="88511"/>
                  <a:pt x="2367127" y="88511"/>
                </a:cubicBezTo>
                <a:cubicBezTo>
                  <a:pt x="2354446" y="88511"/>
                  <a:pt x="2346056" y="80890"/>
                  <a:pt x="2346056" y="66864"/>
                </a:cubicBezTo>
                <a:cubicBezTo>
                  <a:pt x="2346056" y="55015"/>
                  <a:pt x="2351180" y="42270"/>
                  <a:pt x="2359314" y="34393"/>
                </a:cubicBezTo>
                <a:cubicBezTo>
                  <a:pt x="2365142" y="28757"/>
                  <a:pt x="2371739" y="26323"/>
                  <a:pt x="2379360" y="26323"/>
                </a:cubicBezTo>
                <a:cubicBezTo>
                  <a:pt x="2390824" y="26323"/>
                  <a:pt x="2398125" y="31575"/>
                  <a:pt x="2398125" y="42142"/>
                </a:cubicBezTo>
                <a:cubicBezTo>
                  <a:pt x="2398125" y="46946"/>
                  <a:pt x="2396268" y="51173"/>
                  <a:pt x="2392874" y="54439"/>
                </a:cubicBezTo>
                <a:close/>
                <a:moveTo>
                  <a:pt x="2377695" y="35930"/>
                </a:moveTo>
                <a:cubicBezTo>
                  <a:pt x="2371034" y="35930"/>
                  <a:pt x="2365142" y="41181"/>
                  <a:pt x="2362580" y="52325"/>
                </a:cubicBezTo>
                <a:cubicBezTo>
                  <a:pt x="2363285" y="52325"/>
                  <a:pt x="2365718" y="52646"/>
                  <a:pt x="2367704" y="52646"/>
                </a:cubicBezTo>
                <a:cubicBezTo>
                  <a:pt x="2374877" y="52646"/>
                  <a:pt x="2379744" y="51621"/>
                  <a:pt x="2382562" y="48803"/>
                </a:cubicBezTo>
                <a:cubicBezTo>
                  <a:pt x="2384099" y="47266"/>
                  <a:pt x="2384996" y="45408"/>
                  <a:pt x="2384996" y="42975"/>
                </a:cubicBezTo>
                <a:cubicBezTo>
                  <a:pt x="2384996" y="39004"/>
                  <a:pt x="2383011" y="35930"/>
                  <a:pt x="2377631" y="35930"/>
                </a:cubicBezTo>
                <a:close/>
                <a:moveTo>
                  <a:pt x="2443085" y="39452"/>
                </a:moveTo>
                <a:cubicBezTo>
                  <a:pt x="2441933" y="38748"/>
                  <a:pt x="2440716" y="38492"/>
                  <a:pt x="2438987" y="38492"/>
                </a:cubicBezTo>
                <a:cubicBezTo>
                  <a:pt x="2434888" y="38492"/>
                  <a:pt x="2430340" y="41630"/>
                  <a:pt x="2425153" y="48931"/>
                </a:cubicBezTo>
                <a:lnTo>
                  <a:pt x="2417083" y="87038"/>
                </a:lnTo>
                <a:lnTo>
                  <a:pt x="2404338" y="87038"/>
                </a:lnTo>
                <a:lnTo>
                  <a:pt x="2412792" y="47458"/>
                </a:lnTo>
                <a:cubicBezTo>
                  <a:pt x="2413753" y="43103"/>
                  <a:pt x="2414073" y="39836"/>
                  <a:pt x="2414073" y="37147"/>
                </a:cubicBezTo>
                <a:cubicBezTo>
                  <a:pt x="2414073" y="34713"/>
                  <a:pt x="2413817" y="32663"/>
                  <a:pt x="2413240" y="30806"/>
                </a:cubicBezTo>
                <a:lnTo>
                  <a:pt x="2425217" y="25874"/>
                </a:lnTo>
                <a:cubicBezTo>
                  <a:pt x="2426049" y="27860"/>
                  <a:pt x="2426498" y="30550"/>
                  <a:pt x="2426498" y="33240"/>
                </a:cubicBezTo>
                <a:cubicBezTo>
                  <a:pt x="2426498" y="34649"/>
                  <a:pt x="2426370" y="36058"/>
                  <a:pt x="2426177" y="37467"/>
                </a:cubicBezTo>
                <a:cubicBezTo>
                  <a:pt x="2431557" y="30678"/>
                  <a:pt x="2438154" y="26323"/>
                  <a:pt x="2443854" y="26323"/>
                </a:cubicBezTo>
                <a:cubicBezTo>
                  <a:pt x="2445967" y="26323"/>
                  <a:pt x="2446992" y="26579"/>
                  <a:pt x="2448786" y="27283"/>
                </a:cubicBezTo>
                <a:lnTo>
                  <a:pt x="2443149" y="39452"/>
                </a:lnTo>
                <a:close/>
                <a:moveTo>
                  <a:pt x="2491504" y="39772"/>
                </a:moveTo>
                <a:cubicBezTo>
                  <a:pt x="2486572" y="36954"/>
                  <a:pt x="2482025" y="35673"/>
                  <a:pt x="2477350" y="35673"/>
                </a:cubicBezTo>
                <a:cubicBezTo>
                  <a:pt x="2471137" y="35673"/>
                  <a:pt x="2466590" y="38043"/>
                  <a:pt x="2466590" y="42911"/>
                </a:cubicBezTo>
                <a:cubicBezTo>
                  <a:pt x="2466590" y="46049"/>
                  <a:pt x="2468255" y="48034"/>
                  <a:pt x="2472931" y="49828"/>
                </a:cubicBezTo>
                <a:lnTo>
                  <a:pt x="2479976" y="52518"/>
                </a:lnTo>
                <a:cubicBezTo>
                  <a:pt x="2487213" y="55336"/>
                  <a:pt x="2492016" y="59563"/>
                  <a:pt x="2492016" y="66608"/>
                </a:cubicBezTo>
                <a:cubicBezTo>
                  <a:pt x="2492016" y="78776"/>
                  <a:pt x="2482025" y="88767"/>
                  <a:pt x="2464605" y="88767"/>
                </a:cubicBezTo>
                <a:cubicBezTo>
                  <a:pt x="2456407" y="88767"/>
                  <a:pt x="2448786" y="86398"/>
                  <a:pt x="2442701" y="82555"/>
                </a:cubicBezTo>
                <a:lnTo>
                  <a:pt x="2447825" y="73076"/>
                </a:lnTo>
                <a:cubicBezTo>
                  <a:pt x="2452756" y="76471"/>
                  <a:pt x="2459673" y="78904"/>
                  <a:pt x="2466334" y="78904"/>
                </a:cubicBezTo>
                <a:cubicBezTo>
                  <a:pt x="2472995" y="78904"/>
                  <a:pt x="2477670" y="75254"/>
                  <a:pt x="2477670" y="70322"/>
                </a:cubicBezTo>
                <a:cubicBezTo>
                  <a:pt x="2477670" y="66544"/>
                  <a:pt x="2475557" y="64686"/>
                  <a:pt x="2470177" y="62573"/>
                </a:cubicBezTo>
                <a:lnTo>
                  <a:pt x="2463388" y="60011"/>
                </a:lnTo>
                <a:cubicBezTo>
                  <a:pt x="2456343" y="57321"/>
                  <a:pt x="2452244" y="53222"/>
                  <a:pt x="2452244" y="45857"/>
                </a:cubicBezTo>
                <a:cubicBezTo>
                  <a:pt x="2452244" y="35545"/>
                  <a:pt x="2460826" y="25682"/>
                  <a:pt x="2478118" y="25682"/>
                </a:cubicBezTo>
                <a:cubicBezTo>
                  <a:pt x="2485163" y="25682"/>
                  <a:pt x="2491952" y="27796"/>
                  <a:pt x="2496628" y="30742"/>
                </a:cubicBezTo>
                <a:lnTo>
                  <a:pt x="2491504" y="39772"/>
                </a:lnTo>
                <a:close/>
              </a:path>
            </a:pathLst>
          </a:custGeom>
          <a:solidFill>
            <a:srgbClr val="FFFFFF"/>
          </a:solidFill>
          <a:ln w="0" cap="flat">
            <a:noFill/>
            <a:prstDash val="solid"/>
            <a:miter/>
          </a:ln>
        </p:spPr>
        <p:txBody>
          <a:bodyPr rtlCol="0" anchor="ctr"/>
          <a:lstStyle/>
          <a:p>
            <a:endParaRPr lang="en-AU"/>
          </a:p>
        </p:txBody>
      </p:sp>
    </p:spTree>
    <p:extLst>
      <p:ext uri="{BB962C8B-B14F-4D97-AF65-F5344CB8AC3E}">
        <p14:creationId xmlns:p14="http://schemas.microsoft.com/office/powerpoint/2010/main" val="267197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39280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061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a:solidFill>
                  <a:schemeClr val="tx1"/>
                </a:solidFill>
              </a:rPr>
              <a:t>QCAA acknowledges the Traditional Owners and Traditional Custodians of the lands on which we meet today.</a:t>
            </a:r>
          </a:p>
          <a:p>
            <a:pPr lvl="0"/>
            <a:r>
              <a:rPr lang="en-US" sz="170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a:solidFill>
                  <a:schemeClr val="tx1"/>
                </a:solidFill>
              </a:rPr>
              <a:t>We thank them for sharing their cultures and spiritualities and recognise the important contribution of this knowledge to our understanding of this place we call home.</a:t>
            </a:r>
          </a:p>
          <a:p>
            <a:pPr lvl="0"/>
            <a:r>
              <a:rPr lang="en-US" sz="1050">
                <a:solidFill>
                  <a:schemeClr val="tx1"/>
                </a:solidFill>
              </a:rPr>
              <a:t>Artwork ‘Growth through Learning’ by Chern’ee, Brooke and Jesse Sutton, Kalkadoon.</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09465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a:t>Source: Author Date.</a:t>
            </a:r>
          </a:p>
        </p:txBody>
      </p:sp>
    </p:spTree>
    <p:extLst>
      <p:ext uri="{BB962C8B-B14F-4D97-AF65-F5344CB8AC3E}">
        <p14:creationId xmlns:p14="http://schemas.microsoft.com/office/powerpoint/2010/main" val="51909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6043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5383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1917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5.svg"/><Relationship Id="rId2" Type="http://schemas.openxmlformats.org/officeDocument/2006/relationships/slideLayout" Target="../slideLayouts/slideLayout3.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
        <p:nvSpPr>
          <p:cNvPr id="4" name="Rectangle 3">
            <a:extLst>
              <a:ext uri="{FF2B5EF4-FFF2-40B4-BE49-F238E27FC236}">
                <a16:creationId xmlns:a16="http://schemas.microsoft.com/office/drawing/2014/main" id="{EC4405F4-E1A1-EDA0-F268-3DE4D9AF7733}"/>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4">
            <a:extLst>
              <a:ext uri="{FF2B5EF4-FFF2-40B4-BE49-F238E27FC236}">
                <a16:creationId xmlns:a16="http://schemas.microsoft.com/office/drawing/2014/main" id="{8FB487E4-11E4-941A-C95F-9D2B6957E04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09928" y="291871"/>
            <a:ext cx="1439339" cy="246628"/>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091"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4"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5">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7" name="Graphic 6">
            <a:extLst>
              <a:ext uri="{FF2B5EF4-FFF2-40B4-BE49-F238E27FC236}">
                <a16:creationId xmlns:a16="http://schemas.microsoft.com/office/drawing/2014/main" id="{2A83CF68-7877-5B7C-8DB5-ECDC6526F5A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8244408" y="92187"/>
            <a:ext cx="839422" cy="143833"/>
          </a:xfrm>
          <a:prstGeom prst="rect">
            <a:avLst/>
          </a:prstGeom>
        </p:spPr>
      </p:pic>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143" r:id="rId1"/>
    <p:sldLayoutId id="2147484072" r:id="rId2"/>
    <p:sldLayoutId id="2147484083" r:id="rId3"/>
    <p:sldLayoutId id="2147484084" r:id="rId4"/>
    <p:sldLayoutId id="2147484074" r:id="rId5"/>
    <p:sldLayoutId id="2147484075" r:id="rId6"/>
    <p:sldLayoutId id="2147484076" r:id="rId7"/>
    <p:sldLayoutId id="2147484078" r:id="rId8"/>
    <p:sldLayoutId id="2147484079" r:id="rId9"/>
    <p:sldLayoutId id="2147484077" r:id="rId10"/>
    <p:sldLayoutId id="2147484140" r:id="rId11"/>
    <p:sldLayoutId id="2147484168" r:id="rId12"/>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16.sv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1.sv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5.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5.sv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hyperlink" Target="https://www.qcaa.qld.edu.au/kindergarten/qklg/qklg-2024/familiarisation-planning-resources"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6.xml.rels><?xml version="1.0" encoding="UTF-8" standalone="yes"?>
<Relationships xmlns="http://schemas.openxmlformats.org/package/2006/relationships"><Relationship Id="rId3" Type="http://schemas.openxmlformats.org/officeDocument/2006/relationships/hyperlink" Target="mailto:qklg@qcaa.qld.edu.au"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acecqa.gov.au/acecqa-approved-learning-frameworks-version-2.0-communications-toolkit" TargetMode="Externa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cherneesutton.com.au/"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hyperlink" Target="http://www.qcaa.qld.edu.au/copyright"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Grp="1" noChangeArrowheads="1"/>
          </p:cNvSpPr>
          <p:nvPr>
            <p:ph idx="1"/>
            <p:custDataLst>
              <p:tags r:id="rId1"/>
            </p:custDataLst>
          </p:nvPr>
        </p:nvSpPr>
        <p:spPr>
          <a:xfrm>
            <a:off x="3705725" y="471638"/>
            <a:ext cx="5117299" cy="4007912"/>
          </a:xfrm>
        </p:spPr>
        <p:txBody>
          <a:bodyPr>
            <a:normAutofit lnSpcReduction="10000"/>
          </a:bodyPr>
          <a:lstStyle/>
          <a:p>
            <a:pPr eaLnBrk="1" hangingPunct="1"/>
            <a:r>
              <a:rPr lang="en-AU" sz="1600" b="0"/>
              <a:t>This presentation is part of a self-paced learning package for kindergarten services. The package contains guidance and additional resources.</a:t>
            </a:r>
          </a:p>
          <a:p>
            <a:endParaRPr lang="en-US" sz="1800">
              <a:solidFill>
                <a:schemeClr val="tx1"/>
              </a:solidFill>
              <a:latin typeface="+mn-lt"/>
              <a:cs typeface="Arial" panose="020B0604020202020204" pitchFamily="34" charset="0"/>
            </a:endParaRPr>
          </a:p>
          <a:p>
            <a:pPr marL="342900" indent="-342900">
              <a:buFont typeface="+mj-lt"/>
              <a:buAutoNum type="arabicPeriod"/>
            </a:pPr>
            <a:r>
              <a:rPr lang="en-US" sz="1600">
                <a:solidFill>
                  <a:schemeClr val="tx1"/>
                </a:solidFill>
                <a:latin typeface="+mn-lt"/>
                <a:cs typeface="Arial" panose="020B0604020202020204" pitchFamily="34" charset="0"/>
              </a:rPr>
              <a:t>Read — S</a:t>
            </a:r>
            <a:r>
              <a:rPr lang="en-US" sz="1600">
                <a:latin typeface="+mn-lt"/>
              </a:rPr>
              <a:t>elf-paced learning package: Guidance</a:t>
            </a:r>
            <a:r>
              <a:rPr lang="en-US" sz="1600">
                <a:solidFill>
                  <a:schemeClr val="tx1"/>
                </a:solidFill>
                <a:latin typeface="+mn-lt"/>
                <a:cs typeface="Arial" panose="020B0604020202020204" pitchFamily="34" charset="0"/>
              </a:rPr>
              <a:t>.</a:t>
            </a:r>
            <a:br>
              <a:rPr lang="en-US" sz="1600" b="0">
                <a:solidFill>
                  <a:schemeClr val="tx1"/>
                </a:solidFill>
                <a:latin typeface="+mn-lt"/>
              </a:rPr>
            </a:br>
            <a:r>
              <a:rPr lang="en-US" sz="1600" b="0">
                <a:solidFill>
                  <a:schemeClr val="tx1"/>
                </a:solidFill>
                <a:latin typeface="+mn-lt"/>
              </a:rPr>
              <a:t>This will provide the </a:t>
            </a:r>
            <a:r>
              <a:rPr lang="en-US" sz="1600" b="0">
                <a:solidFill>
                  <a:schemeClr val="tx1"/>
                </a:solidFill>
                <a:latin typeface="+mn-lt"/>
                <a:cs typeface="Arial" panose="020B0604020202020204" pitchFamily="34" charset="0"/>
              </a:rPr>
              <a:t>context and purpose of the module.</a:t>
            </a:r>
          </a:p>
          <a:p>
            <a:pPr marL="342900" indent="-342900">
              <a:buFont typeface="+mj-lt"/>
              <a:buAutoNum type="arabicPeriod"/>
            </a:pPr>
            <a:r>
              <a:rPr lang="en-US" sz="1600">
                <a:solidFill>
                  <a:schemeClr val="tx1"/>
                </a:solidFill>
                <a:latin typeface="+mn-lt"/>
              </a:rPr>
              <a:t>Prepare your materials.</a:t>
            </a:r>
            <a:br>
              <a:rPr lang="en-US" sz="1600">
                <a:solidFill>
                  <a:schemeClr val="tx1"/>
                </a:solidFill>
                <a:latin typeface="+mn-lt"/>
              </a:rPr>
            </a:br>
            <a:r>
              <a:rPr lang="en-US" sz="1600" b="0">
                <a:solidFill>
                  <a:schemeClr val="tx1"/>
                </a:solidFill>
                <a:latin typeface="+mn-lt"/>
              </a:rPr>
              <a:t>Ensure you have a copy (printed or digital) of the: </a:t>
            </a:r>
          </a:p>
          <a:p>
            <a:pPr marL="612775" lvl="1" indent="-258763"/>
            <a:r>
              <a:rPr lang="en-US" sz="1600">
                <a:solidFill>
                  <a:schemeClr val="tx1"/>
                </a:solidFill>
                <a:latin typeface="+mn-lt"/>
              </a:rPr>
              <a:t>QKLG 2024 </a:t>
            </a:r>
          </a:p>
          <a:p>
            <a:pPr marL="612775" lvl="1" indent="-258763"/>
            <a:r>
              <a:rPr lang="en-US" sz="1600">
                <a:solidFill>
                  <a:schemeClr val="tx1"/>
                </a:solidFill>
                <a:latin typeface="+mn-lt"/>
              </a:rPr>
              <a:t>Module 2: </a:t>
            </a:r>
            <a:r>
              <a:rPr lang="en-US" sz="1600">
                <a:solidFill>
                  <a:schemeClr val="tx1"/>
                </a:solidFill>
              </a:rPr>
              <a:t>Work</a:t>
            </a:r>
            <a:r>
              <a:rPr lang="en-US" sz="1600">
                <a:solidFill>
                  <a:schemeClr val="tx1"/>
                </a:solidFill>
                <a:latin typeface="+mn-lt"/>
              </a:rPr>
              <a:t>book</a:t>
            </a:r>
          </a:p>
          <a:p>
            <a:pPr marL="612775" lvl="1" indent="-258763"/>
            <a:r>
              <a:rPr lang="en-US" sz="1600">
                <a:solidFill>
                  <a:schemeClr val="tx1"/>
                </a:solidFill>
                <a:latin typeface="+mn-lt"/>
              </a:rPr>
              <a:t>Insights and reflection sheet.</a:t>
            </a:r>
            <a:endParaRPr lang="en-US" sz="1600">
              <a:solidFill>
                <a:schemeClr val="tx1"/>
              </a:solidFill>
              <a:latin typeface="+mn-lt"/>
              <a:cs typeface="Arial" panose="020B0604020202020204" pitchFamily="34" charset="0"/>
            </a:endParaRPr>
          </a:p>
          <a:p>
            <a:pPr marL="342900" indent="-342900">
              <a:buFont typeface="+mj-lt"/>
              <a:buAutoNum type="arabicPeriod"/>
            </a:pPr>
            <a:r>
              <a:rPr lang="en-US" sz="1600">
                <a:solidFill>
                  <a:schemeClr val="tx1"/>
                </a:solidFill>
                <a:latin typeface="+mn-lt"/>
                <a:cs typeface="Arial" panose="020B0604020202020204" pitchFamily="34" charset="0"/>
              </a:rPr>
              <a:t>Check </a:t>
            </a:r>
            <a:r>
              <a:rPr lang="en-US" sz="1600">
                <a:solidFill>
                  <a:schemeClr val="tx1"/>
                </a:solidFill>
                <a:latin typeface="+mn-lt"/>
              </a:rPr>
              <a:t>the </a:t>
            </a:r>
            <a:r>
              <a:rPr lang="en-US" sz="1600">
                <a:solidFill>
                  <a:schemeClr val="tx1"/>
                </a:solidFill>
                <a:latin typeface="+mn-lt"/>
                <a:cs typeface="Arial" panose="020B0604020202020204" pitchFamily="34" charset="0"/>
              </a:rPr>
              <a:t>notes section.</a:t>
            </a:r>
            <a:br>
              <a:rPr lang="en-US" sz="1600">
                <a:solidFill>
                  <a:schemeClr val="tx1"/>
                </a:solidFill>
                <a:latin typeface="+mn-lt"/>
                <a:cs typeface="Arial" panose="020B0604020202020204" pitchFamily="34" charset="0"/>
              </a:rPr>
            </a:br>
            <a:r>
              <a:rPr lang="en-US" sz="1600" b="0">
                <a:solidFill>
                  <a:schemeClr val="tx1"/>
                </a:solidFill>
                <a:latin typeface="+mn-lt"/>
              </a:rPr>
              <a:t>E</a:t>
            </a:r>
            <a:r>
              <a:rPr lang="en-US" sz="1600" b="0">
                <a:solidFill>
                  <a:schemeClr val="tx1"/>
                </a:solidFill>
                <a:latin typeface="+mn-lt"/>
                <a:cs typeface="Arial" panose="020B0604020202020204" pitchFamily="34" charset="0"/>
              </a:rPr>
              <a:t>ach slide may include additional information </a:t>
            </a:r>
            <a:br>
              <a:rPr lang="en-US" sz="1600" b="0">
                <a:solidFill>
                  <a:schemeClr val="tx1"/>
                </a:solidFill>
                <a:latin typeface="+mn-lt"/>
                <a:cs typeface="Arial" panose="020B0604020202020204" pitchFamily="34" charset="0"/>
              </a:rPr>
            </a:br>
            <a:r>
              <a:rPr lang="en-US" sz="1600" b="0">
                <a:solidFill>
                  <a:schemeClr val="tx1"/>
                </a:solidFill>
                <a:latin typeface="+mn-lt"/>
                <a:cs typeface="Arial" panose="020B0604020202020204" pitchFamily="34" charset="0"/>
              </a:rPr>
              <a:t>in the notes section (use Normal view).</a:t>
            </a:r>
          </a:p>
          <a:p>
            <a:pPr eaLnBrk="1" hangingPunct="1"/>
            <a:endParaRPr lang="en-AU"/>
          </a:p>
        </p:txBody>
      </p:sp>
      <p:pic>
        <p:nvPicPr>
          <p:cNvPr id="3" name="Graphic 2" descr="Orange circle icon: Make a note">
            <a:extLst>
              <a:ext uri="{FF2B5EF4-FFF2-40B4-BE49-F238E27FC236}">
                <a16:creationId xmlns:a16="http://schemas.microsoft.com/office/drawing/2014/main" id="{C9AA0304-DFDA-FD62-7F61-099E1B276F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46538" y="3895376"/>
            <a:ext cx="776486" cy="776486"/>
          </a:xfrm>
          <a:prstGeom prst="rect">
            <a:avLst/>
          </a:prstGeom>
        </p:spPr>
      </p:pic>
      <p:sp>
        <p:nvSpPr>
          <p:cNvPr id="5" name="Oval 4">
            <a:extLst>
              <a:ext uri="{FF2B5EF4-FFF2-40B4-BE49-F238E27FC236}">
                <a16:creationId xmlns:a16="http://schemas.microsoft.com/office/drawing/2014/main" id="{C160E672-887A-2386-1812-39F204BCBB6A}"/>
              </a:ext>
            </a:extLst>
          </p:cNvPr>
          <p:cNvSpPr/>
          <p:nvPr/>
        </p:nvSpPr>
        <p:spPr>
          <a:xfrm>
            <a:off x="323528" y="1169670"/>
            <a:ext cx="2804400" cy="2804160"/>
          </a:xfrm>
          <a:prstGeom prst="ellipse">
            <a:avLst/>
          </a:prstGeom>
          <a:solidFill>
            <a:schemeClr val="bg1"/>
          </a:solidFill>
          <a:ln>
            <a:solidFill>
              <a:srgbClr val="8E5E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rgbClr val="8E5E4F"/>
                </a:solidFill>
              </a:rPr>
              <a:t>Before you start</a:t>
            </a:r>
          </a:p>
        </p:txBody>
      </p:sp>
    </p:spTree>
    <p:extLst>
      <p:ext uri="{BB962C8B-B14F-4D97-AF65-F5344CB8AC3E}">
        <p14:creationId xmlns:p14="http://schemas.microsoft.com/office/powerpoint/2010/main" val="307348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a:t>Understanding the continua of learning and development</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nvGraphicFramePr>
        <p:xfrm>
          <a:off x="1115616" y="915566"/>
          <a:ext cx="6189191" cy="1005784"/>
        </p:xfrm>
        <a:graphic>
          <a:graphicData uri="http://schemas.openxmlformats.org/drawingml/2006/table">
            <a:tbl>
              <a:tblPr firstRow="1" bandRow="1">
                <a:tableStyleId>{17292A2E-F333-43FB-9621-5CBBE7FDCDCB}</a:tableStyleId>
              </a:tblPr>
              <a:tblGrid>
                <a:gridCol w="6189191">
                  <a:extLst>
                    <a:ext uri="{9D8B030D-6E8A-4147-A177-3AD203B41FA5}">
                      <a16:colId xmlns:a16="http://schemas.microsoft.com/office/drawing/2014/main" val="20000"/>
                    </a:ext>
                  </a:extLst>
                </a:gridCol>
              </a:tblGrid>
              <a:tr h="297152">
                <a:tc>
                  <a:txBody>
                    <a:bodyPr/>
                    <a:lstStyle/>
                    <a:p>
                      <a:r>
                        <a:rPr lang="en-AU" sz="1500">
                          <a:latin typeface="Arial" panose="020B0604020202020204" pitchFamily="34" charset="0"/>
                          <a:cs typeface="Arial" panose="020B0604020202020204" pitchFamily="34" charset="0"/>
                        </a:rPr>
                        <a:t>Key revisions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400">
                          <a:solidFill>
                            <a:schemeClr val="tx1"/>
                          </a:solidFill>
                          <a:latin typeface="Arial" panose="020B0604020202020204" pitchFamily="34" charset="0"/>
                          <a:cs typeface="Arial" panose="020B0604020202020204" pitchFamily="34" charset="0"/>
                        </a:rPr>
                        <a:t>Explained and refined</a:t>
                      </a:r>
                    </a:p>
                    <a:p>
                      <a:pPr marL="285750" indent="-285750">
                        <a:buFont typeface="Arial" panose="020B0604020202020204" pitchFamily="34" charset="0"/>
                        <a:buChar char="•"/>
                      </a:pPr>
                      <a:r>
                        <a:rPr lang="en-AU" sz="1400">
                          <a:solidFill>
                            <a:schemeClr val="tx1"/>
                          </a:solidFill>
                          <a:latin typeface="Arial" panose="020B0604020202020204" pitchFamily="34" charset="0"/>
                          <a:cs typeface="Arial" panose="020B0604020202020204" pitchFamily="34" charset="0"/>
                        </a:rPr>
                        <a:t>phases of the continua</a:t>
                      </a:r>
                    </a:p>
                    <a:p>
                      <a:pPr marL="285750" indent="-285750">
                        <a:buFont typeface="Arial" panose="020B0604020202020204" pitchFamily="34" charset="0"/>
                        <a:buChar char="•"/>
                      </a:pPr>
                      <a:r>
                        <a:rPr lang="en-AU" sz="1400">
                          <a:solidFill>
                            <a:schemeClr val="tx1"/>
                          </a:solidFill>
                          <a:latin typeface="Arial" panose="020B0604020202020204" pitchFamily="34" charset="0"/>
                          <a:cs typeface="Arial" panose="020B0604020202020204" pitchFamily="34" charset="0"/>
                        </a:rPr>
                        <a:t>using the continua</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 name="Picture 1">
            <a:extLst>
              <a:ext uri="{FF2B5EF4-FFF2-40B4-BE49-F238E27FC236}">
                <a16:creationId xmlns:a16="http://schemas.microsoft.com/office/drawing/2014/main" id="{F1733484-6601-6308-4D59-24F5F5C24B2B}"/>
              </a:ext>
            </a:extLst>
          </p:cNvPr>
          <p:cNvPicPr>
            <a:picLocks noChangeAspect="1"/>
          </p:cNvPicPr>
          <p:nvPr/>
        </p:nvPicPr>
        <p:blipFill>
          <a:blip r:embed="rId3"/>
          <a:stretch>
            <a:fillRect/>
          </a:stretch>
        </p:blipFill>
        <p:spPr>
          <a:xfrm>
            <a:off x="0" y="3016858"/>
            <a:ext cx="9144000" cy="1389887"/>
          </a:xfrm>
          <a:prstGeom prst="rect">
            <a:avLst/>
          </a:prstGeom>
        </p:spPr>
      </p:pic>
    </p:spTree>
    <p:extLst>
      <p:ext uri="{BB962C8B-B14F-4D97-AF65-F5344CB8AC3E}">
        <p14:creationId xmlns:p14="http://schemas.microsoft.com/office/powerpoint/2010/main" val="72149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5C850B-7FD0-B2CD-B047-1D04AA7ABA3D}"/>
              </a:ext>
            </a:extLst>
          </p:cNvPr>
          <p:cNvPicPr>
            <a:picLocks noChangeAspect="1"/>
          </p:cNvPicPr>
          <p:nvPr/>
        </p:nvPicPr>
        <p:blipFill>
          <a:blip r:embed="rId3" cstate="screen">
            <a:extLst>
              <a:ext uri="{28A0092B-C50C-407E-A947-70E740481C1C}">
                <a14:useLocalDpi xmlns:a14="http://schemas.microsoft.com/office/drawing/2010/main"/>
              </a:ext>
            </a:extLst>
          </a:blip>
          <a:srcRect l="2181" b="1072"/>
          <a:stretch/>
        </p:blipFill>
        <p:spPr>
          <a:xfrm>
            <a:off x="1922317" y="819302"/>
            <a:ext cx="6756873" cy="3472143"/>
          </a:xfrm>
          <a:prstGeom prst="rect">
            <a:avLst/>
          </a:prstGeom>
        </p:spPr>
      </p:pic>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a:t>Phases of the continua</a:t>
            </a:r>
          </a:p>
        </p:txBody>
      </p:sp>
      <p:sp>
        <p:nvSpPr>
          <p:cNvPr id="5" name="TextBox 4">
            <a:extLst>
              <a:ext uri="{FF2B5EF4-FFF2-40B4-BE49-F238E27FC236}">
                <a16:creationId xmlns:a16="http://schemas.microsoft.com/office/drawing/2014/main" id="{86EACACB-BF61-082E-8197-07C76AA6D55B}"/>
              </a:ext>
            </a:extLst>
          </p:cNvPr>
          <p:cNvSpPr txBox="1"/>
          <p:nvPr/>
        </p:nvSpPr>
        <p:spPr>
          <a:xfrm>
            <a:off x="7221683" y="4291445"/>
            <a:ext cx="1444335" cy="307777"/>
          </a:xfrm>
          <a:prstGeom prst="rect">
            <a:avLst/>
          </a:prstGeom>
          <a:noFill/>
        </p:spPr>
        <p:txBody>
          <a:bodyPr wrap="square">
            <a:spAutoFit/>
          </a:bodyPr>
          <a:lstStyle/>
          <a:p>
            <a:pPr algn="r"/>
            <a:r>
              <a:rPr lang="en-AU" sz="1400" b="1" dirty="0">
                <a:solidFill>
                  <a:srgbClr val="8E5E4F"/>
                </a:solidFill>
              </a:rPr>
              <a:t>QKLG, p. 18</a:t>
            </a:r>
          </a:p>
        </p:txBody>
      </p:sp>
      <p:sp>
        <p:nvSpPr>
          <p:cNvPr id="8" name="Rectangle: Rounded Corners 7">
            <a:extLst>
              <a:ext uri="{FF2B5EF4-FFF2-40B4-BE49-F238E27FC236}">
                <a16:creationId xmlns:a16="http://schemas.microsoft.com/office/drawing/2014/main" id="{CCC3E521-C503-9159-3C1A-80A7A07E6CF0}"/>
              </a:ext>
            </a:extLst>
          </p:cNvPr>
          <p:cNvSpPr/>
          <p:nvPr/>
        </p:nvSpPr>
        <p:spPr>
          <a:xfrm>
            <a:off x="1953491" y="1683326"/>
            <a:ext cx="368102" cy="1080975"/>
          </a:xfrm>
          <a:prstGeom prst="roundRect">
            <a:avLst/>
          </a:prstGeom>
          <a:noFill/>
          <a:ln w="444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Rounded Corners 8">
            <a:extLst>
              <a:ext uri="{FF2B5EF4-FFF2-40B4-BE49-F238E27FC236}">
                <a16:creationId xmlns:a16="http://schemas.microsoft.com/office/drawing/2014/main" id="{6D107DB1-D025-755A-B360-9A48CDF6BCA1}"/>
              </a:ext>
            </a:extLst>
          </p:cNvPr>
          <p:cNvSpPr/>
          <p:nvPr/>
        </p:nvSpPr>
        <p:spPr>
          <a:xfrm>
            <a:off x="1953491" y="2787362"/>
            <a:ext cx="368102" cy="1462520"/>
          </a:xfrm>
          <a:prstGeom prst="roundRect">
            <a:avLst/>
          </a:prstGeom>
          <a:noFill/>
          <a:ln w="4445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C24CA618-7EFF-F8F5-CB66-F04708D7681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39029" y="3196422"/>
            <a:ext cx="1588484" cy="1158948"/>
          </a:xfrm>
          <a:prstGeom prst="rect">
            <a:avLst/>
          </a:prstGeom>
        </p:spPr>
      </p:pic>
    </p:spTree>
    <p:extLst>
      <p:ext uri="{BB962C8B-B14F-4D97-AF65-F5344CB8AC3E}">
        <p14:creationId xmlns:p14="http://schemas.microsoft.com/office/powerpoint/2010/main" val="379048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a:t>Using the continua</a:t>
            </a:r>
          </a:p>
        </p:txBody>
      </p:sp>
      <p:sp>
        <p:nvSpPr>
          <p:cNvPr id="2" name="Content Placeholder 1">
            <a:extLst>
              <a:ext uri="{FF2B5EF4-FFF2-40B4-BE49-F238E27FC236}">
                <a16:creationId xmlns:a16="http://schemas.microsoft.com/office/drawing/2014/main" id="{E9953606-8393-CD9D-198E-327D86FF6DBF}"/>
              </a:ext>
            </a:extLst>
          </p:cNvPr>
          <p:cNvSpPr>
            <a:spLocks noGrp="1"/>
          </p:cNvSpPr>
          <p:nvPr>
            <p:ph idx="1"/>
          </p:nvPr>
        </p:nvSpPr>
        <p:spPr/>
        <p:txBody>
          <a:bodyPr/>
          <a:lstStyle/>
          <a:p>
            <a:pPr fontAlgn="auto">
              <a:spcAft>
                <a:spcPts val="0"/>
              </a:spcAft>
            </a:pPr>
            <a:r>
              <a:rPr lang="en-AU" b="1">
                <a:solidFill>
                  <a:schemeClr val="accent3"/>
                </a:solidFill>
              </a:rPr>
              <a:t>Read</a:t>
            </a:r>
          </a:p>
          <a:p>
            <a:pPr fontAlgn="auto">
              <a:spcAft>
                <a:spcPts val="0"/>
              </a:spcAft>
            </a:pPr>
            <a:endParaRPr lang="en-AU" b="1">
              <a:solidFill>
                <a:schemeClr val="accent3"/>
              </a:solidFill>
            </a:endParaRPr>
          </a:p>
          <a:p>
            <a:pPr lvl="1" indent="0" fontAlgn="auto">
              <a:spcBef>
                <a:spcPts val="600"/>
              </a:spcBef>
              <a:spcAft>
                <a:spcPts val="600"/>
              </a:spcAft>
              <a:buFont typeface="Calibri" panose="020F0502020204030204" pitchFamily="34" charset="0"/>
              <a:buNone/>
            </a:pPr>
            <a:endParaRPr lang="en-AU"/>
          </a:p>
          <a:p>
            <a:pPr lvl="1" indent="0" fontAlgn="auto">
              <a:spcBef>
                <a:spcPts val="600"/>
              </a:spcBef>
              <a:spcAft>
                <a:spcPts val="600"/>
              </a:spcAft>
              <a:buFont typeface="Calibri" panose="020F0502020204030204" pitchFamily="34" charset="0"/>
              <a:buNone/>
            </a:pPr>
            <a:endParaRPr lang="en-AU"/>
          </a:p>
          <a:p>
            <a:endParaRPr lang="en-AU"/>
          </a:p>
        </p:txBody>
      </p:sp>
      <p:sp>
        <p:nvSpPr>
          <p:cNvPr id="6" name="Content Placeholder 2">
            <a:extLst>
              <a:ext uri="{FF2B5EF4-FFF2-40B4-BE49-F238E27FC236}">
                <a16:creationId xmlns:a16="http://schemas.microsoft.com/office/drawing/2014/main" id="{F5E76650-55A7-C5BB-7E0D-5AB9BFAC9D0D}"/>
              </a:ext>
            </a:extLst>
          </p:cNvPr>
          <p:cNvSpPr txBox="1">
            <a:spLocks/>
          </p:cNvSpPr>
          <p:nvPr/>
        </p:nvSpPr>
        <p:spPr>
          <a:xfrm>
            <a:off x="-940897" y="1659801"/>
            <a:ext cx="7275361" cy="3686551"/>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lvl="1" indent="0" fontAlgn="auto">
              <a:spcBef>
                <a:spcPts val="600"/>
              </a:spcBef>
              <a:spcAft>
                <a:spcPts val="600"/>
              </a:spcAft>
              <a:buFont typeface="Calibri" panose="020F0502020204030204" pitchFamily="34" charset="0"/>
              <a:buNone/>
            </a:pPr>
            <a:endParaRPr lang="en-AU"/>
          </a:p>
          <a:p>
            <a:pPr fontAlgn="auto">
              <a:spcAft>
                <a:spcPts val="0"/>
              </a:spcAft>
            </a:pPr>
            <a:endParaRPr lang="en-AU"/>
          </a:p>
          <a:p>
            <a:pPr fontAlgn="auto">
              <a:spcAft>
                <a:spcPts val="0"/>
              </a:spcAft>
            </a:pPr>
            <a:endParaRPr lang="en-AU"/>
          </a:p>
        </p:txBody>
      </p:sp>
      <p:pic>
        <p:nvPicPr>
          <p:cNvPr id="7" name="Picture 6" descr="A person sitting at a desk with a computer&#10;&#10;Description automatically generated">
            <a:extLst>
              <a:ext uri="{FF2B5EF4-FFF2-40B4-BE49-F238E27FC236}">
                <a16:creationId xmlns:a16="http://schemas.microsoft.com/office/drawing/2014/main" id="{A7FECD3B-6D2C-9874-72CC-A38FFA48B2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4000" y="3333600"/>
            <a:ext cx="1353600" cy="1353600"/>
          </a:xfrm>
          <a:prstGeom prst="rect">
            <a:avLst/>
          </a:prstGeom>
        </p:spPr>
      </p:pic>
      <p:pic>
        <p:nvPicPr>
          <p:cNvPr id="4" name="Picture 3">
            <a:extLst>
              <a:ext uri="{FF2B5EF4-FFF2-40B4-BE49-F238E27FC236}">
                <a16:creationId xmlns:a16="http://schemas.microsoft.com/office/drawing/2014/main" id="{71B1A846-0233-E483-B458-FC856D0484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0975" y="1324122"/>
            <a:ext cx="3808704" cy="2657236"/>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9851473E-AF3B-8330-66AC-20E15FB9F93D}"/>
              </a:ext>
            </a:extLst>
          </p:cNvPr>
          <p:cNvSpPr txBox="1"/>
          <p:nvPr/>
        </p:nvSpPr>
        <p:spPr>
          <a:xfrm>
            <a:off x="4094237" y="1256821"/>
            <a:ext cx="4722738" cy="1354217"/>
          </a:xfrm>
          <a:prstGeom prst="rect">
            <a:avLst/>
          </a:prstGeom>
          <a:noFill/>
        </p:spPr>
        <p:txBody>
          <a:bodyPr wrap="square">
            <a:spAutoFit/>
          </a:bodyPr>
          <a:lstStyle/>
          <a:p>
            <a:pPr lvl="1" indent="0">
              <a:spcBef>
                <a:spcPts val="600"/>
              </a:spcBef>
              <a:spcAft>
                <a:spcPts val="600"/>
              </a:spcAft>
              <a:buNone/>
            </a:pPr>
            <a:r>
              <a:rPr lang="en-AU" b="1"/>
              <a:t>Read ‘</a:t>
            </a:r>
            <a:r>
              <a:rPr lang="en-AU"/>
              <a:t>Using the continua’ in the QKLG (p.19) to understand its purpose and structure. </a:t>
            </a:r>
          </a:p>
          <a:p>
            <a:pPr lvl="1" indent="0">
              <a:spcBef>
                <a:spcPts val="600"/>
              </a:spcBef>
              <a:spcAft>
                <a:spcPts val="600"/>
              </a:spcAft>
              <a:buNone/>
            </a:pPr>
            <a:r>
              <a:rPr lang="en-AU"/>
              <a:t>The advice here has been revised.</a:t>
            </a:r>
          </a:p>
        </p:txBody>
      </p:sp>
    </p:spTree>
    <p:extLst>
      <p:ext uri="{BB962C8B-B14F-4D97-AF65-F5344CB8AC3E}">
        <p14:creationId xmlns:p14="http://schemas.microsoft.com/office/powerpoint/2010/main" val="3843726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a:t>Key advice for using the continua</a:t>
            </a:r>
          </a:p>
        </p:txBody>
      </p:sp>
      <p:sp>
        <p:nvSpPr>
          <p:cNvPr id="2" name="Content Placeholder 1">
            <a:extLst>
              <a:ext uri="{FF2B5EF4-FFF2-40B4-BE49-F238E27FC236}">
                <a16:creationId xmlns:a16="http://schemas.microsoft.com/office/drawing/2014/main" id="{781D0AE6-8314-3B6A-599D-A4F31B377A1B}"/>
              </a:ext>
            </a:extLst>
          </p:cNvPr>
          <p:cNvSpPr>
            <a:spLocks noGrp="1"/>
          </p:cNvSpPr>
          <p:nvPr>
            <p:ph idx="1"/>
          </p:nvPr>
        </p:nvSpPr>
        <p:spPr/>
        <p:txBody>
          <a:bodyPr/>
          <a:lstStyle/>
          <a:p>
            <a:pPr lvl="1" indent="0" fontAlgn="auto">
              <a:spcBef>
                <a:spcPts val="600"/>
              </a:spcBef>
              <a:spcAft>
                <a:spcPts val="600"/>
              </a:spcAft>
              <a:buFont typeface="Calibri" panose="020F0502020204030204" pitchFamily="34" charset="0"/>
              <a:buNone/>
            </a:pPr>
            <a:r>
              <a:rPr lang="en-AU"/>
              <a:t>When using the continua, teachers and educators:</a:t>
            </a:r>
            <a:endParaRPr lang="en-AU" b="1"/>
          </a:p>
          <a:p>
            <a:pPr marL="342900" lvl="1" indent="-342900">
              <a:spcBef>
                <a:spcPts val="600"/>
              </a:spcBef>
              <a:spcAft>
                <a:spcPts val="600"/>
              </a:spcAft>
              <a:buFont typeface="Arial" panose="020B0604020202020204" pitchFamily="34" charset="0"/>
              <a:buChar char="•"/>
            </a:pPr>
            <a:r>
              <a:rPr lang="en-US"/>
              <a:t>observe and document learning, identifying the learning situation and level of support</a:t>
            </a:r>
          </a:p>
          <a:p>
            <a:pPr marL="342900" lvl="1" indent="-342900">
              <a:spcBef>
                <a:spcPts val="600"/>
              </a:spcBef>
              <a:spcAft>
                <a:spcPts val="600"/>
              </a:spcAft>
              <a:buFont typeface="Arial" panose="020B0604020202020204" pitchFamily="34" charset="0"/>
              <a:buChar char="•"/>
            </a:pPr>
            <a:r>
              <a:rPr lang="en-AU"/>
              <a:t>use evidence to inform planning and intentional teaching strategies</a:t>
            </a:r>
          </a:p>
          <a:p>
            <a:pPr marL="342900" lvl="1" indent="-342900">
              <a:spcBef>
                <a:spcPts val="600"/>
              </a:spcBef>
              <a:spcAft>
                <a:spcPts val="600"/>
              </a:spcAft>
              <a:buFont typeface="Arial" panose="020B0604020202020204" pitchFamily="34" charset="0"/>
              <a:buChar char="•"/>
            </a:pPr>
            <a:r>
              <a:rPr lang="en-AU"/>
              <a:t>review evidence of learning collected over time</a:t>
            </a:r>
          </a:p>
          <a:p>
            <a:pPr marL="342900" lvl="1" indent="-342900">
              <a:spcBef>
                <a:spcPts val="600"/>
              </a:spcBef>
              <a:spcAft>
                <a:spcPts val="600"/>
              </a:spcAft>
              <a:buFont typeface="Arial" panose="020B0604020202020204" pitchFamily="34" charset="0"/>
              <a:buChar char="•"/>
            </a:pPr>
            <a:r>
              <a:rPr lang="en-AU"/>
              <a:t>describe and share information about learning, development and wellbeing.</a:t>
            </a:r>
          </a:p>
          <a:p>
            <a:endParaRPr lang="en-AU"/>
          </a:p>
        </p:txBody>
      </p:sp>
      <p:sp>
        <p:nvSpPr>
          <p:cNvPr id="6" name="Content Placeholder 2">
            <a:extLst>
              <a:ext uri="{FF2B5EF4-FFF2-40B4-BE49-F238E27FC236}">
                <a16:creationId xmlns:a16="http://schemas.microsoft.com/office/drawing/2014/main" id="{F5E76650-55A7-C5BB-7E0D-5AB9BFAC9D0D}"/>
              </a:ext>
            </a:extLst>
          </p:cNvPr>
          <p:cNvSpPr txBox="1">
            <a:spLocks/>
          </p:cNvSpPr>
          <p:nvPr/>
        </p:nvSpPr>
        <p:spPr>
          <a:xfrm>
            <a:off x="-81361" y="1559217"/>
            <a:ext cx="7275361" cy="3686551"/>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lvl="1" indent="0" fontAlgn="auto">
              <a:spcBef>
                <a:spcPts val="600"/>
              </a:spcBef>
              <a:spcAft>
                <a:spcPts val="600"/>
              </a:spcAft>
              <a:buFont typeface="Calibri" panose="020F0502020204030204" pitchFamily="34" charset="0"/>
              <a:buNone/>
            </a:pPr>
            <a:endParaRPr lang="en-AU"/>
          </a:p>
          <a:p>
            <a:pPr lvl="1" indent="0" fontAlgn="auto">
              <a:spcBef>
                <a:spcPts val="600"/>
              </a:spcBef>
              <a:spcAft>
                <a:spcPts val="600"/>
              </a:spcAft>
              <a:buFont typeface="Calibri" panose="020F0502020204030204" pitchFamily="34" charset="0"/>
              <a:buNone/>
            </a:pPr>
            <a:endParaRPr lang="en-AU"/>
          </a:p>
          <a:p>
            <a:pPr lvl="1" indent="0" fontAlgn="auto">
              <a:spcBef>
                <a:spcPts val="600"/>
              </a:spcBef>
              <a:spcAft>
                <a:spcPts val="600"/>
              </a:spcAft>
              <a:buFont typeface="Calibri" panose="020F0502020204030204" pitchFamily="34" charset="0"/>
              <a:buNone/>
            </a:pPr>
            <a:endParaRPr lang="en-AU"/>
          </a:p>
          <a:p>
            <a:pPr fontAlgn="auto">
              <a:spcAft>
                <a:spcPts val="0"/>
              </a:spcAft>
            </a:pPr>
            <a:endParaRPr lang="en-AU"/>
          </a:p>
          <a:p>
            <a:pPr fontAlgn="auto">
              <a:spcAft>
                <a:spcPts val="0"/>
              </a:spcAft>
            </a:pPr>
            <a:endParaRPr lang="en-AU"/>
          </a:p>
        </p:txBody>
      </p:sp>
    </p:spTree>
    <p:extLst>
      <p:ext uri="{BB962C8B-B14F-4D97-AF65-F5344CB8AC3E}">
        <p14:creationId xmlns:p14="http://schemas.microsoft.com/office/powerpoint/2010/main" val="296876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a:t>Activity 1: Reflecting on using the continua</a:t>
            </a:r>
          </a:p>
        </p:txBody>
      </p:sp>
      <p:sp>
        <p:nvSpPr>
          <p:cNvPr id="2" name="Content Placeholder 1">
            <a:extLst>
              <a:ext uri="{FF2B5EF4-FFF2-40B4-BE49-F238E27FC236}">
                <a16:creationId xmlns:a16="http://schemas.microsoft.com/office/drawing/2014/main" id="{E9F04A24-8C72-5857-443E-CC3EE37A8C87}"/>
              </a:ext>
            </a:extLst>
          </p:cNvPr>
          <p:cNvSpPr>
            <a:spLocks noGrp="1"/>
          </p:cNvSpPr>
          <p:nvPr>
            <p:ph idx="1"/>
          </p:nvPr>
        </p:nvSpPr>
        <p:spPr/>
        <p:txBody>
          <a:bodyPr>
            <a:normAutofit lnSpcReduction="10000"/>
          </a:bodyPr>
          <a:lstStyle/>
          <a:p>
            <a:r>
              <a:rPr lang="en-AU" b="1">
                <a:solidFill>
                  <a:schemeClr val="accent3"/>
                </a:solidFill>
              </a:rPr>
              <a:t>Consider </a:t>
            </a:r>
            <a:r>
              <a:rPr lang="en-AU">
                <a:effectLst/>
                <a:latin typeface="Arial" panose="020B0604020202020204" pitchFamily="34" charset="0"/>
                <a:ea typeface="Times New Roman" panose="02020603050405020304" pitchFamily="18" charset="0"/>
                <a:cs typeface="Times New Roman" panose="02020603050405020304" pitchFamily="18" charset="0"/>
              </a:rPr>
              <a:t>how you use the continua for teaching, learning and assessment.</a:t>
            </a:r>
          </a:p>
          <a:p>
            <a:pPr>
              <a:lnSpc>
                <a:spcPct val="110000"/>
              </a:lnSpc>
              <a:spcBef>
                <a:spcPts val="600"/>
              </a:spcBef>
              <a:spcAft>
                <a:spcPts val="600"/>
              </a:spcAft>
            </a:pPr>
            <a:endParaRPr lang="en-AU" b="1">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0000"/>
              </a:lnSpc>
              <a:spcBef>
                <a:spcPts val="600"/>
              </a:spcBef>
              <a:spcAft>
                <a:spcPts val="600"/>
              </a:spcAft>
            </a:pPr>
            <a:r>
              <a:rPr lang="en-AU" b="1">
                <a:solidFill>
                  <a:schemeClr val="accent3"/>
                </a:solidFill>
                <a:effectLst/>
                <a:latin typeface="Arial" panose="020B0604020202020204" pitchFamily="34" charset="0"/>
                <a:ea typeface="Times New Roman" panose="02020603050405020304" pitchFamily="18" charset="0"/>
                <a:cs typeface="Times New Roman" panose="02020603050405020304" pitchFamily="18" charset="0"/>
              </a:rPr>
              <a:t>Rank</a:t>
            </a:r>
            <a:r>
              <a:rPr lang="en-AU">
                <a:effectLst/>
                <a:latin typeface="Arial" panose="020B0604020202020204" pitchFamily="34" charset="0"/>
                <a:ea typeface="Times New Roman" panose="02020603050405020304" pitchFamily="18" charset="0"/>
                <a:cs typeface="Times New Roman" panose="02020603050405020304" pitchFamily="18" charset="0"/>
              </a:rPr>
              <a:t> your use of the key advice for using the continua (</a:t>
            </a:r>
            <a:r>
              <a:rPr lang="en-AU">
                <a:ea typeface="Times New Roman" panose="02020603050405020304" pitchFamily="18" charset="0"/>
                <a:cs typeface="Times New Roman" panose="02020603050405020304" pitchFamily="18" charset="0"/>
              </a:rPr>
              <a:t>QKLG p.19</a:t>
            </a:r>
            <a:r>
              <a:rPr lang="en-AU">
                <a:effectLst/>
                <a:latin typeface="Arial" panose="020B0604020202020204" pitchFamily="34" charset="0"/>
                <a:ea typeface="Times New Roman" panose="02020603050405020304" pitchFamily="18" charset="0"/>
                <a:cs typeface="Times New Roman" panose="02020603050405020304" pitchFamily="18" charset="0"/>
              </a:rPr>
              <a:t>) on a scale of 1–4 where:</a:t>
            </a:r>
          </a:p>
          <a:p>
            <a:pPr marL="342900" indent="-342900">
              <a:lnSpc>
                <a:spcPct val="110000"/>
              </a:lnSpc>
              <a:spcBef>
                <a:spcPts val="600"/>
              </a:spcBef>
              <a:spcAft>
                <a:spcPts val="600"/>
              </a:spcAft>
              <a:buFont typeface="Arial" panose="020B0604020202020204" pitchFamily="34" charset="0"/>
              <a:buChar char="•"/>
            </a:pPr>
            <a:r>
              <a:rPr lang="en-AU">
                <a:effectLst/>
                <a:latin typeface="Arial" panose="020B0604020202020204" pitchFamily="34" charset="0"/>
                <a:ea typeface="Times New Roman" panose="02020603050405020304" pitchFamily="18" charset="0"/>
                <a:cs typeface="Times New Roman" panose="02020603050405020304" pitchFamily="18" charset="0"/>
              </a:rPr>
              <a:t>1 represents frequent use of the continua</a:t>
            </a:r>
          </a:p>
          <a:p>
            <a:pPr marL="342900" indent="-342900">
              <a:lnSpc>
                <a:spcPct val="110000"/>
              </a:lnSpc>
              <a:spcBef>
                <a:spcPts val="600"/>
              </a:spcBef>
              <a:spcAft>
                <a:spcPts val="600"/>
              </a:spcAft>
              <a:buFont typeface="Arial" panose="020B0604020202020204" pitchFamily="34" charset="0"/>
              <a:buChar char="•"/>
            </a:pPr>
            <a:r>
              <a:rPr lang="en-AU">
                <a:effectLst/>
                <a:latin typeface="Arial" panose="020B0604020202020204" pitchFamily="34" charset="0"/>
                <a:ea typeface="Times New Roman" panose="02020603050405020304" pitchFamily="18" charset="0"/>
                <a:cs typeface="Times New Roman" panose="02020603050405020304" pitchFamily="18" charset="0"/>
              </a:rPr>
              <a:t>4 represents infrequent use of the continua. </a:t>
            </a:r>
          </a:p>
          <a:p>
            <a:pPr>
              <a:lnSpc>
                <a:spcPct val="110000"/>
              </a:lnSpc>
              <a:spcBef>
                <a:spcPts val="600"/>
              </a:spcBef>
              <a:spcAft>
                <a:spcPts val="600"/>
              </a:spcAft>
            </a:pPr>
            <a:endParaRPr lang="en-AU" sz="2000" b="1">
              <a:solidFill>
                <a:schemeClr val="accent3"/>
              </a:solidFill>
              <a:cs typeface="Times New Roman" panose="02020603050405020304" pitchFamily="18" charset="0"/>
            </a:endParaRPr>
          </a:p>
          <a:p>
            <a:pPr>
              <a:lnSpc>
                <a:spcPct val="110000"/>
              </a:lnSpc>
              <a:spcBef>
                <a:spcPts val="600"/>
              </a:spcBef>
              <a:spcAft>
                <a:spcPts val="600"/>
              </a:spcAft>
            </a:pPr>
            <a:r>
              <a:rPr lang="en-AU" sz="2000" b="1">
                <a:solidFill>
                  <a:schemeClr val="accent3"/>
                </a:solidFill>
              </a:rPr>
              <a:t>In your workbook — p. 2</a:t>
            </a:r>
          </a:p>
          <a:p>
            <a:r>
              <a:rPr lang="en-AU" b="1"/>
              <a:t>Note </a:t>
            </a:r>
            <a:r>
              <a:rPr lang="en-AU"/>
              <a:t>your reflections and any new insights.</a:t>
            </a:r>
          </a:p>
          <a:p>
            <a:endParaRPr lang="en-AU"/>
          </a:p>
        </p:txBody>
      </p:sp>
      <p:pic>
        <p:nvPicPr>
          <p:cNvPr id="3" name="Graphic 2" descr="Orange circle icon: Make a note">
            <a:extLst>
              <a:ext uri="{FF2B5EF4-FFF2-40B4-BE49-F238E27FC236}">
                <a16:creationId xmlns:a16="http://schemas.microsoft.com/office/drawing/2014/main" id="{61E46A57-75E1-A4B0-5791-19F431113F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75" y="3314701"/>
            <a:ext cx="1352550" cy="1352550"/>
          </a:xfrm>
          <a:prstGeom prst="rect">
            <a:avLst/>
          </a:prstGeom>
        </p:spPr>
      </p:pic>
      <p:sp>
        <p:nvSpPr>
          <p:cNvPr id="6" name="Content Placeholder 2">
            <a:extLst>
              <a:ext uri="{FF2B5EF4-FFF2-40B4-BE49-F238E27FC236}">
                <a16:creationId xmlns:a16="http://schemas.microsoft.com/office/drawing/2014/main" id="{F5E76650-55A7-C5BB-7E0D-5AB9BFAC9D0D}"/>
              </a:ext>
            </a:extLst>
          </p:cNvPr>
          <p:cNvSpPr txBox="1">
            <a:spLocks/>
          </p:cNvSpPr>
          <p:nvPr/>
        </p:nvSpPr>
        <p:spPr>
          <a:xfrm>
            <a:off x="-803737" y="1668945"/>
            <a:ext cx="7275361" cy="3686551"/>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lvl="1" indent="0" fontAlgn="auto">
              <a:spcBef>
                <a:spcPts val="600"/>
              </a:spcBef>
              <a:spcAft>
                <a:spcPts val="600"/>
              </a:spcAft>
              <a:buFont typeface="Calibri" panose="020F0502020204030204" pitchFamily="34" charset="0"/>
              <a:buNone/>
            </a:pPr>
            <a:endParaRPr lang="en-AU"/>
          </a:p>
          <a:p>
            <a:pPr lvl="1" indent="0" fontAlgn="auto">
              <a:spcBef>
                <a:spcPts val="600"/>
              </a:spcBef>
              <a:spcAft>
                <a:spcPts val="600"/>
              </a:spcAft>
              <a:buFont typeface="Calibri" panose="020F0502020204030204" pitchFamily="34" charset="0"/>
              <a:buNone/>
            </a:pPr>
            <a:endParaRPr lang="en-AU"/>
          </a:p>
          <a:p>
            <a:pPr lvl="1" indent="0" fontAlgn="auto">
              <a:spcBef>
                <a:spcPts val="600"/>
              </a:spcBef>
              <a:spcAft>
                <a:spcPts val="600"/>
              </a:spcAft>
              <a:buFont typeface="Calibri" panose="020F0502020204030204" pitchFamily="34" charset="0"/>
              <a:buNone/>
            </a:pPr>
            <a:endParaRPr lang="en-AU"/>
          </a:p>
          <a:p>
            <a:pPr fontAlgn="auto">
              <a:spcAft>
                <a:spcPts val="0"/>
              </a:spcAft>
            </a:pPr>
            <a:endParaRPr lang="en-AU"/>
          </a:p>
          <a:p>
            <a:pPr fontAlgn="auto">
              <a:spcAft>
                <a:spcPts val="0"/>
              </a:spcAft>
            </a:pPr>
            <a:endParaRPr lang="en-AU"/>
          </a:p>
        </p:txBody>
      </p:sp>
    </p:spTree>
    <p:extLst>
      <p:ext uri="{BB962C8B-B14F-4D97-AF65-F5344CB8AC3E}">
        <p14:creationId xmlns:p14="http://schemas.microsoft.com/office/powerpoint/2010/main" val="1036516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4FCE07-A4A3-874F-C0A5-92FA0B9D6FF6}"/>
              </a:ext>
            </a:extLst>
          </p:cNvPr>
          <p:cNvPicPr>
            <a:picLocks noChangeAspect="1"/>
          </p:cNvPicPr>
          <p:nvPr/>
        </p:nvPicPr>
        <p:blipFill>
          <a:blip r:embed="rId3" cstate="screen">
            <a:extLst>
              <a:ext uri="{28A0092B-C50C-407E-A947-70E740481C1C}">
                <a14:useLocalDpi xmlns:a14="http://schemas.microsoft.com/office/drawing/2010/main"/>
              </a:ext>
            </a:extLst>
          </a:blip>
          <a:srcRect t="-15795" b="-1"/>
          <a:stretch/>
        </p:blipFill>
        <p:spPr>
          <a:xfrm>
            <a:off x="320975" y="603806"/>
            <a:ext cx="4655481" cy="432000"/>
          </a:xfrm>
          <a:prstGeom prst="rect">
            <a:avLst/>
          </a:prstGeom>
          <a:ln>
            <a:noFill/>
          </a:ln>
        </p:spPr>
      </p:pic>
      <p:sp>
        <p:nvSpPr>
          <p:cNvPr id="2" name="Title 1">
            <a:extLst>
              <a:ext uri="{FF2B5EF4-FFF2-40B4-BE49-F238E27FC236}">
                <a16:creationId xmlns:a16="http://schemas.microsoft.com/office/drawing/2014/main" id="{1B448480-5412-9072-6677-0824F9ABCF72}"/>
              </a:ext>
            </a:extLst>
          </p:cNvPr>
          <p:cNvSpPr>
            <a:spLocks noGrp="1"/>
          </p:cNvSpPr>
          <p:nvPr>
            <p:ph type="title"/>
          </p:nvPr>
        </p:nvSpPr>
        <p:spPr/>
        <p:txBody>
          <a:bodyPr>
            <a:normAutofit fontScale="90000"/>
          </a:bodyPr>
          <a:lstStyle/>
          <a:p>
            <a:r>
              <a:rPr lang="en-AU"/>
              <a:t>Embedded continua in the learning and development areas</a:t>
            </a:r>
          </a:p>
        </p:txBody>
      </p:sp>
      <p:pic>
        <p:nvPicPr>
          <p:cNvPr id="6" name="Picture 5">
            <a:extLst>
              <a:ext uri="{FF2B5EF4-FFF2-40B4-BE49-F238E27FC236}">
                <a16:creationId xmlns:a16="http://schemas.microsoft.com/office/drawing/2014/main" id="{1D95FDE3-5C4D-3C74-B110-BB9478B9741A}"/>
              </a:ext>
            </a:extLst>
          </p:cNvPr>
          <p:cNvPicPr>
            <a:picLocks noChangeAspect="1"/>
          </p:cNvPicPr>
          <p:nvPr/>
        </p:nvPicPr>
        <p:blipFill>
          <a:blip r:embed="rId4" cstate="screen">
            <a:extLst>
              <a:ext uri="{28A0092B-C50C-407E-A947-70E740481C1C}">
                <a14:useLocalDpi xmlns:a14="http://schemas.microsoft.com/office/drawing/2010/main"/>
              </a:ext>
            </a:extLst>
          </a:blip>
          <a:srcRect l="509" t="116"/>
          <a:stretch/>
        </p:blipFill>
        <p:spPr>
          <a:xfrm>
            <a:off x="324000" y="1048404"/>
            <a:ext cx="6950698" cy="3380091"/>
          </a:xfrm>
          <a:prstGeom prst="rect">
            <a:avLst/>
          </a:prstGeom>
        </p:spPr>
      </p:pic>
      <p:sp>
        <p:nvSpPr>
          <p:cNvPr id="10" name="Rectangle 9">
            <a:extLst>
              <a:ext uri="{FF2B5EF4-FFF2-40B4-BE49-F238E27FC236}">
                <a16:creationId xmlns:a16="http://schemas.microsoft.com/office/drawing/2014/main" id="{2F20A08B-3EB9-225E-BD46-B187C03843F9}"/>
              </a:ext>
            </a:extLst>
          </p:cNvPr>
          <p:cNvSpPr/>
          <p:nvPr/>
        </p:nvSpPr>
        <p:spPr>
          <a:xfrm>
            <a:off x="343770" y="1056840"/>
            <a:ext cx="1127844" cy="791010"/>
          </a:xfrm>
          <a:prstGeom prst="rect">
            <a:avLst/>
          </a:prstGeom>
          <a:noFill/>
          <a:ln w="508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05345D3B-A160-9E7B-8F34-6FA0CEC0F6C5}"/>
              </a:ext>
            </a:extLst>
          </p:cNvPr>
          <p:cNvSpPr/>
          <p:nvPr/>
        </p:nvSpPr>
        <p:spPr>
          <a:xfrm>
            <a:off x="1471614" y="1057274"/>
            <a:ext cx="882540" cy="791691"/>
          </a:xfrm>
          <a:prstGeom prst="rect">
            <a:avLst/>
          </a:prstGeom>
          <a:noFill/>
          <a:ln w="508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802A75DB-EBA1-44E9-438B-9E7F8CE13C65}"/>
              </a:ext>
            </a:extLst>
          </p:cNvPr>
          <p:cNvSpPr/>
          <p:nvPr/>
        </p:nvSpPr>
        <p:spPr>
          <a:xfrm>
            <a:off x="2357753" y="1056840"/>
            <a:ext cx="1645718" cy="791010"/>
          </a:xfrm>
          <a:prstGeom prst="rect">
            <a:avLst/>
          </a:prstGeom>
          <a:noFill/>
          <a:ln w="508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BE342FC7-18B8-6058-6F26-DEA9F120EDEA}"/>
              </a:ext>
            </a:extLst>
          </p:cNvPr>
          <p:cNvSpPr/>
          <p:nvPr/>
        </p:nvSpPr>
        <p:spPr>
          <a:xfrm>
            <a:off x="4003472" y="1056840"/>
            <a:ext cx="1604963" cy="792126"/>
          </a:xfrm>
          <a:prstGeom prst="rect">
            <a:avLst/>
          </a:prstGeom>
          <a:noFill/>
          <a:ln w="508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317C4BBE-4579-FDC8-EBAF-1AAE57490FBC}"/>
              </a:ext>
            </a:extLst>
          </p:cNvPr>
          <p:cNvSpPr/>
          <p:nvPr/>
        </p:nvSpPr>
        <p:spPr>
          <a:xfrm>
            <a:off x="5608435" y="1056840"/>
            <a:ext cx="1649318" cy="791010"/>
          </a:xfrm>
          <a:prstGeom prst="rect">
            <a:avLst/>
          </a:prstGeom>
          <a:noFill/>
          <a:ln w="508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4EE8236D-2A19-8372-00CB-BD2B1D16EF32}"/>
              </a:ext>
            </a:extLst>
          </p:cNvPr>
          <p:cNvSpPr txBox="1"/>
          <p:nvPr/>
        </p:nvSpPr>
        <p:spPr>
          <a:xfrm>
            <a:off x="7014798" y="4129154"/>
            <a:ext cx="1444335" cy="307777"/>
          </a:xfrm>
          <a:prstGeom prst="rect">
            <a:avLst/>
          </a:prstGeom>
          <a:noFill/>
        </p:spPr>
        <p:txBody>
          <a:bodyPr wrap="square">
            <a:spAutoFit/>
          </a:bodyPr>
          <a:lstStyle/>
          <a:p>
            <a:pPr algn="r"/>
            <a:r>
              <a:rPr lang="en-AU" sz="1400" b="1" dirty="0">
                <a:solidFill>
                  <a:srgbClr val="8E5E4F"/>
                </a:solidFill>
              </a:rPr>
              <a:t>QKLG, p. 22</a:t>
            </a:r>
          </a:p>
        </p:txBody>
      </p:sp>
    </p:spTree>
    <p:extLst>
      <p:ext uri="{BB962C8B-B14F-4D97-AF65-F5344CB8AC3E}">
        <p14:creationId xmlns:p14="http://schemas.microsoft.com/office/powerpoint/2010/main" val="389921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a:t>Phases of the continua</a:t>
            </a:r>
          </a:p>
        </p:txBody>
      </p:sp>
      <p:sp>
        <p:nvSpPr>
          <p:cNvPr id="2" name="Content Placeholder 1">
            <a:extLst>
              <a:ext uri="{FF2B5EF4-FFF2-40B4-BE49-F238E27FC236}">
                <a16:creationId xmlns:a16="http://schemas.microsoft.com/office/drawing/2014/main" id="{91F24B94-458A-E951-F2DD-052A2C0A8011}"/>
              </a:ext>
            </a:extLst>
          </p:cNvPr>
          <p:cNvSpPr>
            <a:spLocks noGrp="1"/>
          </p:cNvSpPr>
          <p:nvPr>
            <p:ph idx="1"/>
          </p:nvPr>
        </p:nvSpPr>
        <p:spPr>
          <a:xfrm>
            <a:off x="327025" y="771550"/>
            <a:ext cx="8496000" cy="769441"/>
          </a:xfrm>
          <a:noFill/>
        </p:spPr>
        <p:txBody>
          <a:bodyPr wrap="square" rtlCol="0">
            <a:spAutoFit/>
          </a:bodyPr>
          <a:lstStyle/>
          <a:p>
            <a:pPr fontAlgn="base">
              <a:spcBef>
                <a:spcPct val="50000"/>
              </a:spcBef>
              <a:spcAft>
                <a:spcPct val="0"/>
              </a:spcAft>
            </a:pPr>
            <a:r>
              <a:rPr lang="en-AU" b="1">
                <a:latin typeface="Arial" charset="0"/>
                <a:cs typeface="+mn-cs"/>
              </a:rPr>
              <a:t>Communicating: </a:t>
            </a:r>
            <a:r>
              <a:rPr lang="en-AU">
                <a:latin typeface="Arial" charset="0"/>
                <a:cs typeface="+mn-cs"/>
              </a:rPr>
              <a:t>Building numeracy in personally meaningful ways</a:t>
            </a:r>
          </a:p>
          <a:p>
            <a:pPr fontAlgn="base">
              <a:spcBef>
                <a:spcPct val="50000"/>
              </a:spcBef>
              <a:spcAft>
                <a:spcPct val="0"/>
              </a:spcAft>
            </a:pPr>
            <a:endParaRPr lang="en-AU">
              <a:latin typeface="Arial" charset="0"/>
              <a:cs typeface="+mn-cs"/>
            </a:endParaRP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3896647526"/>
              </p:ext>
            </p:extLst>
          </p:nvPr>
        </p:nvGraphicFramePr>
        <p:xfrm>
          <a:off x="320975" y="1291794"/>
          <a:ext cx="8355480" cy="1442385"/>
        </p:xfrm>
        <a:graphic>
          <a:graphicData uri="http://schemas.openxmlformats.org/drawingml/2006/table">
            <a:tbl>
              <a:tblPr firstRow="1" bandRow="1">
                <a:tableStyleId>{17292A2E-F333-43FB-9621-5CBBE7FDCDCB}</a:tableStyleId>
              </a:tblPr>
              <a:tblGrid>
                <a:gridCol w="1164222">
                  <a:extLst>
                    <a:ext uri="{9D8B030D-6E8A-4147-A177-3AD203B41FA5}">
                      <a16:colId xmlns:a16="http://schemas.microsoft.com/office/drawing/2014/main" val="1745511672"/>
                    </a:ext>
                  </a:extLst>
                </a:gridCol>
                <a:gridCol w="1379459">
                  <a:extLst>
                    <a:ext uri="{9D8B030D-6E8A-4147-A177-3AD203B41FA5}">
                      <a16:colId xmlns:a16="http://schemas.microsoft.com/office/drawing/2014/main" val="20000"/>
                    </a:ext>
                  </a:extLst>
                </a:gridCol>
                <a:gridCol w="2085963">
                  <a:extLst>
                    <a:ext uri="{9D8B030D-6E8A-4147-A177-3AD203B41FA5}">
                      <a16:colId xmlns:a16="http://schemas.microsoft.com/office/drawing/2014/main" val="20001"/>
                    </a:ext>
                  </a:extLst>
                </a:gridCol>
                <a:gridCol w="1907381">
                  <a:extLst>
                    <a:ext uri="{9D8B030D-6E8A-4147-A177-3AD203B41FA5}">
                      <a16:colId xmlns:a16="http://schemas.microsoft.com/office/drawing/2014/main" val="20002"/>
                    </a:ext>
                  </a:extLst>
                </a:gridCol>
                <a:gridCol w="1818455">
                  <a:extLst>
                    <a:ext uri="{9D8B030D-6E8A-4147-A177-3AD203B41FA5}">
                      <a16:colId xmlns:a16="http://schemas.microsoft.com/office/drawing/2014/main" val="132659421"/>
                    </a:ext>
                  </a:extLst>
                </a:gridCol>
              </a:tblGrid>
              <a:tr h="825193">
                <a:tc>
                  <a:txBody>
                    <a:bodyPr/>
                    <a:lstStyle/>
                    <a:p>
                      <a:endParaRPr lang="en-AU" sz="150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pPr algn="ctr"/>
                      <a:r>
                        <a:rPr lang="en-AU" sz="1200">
                          <a:solidFill>
                            <a:schemeClr val="tx1"/>
                          </a:solidFill>
                          <a:latin typeface="Arial" panose="020B0604020202020204" pitchFamily="34" charset="0"/>
                          <a:cs typeface="Arial" panose="020B0604020202020204" pitchFamily="34" charset="0"/>
                        </a:rPr>
                        <a:t>Significant learnings</a:t>
                      </a:r>
                    </a:p>
                  </a:txBody>
                  <a:tcPr marL="90542" marR="90542" marT="34276" marB="34276" anchor="ctr">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pPr algn="ctr"/>
                      <a:r>
                        <a:rPr lang="en-AU" sz="1200" dirty="0">
                          <a:solidFill>
                            <a:srgbClr val="7F6597"/>
                          </a:solidFill>
                          <a:latin typeface="Arial" panose="020B0604020202020204" pitchFamily="34" charset="0"/>
                          <a:cs typeface="Arial" panose="020B0604020202020204" pitchFamily="34" charset="0"/>
                        </a:rPr>
                        <a:t>Emerging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7F6597"/>
                          </a:solidFill>
                          <a:effectLst/>
                          <a:uLnTx/>
                          <a:uFillTx/>
                          <a:latin typeface="Arial" panose="020B0604020202020204" pitchFamily="34" charset="0"/>
                          <a:ea typeface="+mn-ea"/>
                          <a:cs typeface="Arial" panose="020B0604020202020204" pitchFamily="34" charset="0"/>
                        </a:rPr>
                        <a:t>in familiar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dirty="0">
                          <a:ln>
                            <a:noFill/>
                          </a:ln>
                          <a:solidFill>
                            <a:srgbClr val="7F6597"/>
                          </a:solidFill>
                          <a:effectLst/>
                          <a:uLnTx/>
                          <a:uFillTx/>
                          <a:latin typeface="Arial" panose="020B0604020202020204" pitchFamily="34" charset="0"/>
                          <a:ea typeface="+mn-ea"/>
                          <a:cs typeface="Arial" panose="020B0604020202020204" pitchFamily="34" charset="0"/>
                        </a:rPr>
                        <a:t>with explicit support</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tc>
                  <a:txBody>
                    <a:bodyPr/>
                    <a:lstStyle/>
                    <a:p>
                      <a:pPr algn="ctr"/>
                      <a:r>
                        <a:rPr lang="en-AU" sz="1200">
                          <a:solidFill>
                            <a:srgbClr val="7F6597"/>
                          </a:solidFill>
                          <a:latin typeface="Arial" panose="020B0604020202020204" pitchFamily="34" charset="0"/>
                          <a:cs typeface="Arial" panose="020B0604020202020204" pitchFamily="34" charset="0"/>
                        </a:rPr>
                        <a:t>Exploring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in familiar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with occasional support</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a:solidFill>
                            <a:srgbClr val="7F6597"/>
                          </a:solidFill>
                          <a:latin typeface="Arial" panose="020B0604020202020204" pitchFamily="34" charset="0"/>
                          <a:cs typeface="Arial" panose="020B0604020202020204" pitchFamily="34" charset="0"/>
                        </a:rPr>
                        <a:t>Extending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in new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with occasional prompting</a:t>
                      </a:r>
                      <a:endParaRPr lang="en-AU" sz="1050">
                        <a:solidFill>
                          <a:srgbClr val="7F6597"/>
                        </a:solidFill>
                        <a:latin typeface="Arial" panose="020B0604020202020204" pitchFamily="34" charset="0"/>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extLst>
                  <a:ext uri="{0D108BD9-81ED-4DB2-BD59-A6C34878D82A}">
                    <a16:rowId xmlns:a16="http://schemas.microsoft.com/office/drawing/2014/main" val="10000"/>
                  </a:ext>
                </a:extLst>
              </a:tr>
              <a:tr h="278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latin typeface="Arial" panose="020B0604020202020204" pitchFamily="34" charset="0"/>
                        <a:cs typeface="Arial" panose="020B0604020202020204" pitchFamily="34" charset="0"/>
                      </a:endParaRPr>
                    </a:p>
                  </a:txBody>
                  <a:tcPr marL="90542" marR="90542" marT="34276" marB="34276">
                    <a:lnL w="12700" cap="flat" cmpd="sng" algn="ctr">
                      <a:no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a:latin typeface="Arial" panose="020B0604020202020204" pitchFamily="34" charset="0"/>
                          <a:cs typeface="Arial" panose="020B0604020202020204" pitchFamily="34" charset="0"/>
                        </a:rPr>
                        <a:t>develops awareness </a:t>
                      </a:r>
                      <a:br>
                        <a:rPr lang="en-AU" sz="1200">
                          <a:latin typeface="Arial" panose="020B0604020202020204" pitchFamily="34" charset="0"/>
                          <a:cs typeface="Arial" panose="020B0604020202020204" pitchFamily="34" charset="0"/>
                        </a:rPr>
                      </a:br>
                      <a:r>
                        <a:rPr lang="en-AU" sz="1200">
                          <a:latin typeface="Arial" panose="020B0604020202020204" pitchFamily="34" charset="0"/>
                          <a:cs typeface="Arial" panose="020B0604020202020204" pitchFamily="34" charset="0"/>
                        </a:rPr>
                        <a:t>of patterns</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r>
                        <a:rPr lang="en-AU" sz="1200">
                          <a:solidFill>
                            <a:schemeClr val="tx2"/>
                          </a:solidFill>
                          <a:highlight>
                            <a:srgbClr val="8AD0D0"/>
                          </a:highlight>
                          <a:latin typeface="Arial" panose="020B0604020202020204" pitchFamily="34" charset="0"/>
                          <a:cs typeface="Arial" panose="020B0604020202020204" pitchFamily="34" charset="0"/>
                        </a:rPr>
                        <a:t>notices</a:t>
                      </a:r>
                      <a:r>
                        <a:rPr lang="en-AU" sz="1200">
                          <a:solidFill>
                            <a:schemeClr val="tx2"/>
                          </a:solidFill>
                          <a:latin typeface="Arial" panose="020B0604020202020204" pitchFamily="34" charset="0"/>
                          <a:cs typeface="Arial" panose="020B0604020202020204" pitchFamily="34" charset="0"/>
                        </a:rPr>
                        <a:t> </a:t>
                      </a:r>
                      <a:r>
                        <a:rPr lang="en-AU" sz="1200">
                          <a:solidFill>
                            <a:schemeClr val="tx2"/>
                          </a:solidFill>
                          <a:highlight>
                            <a:srgbClr val="FFE88C"/>
                          </a:highlight>
                          <a:latin typeface="Arial" panose="020B0604020202020204" pitchFamily="34" charset="0"/>
                          <a:cs typeface="Arial" panose="020B0604020202020204" pitchFamily="34" charset="0"/>
                        </a:rPr>
                        <a:t>simple patterns</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Arial" panose="020B0604020202020204" pitchFamily="34" charset="0"/>
                          <a:ea typeface="+mn-ea"/>
                          <a:cs typeface="Arial" panose="020B0604020202020204" pitchFamily="34" charset="0"/>
                        </a:rPr>
                        <a:t>notices </a:t>
                      </a:r>
                      <a:r>
                        <a:rPr lang="en-US" sz="1200" b="0" kern="1200">
                          <a:solidFill>
                            <a:schemeClr val="tx1"/>
                          </a:solidFill>
                          <a:highlight>
                            <a:srgbClr val="8AD0D0"/>
                          </a:highlight>
                          <a:latin typeface="Arial" panose="020B0604020202020204" pitchFamily="34" charset="0"/>
                          <a:ea typeface="+mn-ea"/>
                          <a:cs typeface="Arial" panose="020B0604020202020204" pitchFamily="34" charset="0"/>
                        </a:rPr>
                        <a:t>and copies </a:t>
                      </a:r>
                      <a:r>
                        <a:rPr lang="en-US" sz="1200" b="0" kern="1200">
                          <a:solidFill>
                            <a:schemeClr val="tx1"/>
                          </a:solidFill>
                          <a:highlight>
                            <a:srgbClr val="FFE88C"/>
                          </a:highlight>
                          <a:latin typeface="Arial" panose="020B0604020202020204" pitchFamily="34" charset="0"/>
                          <a:ea typeface="+mn-ea"/>
                          <a:cs typeface="Arial" panose="020B0604020202020204" pitchFamily="34" charset="0"/>
                        </a:rPr>
                        <a:t>simple patterns</a:t>
                      </a:r>
                    </a:p>
                    <a:p>
                      <a:endParaRPr lang="en-AU" sz="1200" kern="1200">
                        <a:solidFill>
                          <a:schemeClr val="accent1"/>
                        </a:solidFill>
                        <a:latin typeface="Arial" panose="020B0604020202020204" pitchFamily="34" charset="0"/>
                        <a:ea typeface="+mn-ea"/>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highlight>
                            <a:srgbClr val="8AD0D0"/>
                          </a:highlight>
                          <a:latin typeface="Arial" panose="020B0604020202020204" pitchFamily="34" charset="0"/>
                          <a:ea typeface="+mn-ea"/>
                          <a:cs typeface="Arial" panose="020B0604020202020204" pitchFamily="34" charset="0"/>
                        </a:rPr>
                        <a:t>describes</a:t>
                      </a:r>
                      <a:r>
                        <a:rPr lang="en-AU" sz="1200" kern="1200" dirty="0">
                          <a:solidFill>
                            <a:schemeClr val="tx1"/>
                          </a:solidFill>
                          <a:latin typeface="Arial" panose="020B0604020202020204" pitchFamily="34" charset="0"/>
                          <a:ea typeface="+mn-ea"/>
                          <a:cs typeface="Arial" panose="020B0604020202020204" pitchFamily="34" charset="0"/>
                        </a:rPr>
                        <a:t> </a:t>
                      </a:r>
                      <a:r>
                        <a:rPr lang="en-AU" sz="1200" kern="1200" dirty="0">
                          <a:solidFill>
                            <a:schemeClr val="tx1"/>
                          </a:solidFill>
                          <a:highlight>
                            <a:srgbClr val="FFE88C"/>
                          </a:highlight>
                          <a:latin typeface="Arial" panose="020B0604020202020204" pitchFamily="34" charset="0"/>
                          <a:ea typeface="+mn-ea"/>
                          <a:cs typeface="Arial" panose="020B0604020202020204" pitchFamily="34" charset="0"/>
                        </a:rPr>
                        <a:t>created patterns</a:t>
                      </a:r>
                    </a:p>
                    <a:p>
                      <a:endParaRPr lang="en-AU" sz="12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3" name="Group 2">
            <a:extLst>
              <a:ext uri="{FF2B5EF4-FFF2-40B4-BE49-F238E27FC236}">
                <a16:creationId xmlns:a16="http://schemas.microsoft.com/office/drawing/2014/main" id="{B5581A92-0F98-CE04-AFA5-BE2131ED53B9}"/>
              </a:ext>
            </a:extLst>
          </p:cNvPr>
          <p:cNvGrpSpPr/>
          <p:nvPr/>
        </p:nvGrpSpPr>
        <p:grpSpPr>
          <a:xfrm>
            <a:off x="332550" y="1431888"/>
            <a:ext cx="1105932" cy="655777"/>
            <a:chOff x="7218096" y="2610197"/>
            <a:chExt cx="1881805" cy="1115839"/>
          </a:xfrm>
        </p:grpSpPr>
        <p:pic>
          <p:nvPicPr>
            <p:cNvPr id="8" name="Graphic 7">
              <a:extLst>
                <a:ext uri="{FF2B5EF4-FFF2-40B4-BE49-F238E27FC236}">
                  <a16:creationId xmlns:a16="http://schemas.microsoft.com/office/drawing/2014/main" id="{29650008-89EF-2B5E-AEF2-4B2E64B3218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49055" y="2610197"/>
              <a:ext cx="781802" cy="658947"/>
            </a:xfrm>
            <a:prstGeom prst="rect">
              <a:avLst/>
            </a:prstGeom>
          </p:spPr>
        </p:pic>
        <p:sp>
          <p:nvSpPr>
            <p:cNvPr id="9" name="TextBox 8">
              <a:extLst>
                <a:ext uri="{FF2B5EF4-FFF2-40B4-BE49-F238E27FC236}">
                  <a16:creationId xmlns:a16="http://schemas.microsoft.com/office/drawing/2014/main" id="{80E95662-F8A2-B4B9-A139-73E6DC395F00}"/>
                </a:ext>
              </a:extLst>
            </p:cNvPr>
            <p:cNvSpPr txBox="1"/>
            <p:nvPr userDrawn="1"/>
          </p:nvSpPr>
          <p:spPr>
            <a:xfrm>
              <a:off x="7218096" y="3307078"/>
              <a:ext cx="1881805" cy="418958"/>
            </a:xfrm>
            <a:prstGeom prst="rect">
              <a:avLst/>
            </a:prstGeom>
            <a:noFill/>
          </p:spPr>
          <p:txBody>
            <a:bodyPr wrap="square" rtlCol="0">
              <a:spAutoFit/>
            </a:bodyPr>
            <a:lstStyle/>
            <a:p>
              <a:pPr algn="ctr"/>
              <a:r>
                <a:rPr lang="en-AU" sz="1000">
                  <a:solidFill>
                    <a:srgbClr val="7C6597"/>
                  </a:solidFill>
                </a:rPr>
                <a:t>Communicating</a:t>
              </a:r>
            </a:p>
          </p:txBody>
        </p:sp>
      </p:grpSp>
      <p:sp>
        <p:nvSpPr>
          <p:cNvPr id="22" name="TextBox 21">
            <a:extLst>
              <a:ext uri="{FF2B5EF4-FFF2-40B4-BE49-F238E27FC236}">
                <a16:creationId xmlns:a16="http://schemas.microsoft.com/office/drawing/2014/main" id="{B52CC2B4-40D1-7840-5C77-4DADF65E7B46}"/>
              </a:ext>
            </a:extLst>
          </p:cNvPr>
          <p:cNvSpPr txBox="1"/>
          <p:nvPr/>
        </p:nvSpPr>
        <p:spPr>
          <a:xfrm>
            <a:off x="1438482" y="2838924"/>
            <a:ext cx="4801631" cy="830997"/>
          </a:xfrm>
          <a:prstGeom prst="rect">
            <a:avLst/>
          </a:prstGeom>
          <a:noFill/>
        </p:spPr>
        <p:txBody>
          <a:bodyPr wrap="square" rtlCol="0">
            <a:spAutoFit/>
          </a:bodyPr>
          <a:lstStyle/>
          <a:p>
            <a:r>
              <a:rPr lang="en-AU" sz="1200" b="1"/>
              <a:t>Key:</a:t>
            </a:r>
          </a:p>
          <a:p>
            <a:r>
              <a:rPr lang="en-AU" sz="1200">
                <a:highlight>
                  <a:srgbClr val="8AD0D0"/>
                </a:highlight>
              </a:rPr>
              <a:t>Action or thought</a:t>
            </a:r>
          </a:p>
          <a:p>
            <a:r>
              <a:rPr lang="en-AU" sz="1200">
                <a:highlight>
                  <a:srgbClr val="FFE88C"/>
                </a:highlight>
              </a:rPr>
              <a:t>Knowledge, skills or dispositions</a:t>
            </a:r>
          </a:p>
        </p:txBody>
      </p:sp>
    </p:spTree>
    <p:extLst>
      <p:ext uri="{BB962C8B-B14F-4D97-AF65-F5344CB8AC3E}">
        <p14:creationId xmlns:p14="http://schemas.microsoft.com/office/powerpoint/2010/main" val="164802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17400" y="274637"/>
            <a:ext cx="8496000" cy="360000"/>
          </a:xfrm>
        </p:spPr>
        <p:txBody>
          <a:bodyPr>
            <a:normAutofit fontScale="90000"/>
          </a:bodyPr>
          <a:lstStyle/>
          <a:p>
            <a:r>
              <a:rPr lang="en-AU"/>
              <a:t>Activity 2: Planning and assessing using the continua </a:t>
            </a:r>
            <a:br>
              <a:rPr lang="en-AU"/>
            </a:br>
            <a:endParaRPr lang="en-AU"/>
          </a:p>
        </p:txBody>
      </p:sp>
      <p:sp>
        <p:nvSpPr>
          <p:cNvPr id="5" name="Content Placeholder 3">
            <a:extLst>
              <a:ext uri="{FF2B5EF4-FFF2-40B4-BE49-F238E27FC236}">
                <a16:creationId xmlns:a16="http://schemas.microsoft.com/office/drawing/2014/main" id="{C1954DCC-222A-FE02-0535-3ED14EC2E088}"/>
              </a:ext>
            </a:extLst>
          </p:cNvPr>
          <p:cNvSpPr>
            <a:spLocks noGrp="1"/>
          </p:cNvSpPr>
          <p:nvPr>
            <p:ph idx="1"/>
          </p:nvPr>
        </p:nvSpPr>
        <p:spPr>
          <a:xfrm>
            <a:off x="309466" y="642772"/>
            <a:ext cx="8496300" cy="2754693"/>
          </a:xfrm>
        </p:spPr>
        <p:txBody>
          <a:bodyPr>
            <a:normAutofit fontScale="92500" lnSpcReduction="10000"/>
          </a:bodyPr>
          <a:lstStyle/>
          <a:p>
            <a:pPr>
              <a:spcAft>
                <a:spcPts val="600"/>
              </a:spcAft>
            </a:pPr>
            <a:r>
              <a:rPr lang="en-AU" b="1" dirty="0">
                <a:solidFill>
                  <a:schemeClr val="accent3"/>
                </a:solidFill>
              </a:rPr>
              <a:t>Pause and reflect</a:t>
            </a:r>
          </a:p>
          <a:p>
            <a:pPr>
              <a:spcAft>
                <a:spcPts val="600"/>
              </a:spcAft>
            </a:pPr>
            <a:r>
              <a:rPr lang="en-AU" dirty="0"/>
              <a:t>Reflect on what the observable learnings describe in relation to the significant learning.</a:t>
            </a:r>
            <a:endParaRPr lang="en-AU" b="1" dirty="0">
              <a:solidFill>
                <a:schemeClr val="accent3"/>
              </a:solidFill>
            </a:endParaRPr>
          </a:p>
          <a:p>
            <a:pPr>
              <a:spcAft>
                <a:spcPts val="600"/>
              </a:spcAft>
            </a:pPr>
            <a:r>
              <a:rPr lang="en-AU" sz="2000" b="1" dirty="0">
                <a:solidFill>
                  <a:schemeClr val="accent3"/>
                </a:solidFill>
              </a:rPr>
              <a:t>In your workbook — p. 3</a:t>
            </a:r>
          </a:p>
          <a:p>
            <a:r>
              <a:rPr lang="en-US" b="1" i="0" dirty="0">
                <a:solidFill>
                  <a:srgbClr val="111111"/>
                </a:solidFill>
                <a:effectLst/>
                <a:latin typeface="+mn-lt"/>
              </a:rPr>
              <a:t>Consider </a:t>
            </a:r>
            <a:r>
              <a:rPr lang="en-US" i="0" dirty="0">
                <a:solidFill>
                  <a:srgbClr val="111111"/>
                </a:solidFill>
                <a:effectLst/>
                <a:latin typeface="+mn-lt"/>
              </a:rPr>
              <a:t>this description of observable </a:t>
            </a:r>
            <a:r>
              <a:rPr lang="en-AU" dirty="0">
                <a:solidFill>
                  <a:srgbClr val="111111"/>
                </a:solidFill>
                <a:latin typeface="+mn-lt"/>
              </a:rPr>
              <a:t>learnings in each phase of the continua.</a:t>
            </a:r>
          </a:p>
          <a:p>
            <a:pPr marL="285750" indent="-285750">
              <a:lnSpc>
                <a:spcPct val="110000"/>
              </a:lnSpc>
              <a:spcBef>
                <a:spcPts val="600"/>
              </a:spcBef>
              <a:spcAft>
                <a:spcPts val="600"/>
              </a:spcAft>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How does the detail within the observable </a:t>
            </a:r>
            <a:r>
              <a:rPr lang="en-AU" sz="1800" dirty="0">
                <a:effectLst/>
                <a:latin typeface="Arial" panose="020B0604020202020204" pitchFamily="34" charset="0"/>
                <a:ea typeface="Times New Roman" panose="02020603050405020304" pitchFamily="18" charset="0"/>
                <a:cs typeface="Times New Roman" panose="02020603050405020304" pitchFamily="18" charset="0"/>
              </a:rPr>
              <a:t>learning description inform planning and assessment for the key focus and significant learnings?</a:t>
            </a:r>
          </a:p>
          <a:p>
            <a:endParaRPr lang="en-AU" dirty="0"/>
          </a:p>
        </p:txBody>
      </p:sp>
      <p:pic>
        <p:nvPicPr>
          <p:cNvPr id="6" name="Graphic 5" descr="Orange circle icon: Make a note">
            <a:extLst>
              <a:ext uri="{FF2B5EF4-FFF2-40B4-BE49-F238E27FC236}">
                <a16:creationId xmlns:a16="http://schemas.microsoft.com/office/drawing/2014/main" id="{84ED3086-3451-B64B-5114-385361B9FE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00534" y="3505900"/>
            <a:ext cx="1134000" cy="1134000"/>
          </a:xfrm>
          <a:prstGeom prst="rect">
            <a:avLst/>
          </a:prstGeom>
        </p:spPr>
      </p:pic>
      <p:pic>
        <p:nvPicPr>
          <p:cNvPr id="7" name="Picture 6">
            <a:extLst>
              <a:ext uri="{FF2B5EF4-FFF2-40B4-BE49-F238E27FC236}">
                <a16:creationId xmlns:a16="http://schemas.microsoft.com/office/drawing/2014/main" id="{BF7720D0-7ED3-2081-983D-DE032C2CDEE6}"/>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529061" y="3414355"/>
            <a:ext cx="5802292" cy="1105198"/>
          </a:xfrm>
          <a:prstGeom prst="rect">
            <a:avLst/>
          </a:prstGeom>
        </p:spPr>
      </p:pic>
    </p:spTree>
    <p:extLst>
      <p:ext uri="{BB962C8B-B14F-4D97-AF65-F5344CB8AC3E}">
        <p14:creationId xmlns:p14="http://schemas.microsoft.com/office/powerpoint/2010/main" val="399765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a:t>Examples of learning in the continua</a:t>
            </a:r>
          </a:p>
        </p:txBody>
      </p:sp>
      <p:sp>
        <p:nvSpPr>
          <p:cNvPr id="2" name="Content Placeholder 1">
            <a:extLst>
              <a:ext uri="{FF2B5EF4-FFF2-40B4-BE49-F238E27FC236}">
                <a16:creationId xmlns:a16="http://schemas.microsoft.com/office/drawing/2014/main" id="{91F24B94-458A-E951-F2DD-052A2C0A8011}"/>
              </a:ext>
            </a:extLst>
          </p:cNvPr>
          <p:cNvSpPr>
            <a:spLocks noGrp="1"/>
          </p:cNvSpPr>
          <p:nvPr>
            <p:ph idx="1"/>
          </p:nvPr>
        </p:nvSpPr>
        <p:spPr/>
        <p:txBody>
          <a:bodyPr/>
          <a:lstStyle/>
          <a:p>
            <a:r>
              <a:rPr lang="en-AU" b="1"/>
              <a:t>Communicating: </a:t>
            </a:r>
            <a:r>
              <a:rPr lang="en-AU"/>
              <a:t>Building numeracy in personally meaningful ways</a:t>
            </a:r>
          </a:p>
          <a:p>
            <a:endParaRPr lang="en-AU"/>
          </a:p>
        </p:txBody>
      </p:sp>
      <p:grpSp>
        <p:nvGrpSpPr>
          <p:cNvPr id="5" name="Group 4">
            <a:extLst>
              <a:ext uri="{FF2B5EF4-FFF2-40B4-BE49-F238E27FC236}">
                <a16:creationId xmlns:a16="http://schemas.microsoft.com/office/drawing/2014/main" id="{C552FEBA-0F3E-14FA-6686-E5EC3B08E075}"/>
              </a:ext>
            </a:extLst>
          </p:cNvPr>
          <p:cNvGrpSpPr/>
          <p:nvPr/>
        </p:nvGrpSpPr>
        <p:grpSpPr>
          <a:xfrm>
            <a:off x="342711" y="1347614"/>
            <a:ext cx="8355480" cy="2722545"/>
            <a:chOff x="320976" y="2826677"/>
            <a:chExt cx="8355480" cy="2722545"/>
          </a:xfrm>
        </p:grpSpPr>
        <p:graphicFrame>
          <p:nvGraphicFramePr>
            <p:cNvPr id="7" name="Content Placeholder 3">
              <a:extLst>
                <a:ext uri="{FF2B5EF4-FFF2-40B4-BE49-F238E27FC236}">
                  <a16:creationId xmlns:a16="http://schemas.microsoft.com/office/drawing/2014/main" id="{7313E400-C386-55DC-8418-34D4DB8411B4}"/>
                </a:ext>
              </a:extLst>
            </p:cNvPr>
            <p:cNvGraphicFramePr>
              <a:graphicFrameLocks/>
            </p:cNvGraphicFramePr>
            <p:nvPr>
              <p:extLst>
                <p:ext uri="{D42A27DB-BD31-4B8C-83A1-F6EECF244321}">
                  <p14:modId xmlns:p14="http://schemas.microsoft.com/office/powerpoint/2010/main" val="1788483479"/>
                </p:ext>
              </p:extLst>
            </p:nvPr>
          </p:nvGraphicFramePr>
          <p:xfrm>
            <a:off x="320976" y="2826677"/>
            <a:ext cx="8355480" cy="2722545"/>
          </p:xfrm>
          <a:graphic>
            <a:graphicData uri="http://schemas.openxmlformats.org/drawingml/2006/table">
              <a:tbl>
                <a:tblPr firstRow="1" bandRow="1">
                  <a:tableStyleId>{17292A2E-F333-43FB-9621-5CBBE7FDCDCB}</a:tableStyleId>
                </a:tblPr>
                <a:tblGrid>
                  <a:gridCol w="1164222">
                    <a:extLst>
                      <a:ext uri="{9D8B030D-6E8A-4147-A177-3AD203B41FA5}">
                        <a16:colId xmlns:a16="http://schemas.microsoft.com/office/drawing/2014/main" val="1745511672"/>
                      </a:ext>
                    </a:extLst>
                  </a:gridCol>
                  <a:gridCol w="1379459">
                    <a:extLst>
                      <a:ext uri="{9D8B030D-6E8A-4147-A177-3AD203B41FA5}">
                        <a16:colId xmlns:a16="http://schemas.microsoft.com/office/drawing/2014/main" val="20000"/>
                      </a:ext>
                    </a:extLst>
                  </a:gridCol>
                  <a:gridCol w="2062798">
                    <a:extLst>
                      <a:ext uri="{9D8B030D-6E8A-4147-A177-3AD203B41FA5}">
                        <a16:colId xmlns:a16="http://schemas.microsoft.com/office/drawing/2014/main" val="20001"/>
                      </a:ext>
                    </a:extLst>
                  </a:gridCol>
                  <a:gridCol w="1901666">
                    <a:extLst>
                      <a:ext uri="{9D8B030D-6E8A-4147-A177-3AD203B41FA5}">
                        <a16:colId xmlns:a16="http://schemas.microsoft.com/office/drawing/2014/main" val="20002"/>
                      </a:ext>
                    </a:extLst>
                  </a:gridCol>
                  <a:gridCol w="1847335">
                    <a:extLst>
                      <a:ext uri="{9D8B030D-6E8A-4147-A177-3AD203B41FA5}">
                        <a16:colId xmlns:a16="http://schemas.microsoft.com/office/drawing/2014/main" val="132659421"/>
                      </a:ext>
                    </a:extLst>
                  </a:gridCol>
                </a:tblGrid>
                <a:tr h="825193">
                  <a:tc>
                    <a:txBody>
                      <a:bodyPr/>
                      <a:lstStyle/>
                      <a:p>
                        <a:endParaRPr lang="en-AU" sz="150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pPr algn="ctr"/>
                        <a:r>
                          <a:rPr lang="en-AU" sz="1200">
                            <a:solidFill>
                              <a:schemeClr val="tx1"/>
                            </a:solidFill>
                            <a:latin typeface="Arial" panose="020B0604020202020204" pitchFamily="34" charset="0"/>
                            <a:cs typeface="Arial" panose="020B0604020202020204" pitchFamily="34" charset="0"/>
                          </a:rPr>
                          <a:t>Significant learnings</a:t>
                        </a:r>
                      </a:p>
                    </a:txBody>
                    <a:tcPr marL="90542" marR="90542" marT="34276" marB="34276" anchor="ctr">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pPr algn="ctr"/>
                        <a:r>
                          <a:rPr lang="en-AU" sz="1200">
                            <a:solidFill>
                              <a:srgbClr val="7F6597"/>
                            </a:solidFill>
                            <a:latin typeface="Arial" panose="020B0604020202020204" pitchFamily="34" charset="0"/>
                            <a:cs typeface="Arial" panose="020B0604020202020204" pitchFamily="34" charset="0"/>
                          </a:rPr>
                          <a:t>Emerging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in familiar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with explicit support</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tc>
                    <a:txBody>
                      <a:bodyPr/>
                      <a:lstStyle/>
                      <a:p>
                        <a:pPr algn="ctr"/>
                        <a:r>
                          <a:rPr lang="en-AU" sz="1200">
                            <a:solidFill>
                              <a:srgbClr val="7F6597"/>
                            </a:solidFill>
                            <a:latin typeface="Arial" panose="020B0604020202020204" pitchFamily="34" charset="0"/>
                            <a:cs typeface="Arial" panose="020B0604020202020204" pitchFamily="34" charset="0"/>
                          </a:rPr>
                          <a:t>Exploring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in familiar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with occasional support</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a:solidFill>
                              <a:srgbClr val="7F6597"/>
                            </a:solidFill>
                            <a:latin typeface="Arial" panose="020B0604020202020204" pitchFamily="34" charset="0"/>
                            <a:cs typeface="Arial" panose="020B0604020202020204" pitchFamily="34" charset="0"/>
                          </a:rPr>
                          <a:t>Extending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in new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with occasional prompting</a:t>
                        </a:r>
                        <a:endParaRPr lang="en-AU" sz="1050">
                          <a:solidFill>
                            <a:srgbClr val="7F6597"/>
                          </a:solidFill>
                          <a:latin typeface="Arial" panose="020B0604020202020204" pitchFamily="34" charset="0"/>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extLst>
                    <a:ext uri="{0D108BD9-81ED-4DB2-BD59-A6C34878D82A}">
                      <a16:rowId xmlns:a16="http://schemas.microsoft.com/office/drawing/2014/main" val="10000"/>
                    </a:ext>
                  </a:extLst>
                </a:tr>
                <a:tr h="278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latin typeface="Arial" panose="020B0604020202020204" pitchFamily="34" charset="0"/>
                          <a:cs typeface="Arial" panose="020B0604020202020204" pitchFamily="34" charset="0"/>
                        </a:endParaRPr>
                      </a:p>
                    </a:txBody>
                    <a:tcPr marL="90542" marR="90542" marT="34276" marB="34276">
                      <a:lnL w="12700" cap="flat" cmpd="sng" algn="ctr">
                        <a:no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a:latin typeface="Arial" panose="020B0604020202020204" pitchFamily="34" charset="0"/>
                            <a:cs typeface="Arial" panose="020B0604020202020204" pitchFamily="34" charset="0"/>
                          </a:rPr>
                          <a:t>develops awareness </a:t>
                        </a:r>
                        <a:br>
                          <a:rPr lang="en-AU" sz="1200">
                            <a:latin typeface="Arial" panose="020B0604020202020204" pitchFamily="34" charset="0"/>
                            <a:cs typeface="Arial" panose="020B0604020202020204" pitchFamily="34" charset="0"/>
                          </a:rPr>
                        </a:br>
                        <a:r>
                          <a:rPr lang="en-AU" sz="1200">
                            <a:latin typeface="Arial" panose="020B0604020202020204" pitchFamily="34" charset="0"/>
                            <a:cs typeface="Arial" panose="020B0604020202020204" pitchFamily="34" charset="0"/>
                          </a:rPr>
                          <a:t>of patterns</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r>
                          <a:rPr lang="en-US" sz="1200" kern="1200" dirty="0">
                            <a:solidFill>
                              <a:schemeClr val="tx2"/>
                            </a:solidFill>
                            <a:latin typeface="Arial" panose="020B0604020202020204" pitchFamily="34" charset="0"/>
                            <a:ea typeface="+mn-ea"/>
                            <a:cs typeface="Arial" panose="020B0604020202020204" pitchFamily="34" charset="0"/>
                          </a:rPr>
                          <a:t>notices simple patterns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accent1"/>
                            </a:solidFill>
                            <a:latin typeface="Arial" panose="020B0604020202020204" pitchFamily="34" charset="0"/>
                            <a:ea typeface="+mn-ea"/>
                            <a:cs typeface="Arial" panose="020B0604020202020204" pitchFamily="34" charset="0"/>
                          </a:rPr>
                          <a:t>e.g. pays attention to the patterns of bricks in the environment when directed by the teacher</a:t>
                        </a:r>
                        <a:endParaRPr lang="en-US" sz="1200" kern="1200" dirty="0">
                          <a:solidFill>
                            <a:schemeClr val="tx2"/>
                          </a:solidFill>
                          <a:latin typeface="Arial" panose="020B0604020202020204" pitchFamily="34" charset="0"/>
                          <a:ea typeface="+mn-ea"/>
                          <a:cs typeface="Arial" panose="020B0604020202020204" pitchFamily="34" charset="0"/>
                        </a:endParaRPr>
                      </a:p>
                      <a:p>
                        <a:endParaRPr lang="en-AU" sz="12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Arial" panose="020B0604020202020204" pitchFamily="34" charset="0"/>
                            <a:ea typeface="+mn-ea"/>
                            <a:cs typeface="Arial" panose="020B0604020202020204" pitchFamily="34" charset="0"/>
                          </a:rPr>
                          <a:t>notices and copies simple patterns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accent1"/>
                            </a:solidFill>
                            <a:latin typeface="Arial" panose="020B0604020202020204" pitchFamily="34" charset="0"/>
                            <a:ea typeface="+mn-ea"/>
                            <a:cs typeface="Arial" panose="020B0604020202020204" pitchFamily="34" charset="0"/>
                          </a:rPr>
                          <a:t>e.g. collects and arranges natural items to copy a pattern modelled by the teacher with support to notice the sequence of repeating elements</a:t>
                        </a:r>
                        <a:endParaRPr lang="en-US" sz="1200" b="0" kern="1200">
                          <a:solidFill>
                            <a:schemeClr val="tx1"/>
                          </a:solidFill>
                          <a:latin typeface="Arial" panose="020B0604020202020204" pitchFamily="34" charset="0"/>
                          <a:ea typeface="+mn-ea"/>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Arial" panose="020B0604020202020204" pitchFamily="34" charset="0"/>
                            <a:ea typeface="+mn-ea"/>
                            <a:cs typeface="Arial" panose="020B0604020202020204" pitchFamily="34" charset="0"/>
                          </a:rPr>
                          <a:t>describes created patterns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accent1"/>
                            </a:solidFill>
                            <a:latin typeface="Arial" panose="020B0604020202020204" pitchFamily="34" charset="0"/>
                            <a:ea typeface="+mn-ea"/>
                            <a:cs typeface="Arial" panose="020B0604020202020204" pitchFamily="34" charset="0"/>
                          </a:rPr>
                          <a:t>e.g. recognises patterns they see, feel or hear in the environment and describes the sequence of repeating elements, with prompting</a:t>
                        </a:r>
                        <a:endParaRPr lang="en-AU" sz="1200" kern="1200" dirty="0">
                          <a:solidFill>
                            <a:schemeClr val="tx1"/>
                          </a:solidFill>
                          <a:latin typeface="Arial" panose="020B0604020202020204" pitchFamily="34" charset="0"/>
                          <a:ea typeface="+mn-ea"/>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8" name="Group 7">
              <a:extLst>
                <a:ext uri="{FF2B5EF4-FFF2-40B4-BE49-F238E27FC236}">
                  <a16:creationId xmlns:a16="http://schemas.microsoft.com/office/drawing/2014/main" id="{89804A47-F108-0DAD-C648-572056332B96}"/>
                </a:ext>
              </a:extLst>
            </p:cNvPr>
            <p:cNvGrpSpPr/>
            <p:nvPr/>
          </p:nvGrpSpPr>
          <p:grpSpPr>
            <a:xfrm>
              <a:off x="323528" y="2931790"/>
              <a:ext cx="1105932" cy="655777"/>
              <a:chOff x="7218096" y="2610197"/>
              <a:chExt cx="1881805" cy="1115839"/>
            </a:xfrm>
          </p:grpSpPr>
          <p:pic>
            <p:nvPicPr>
              <p:cNvPr id="9" name="Graphic 8">
                <a:extLst>
                  <a:ext uri="{FF2B5EF4-FFF2-40B4-BE49-F238E27FC236}">
                    <a16:creationId xmlns:a16="http://schemas.microsoft.com/office/drawing/2014/main" id="{50C4A398-846B-6B72-5EE1-3761061DF3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49055" y="2610197"/>
                <a:ext cx="781802" cy="658947"/>
              </a:xfrm>
              <a:prstGeom prst="rect">
                <a:avLst/>
              </a:prstGeom>
            </p:spPr>
          </p:pic>
          <p:sp>
            <p:nvSpPr>
              <p:cNvPr id="10" name="TextBox 9">
                <a:extLst>
                  <a:ext uri="{FF2B5EF4-FFF2-40B4-BE49-F238E27FC236}">
                    <a16:creationId xmlns:a16="http://schemas.microsoft.com/office/drawing/2014/main" id="{A319CDE2-B534-61B4-8BA7-CD70378A1FD1}"/>
                  </a:ext>
                </a:extLst>
              </p:cNvPr>
              <p:cNvSpPr txBox="1"/>
              <p:nvPr userDrawn="1"/>
            </p:nvSpPr>
            <p:spPr>
              <a:xfrm>
                <a:off x="7218096" y="3307078"/>
                <a:ext cx="1881805" cy="418958"/>
              </a:xfrm>
              <a:prstGeom prst="rect">
                <a:avLst/>
              </a:prstGeom>
              <a:noFill/>
            </p:spPr>
            <p:txBody>
              <a:bodyPr wrap="square" rtlCol="0">
                <a:spAutoFit/>
              </a:bodyPr>
              <a:lstStyle/>
              <a:p>
                <a:pPr algn="ctr"/>
                <a:r>
                  <a:rPr lang="en-AU" sz="1000">
                    <a:solidFill>
                      <a:srgbClr val="7C6597"/>
                    </a:solidFill>
                  </a:rPr>
                  <a:t>Communicating</a:t>
                </a:r>
              </a:p>
            </p:txBody>
          </p:sp>
        </p:grpSp>
      </p:grpSp>
      <p:sp>
        <p:nvSpPr>
          <p:cNvPr id="16" name="Rectangle 15">
            <a:extLst>
              <a:ext uri="{FF2B5EF4-FFF2-40B4-BE49-F238E27FC236}">
                <a16:creationId xmlns:a16="http://schemas.microsoft.com/office/drawing/2014/main" id="{F9253639-B1E9-E2F3-D440-A0B40E06257A}"/>
              </a:ext>
            </a:extLst>
          </p:cNvPr>
          <p:cNvSpPr/>
          <p:nvPr/>
        </p:nvSpPr>
        <p:spPr>
          <a:xfrm>
            <a:off x="2882097" y="2390839"/>
            <a:ext cx="2088310" cy="828983"/>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0393562F-7DE1-A122-0C31-A195D18633A5}"/>
              </a:ext>
            </a:extLst>
          </p:cNvPr>
          <p:cNvSpPr/>
          <p:nvPr/>
        </p:nvSpPr>
        <p:spPr>
          <a:xfrm>
            <a:off x="4970407" y="2571750"/>
            <a:ext cx="1853025" cy="1498409"/>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7DC8C439-538F-CC59-8828-3E89BEA419BD}"/>
              </a:ext>
            </a:extLst>
          </p:cNvPr>
          <p:cNvSpPr/>
          <p:nvPr/>
        </p:nvSpPr>
        <p:spPr>
          <a:xfrm>
            <a:off x="6823432" y="2570179"/>
            <a:ext cx="1853025" cy="1499980"/>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13854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17400" y="274637"/>
            <a:ext cx="8496000" cy="360000"/>
          </a:xfrm>
        </p:spPr>
        <p:txBody>
          <a:bodyPr>
            <a:normAutofit fontScale="90000"/>
          </a:bodyPr>
          <a:lstStyle/>
          <a:p>
            <a:r>
              <a:rPr lang="en-AU"/>
              <a:t>Activity 3: Understanding situation and support</a:t>
            </a:r>
            <a:br>
              <a:rPr lang="en-AU"/>
            </a:br>
            <a:endParaRPr lang="en-AU"/>
          </a:p>
        </p:txBody>
      </p:sp>
      <p:sp>
        <p:nvSpPr>
          <p:cNvPr id="5" name="Content Placeholder 3">
            <a:extLst>
              <a:ext uri="{FF2B5EF4-FFF2-40B4-BE49-F238E27FC236}">
                <a16:creationId xmlns:a16="http://schemas.microsoft.com/office/drawing/2014/main" id="{C1954DCC-222A-FE02-0535-3ED14EC2E088}"/>
              </a:ext>
            </a:extLst>
          </p:cNvPr>
          <p:cNvSpPr>
            <a:spLocks noGrp="1"/>
          </p:cNvSpPr>
          <p:nvPr>
            <p:ph idx="1"/>
          </p:nvPr>
        </p:nvSpPr>
        <p:spPr>
          <a:xfrm>
            <a:off x="327025" y="771525"/>
            <a:ext cx="8496300" cy="3708400"/>
          </a:xfrm>
        </p:spPr>
        <p:txBody>
          <a:bodyPr>
            <a:normAutofit/>
          </a:bodyPr>
          <a:lstStyle/>
          <a:p>
            <a:pPr>
              <a:spcAft>
                <a:spcPts val="600"/>
              </a:spcAft>
            </a:pPr>
            <a:r>
              <a:rPr lang="en-AU" b="1">
                <a:solidFill>
                  <a:schemeClr val="accent3"/>
                </a:solidFill>
              </a:rPr>
              <a:t>Read and reflect</a:t>
            </a:r>
          </a:p>
          <a:p>
            <a:r>
              <a:rPr lang="en-US" b="1" i="0">
                <a:solidFill>
                  <a:srgbClr val="111111"/>
                </a:solidFill>
                <a:effectLst/>
                <a:latin typeface="+mn-lt"/>
              </a:rPr>
              <a:t>Read</a:t>
            </a:r>
            <a:r>
              <a:rPr lang="en-US" i="0">
                <a:solidFill>
                  <a:srgbClr val="111111"/>
                </a:solidFill>
                <a:effectLst/>
                <a:latin typeface="+mn-lt"/>
              </a:rPr>
              <a:t> the examples for the significant learning ‘develops awareness of patterns’ </a:t>
            </a:r>
            <a:r>
              <a:rPr lang="en-US">
                <a:solidFill>
                  <a:srgbClr val="111111"/>
                </a:solidFill>
                <a:latin typeface="+mn-lt"/>
              </a:rPr>
              <a:t>in your workbook.</a:t>
            </a:r>
          </a:p>
          <a:p>
            <a:r>
              <a:rPr lang="en-AU" sz="2000" b="1">
                <a:solidFill>
                  <a:schemeClr val="accent3"/>
                </a:solidFill>
              </a:rPr>
              <a:t>In your workbook — p. </a:t>
            </a:r>
            <a:r>
              <a:rPr lang="en-AU" b="1">
                <a:solidFill>
                  <a:schemeClr val="accent3"/>
                </a:solidFill>
              </a:rPr>
              <a:t>4</a:t>
            </a:r>
            <a:endParaRPr lang="en-US">
              <a:solidFill>
                <a:srgbClr val="111111"/>
              </a:solidFill>
              <a:latin typeface="+mn-lt"/>
            </a:endParaRPr>
          </a:p>
          <a:p>
            <a:r>
              <a:rPr lang="en-AU" b="1">
                <a:solidFill>
                  <a:srgbClr val="111111"/>
                </a:solidFill>
                <a:latin typeface="+mn-lt"/>
              </a:rPr>
              <a:t>Highlight </a:t>
            </a:r>
            <a:r>
              <a:rPr lang="en-US" b="1" i="0">
                <a:solidFill>
                  <a:srgbClr val="111111"/>
                </a:solidFill>
                <a:effectLst/>
                <a:latin typeface="+mn-lt"/>
              </a:rPr>
              <a:t>in different colours:</a:t>
            </a:r>
          </a:p>
          <a:p>
            <a:pPr marL="342900" indent="-342900">
              <a:buFont typeface="Arial" panose="020B0604020202020204" pitchFamily="34" charset="0"/>
              <a:buChar char="•"/>
            </a:pPr>
            <a:r>
              <a:rPr lang="en-AU" kern="100">
                <a:effectLst/>
                <a:latin typeface="Arial" panose="020B0604020202020204" pitchFamily="34" charset="0"/>
                <a:ea typeface="Times New Roman" panose="02020603050405020304" pitchFamily="18" charset="0"/>
                <a:cs typeface="Times New Roman" panose="02020603050405020304" pitchFamily="18" charset="0"/>
              </a:rPr>
              <a:t>the learning situation in each phase of learning</a:t>
            </a:r>
          </a:p>
          <a:p>
            <a:pPr marL="342900" indent="-342900">
              <a:buFont typeface="Arial" panose="020B0604020202020204" pitchFamily="34" charset="0"/>
              <a:buChar char="•"/>
            </a:pPr>
            <a:r>
              <a:rPr lang="en-AU" kern="100">
                <a:ea typeface="Times New Roman" panose="02020603050405020304" pitchFamily="18" charset="0"/>
                <a:cs typeface="Times New Roman" panose="02020603050405020304" pitchFamily="18" charset="0"/>
              </a:rPr>
              <a:t>t</a:t>
            </a:r>
            <a:r>
              <a:rPr lang="en-AU" kern="100">
                <a:effectLst/>
                <a:latin typeface="Arial" panose="020B0604020202020204" pitchFamily="34" charset="0"/>
                <a:ea typeface="Times New Roman" panose="02020603050405020304" pitchFamily="18" charset="0"/>
                <a:cs typeface="Times New Roman" panose="02020603050405020304" pitchFamily="18" charset="0"/>
              </a:rPr>
              <a:t>he level of support being offered to the child in each phase of learning.</a:t>
            </a:r>
          </a:p>
          <a:p>
            <a:pPr lvl="1" indent="0">
              <a:spcBef>
                <a:spcPts val="600"/>
              </a:spcBef>
              <a:spcAft>
                <a:spcPts val="600"/>
              </a:spcAft>
              <a:buNone/>
            </a:pPr>
            <a:endParaRPr lang="en-AU">
              <a:latin typeface="+mn-lt"/>
            </a:endParaRPr>
          </a:p>
          <a:p>
            <a:pPr lvl="1" indent="0">
              <a:spcBef>
                <a:spcPts val="600"/>
              </a:spcBef>
              <a:spcAft>
                <a:spcPts val="600"/>
              </a:spcAft>
              <a:buNone/>
            </a:pPr>
            <a:endParaRPr lang="en-AU"/>
          </a:p>
          <a:p>
            <a:endParaRPr lang="en-AU"/>
          </a:p>
        </p:txBody>
      </p:sp>
      <p:pic>
        <p:nvPicPr>
          <p:cNvPr id="6" name="Graphic 5" descr="Orange circle icon: Make a note">
            <a:extLst>
              <a:ext uri="{FF2B5EF4-FFF2-40B4-BE49-F238E27FC236}">
                <a16:creationId xmlns:a16="http://schemas.microsoft.com/office/drawing/2014/main" id="{84ED3086-3451-B64B-5114-385361B9FE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6007" y="3474939"/>
            <a:ext cx="1134000" cy="1134000"/>
          </a:xfrm>
          <a:prstGeom prst="rect">
            <a:avLst/>
          </a:prstGeom>
        </p:spPr>
      </p:pic>
    </p:spTree>
    <p:extLst>
      <p:ext uri="{BB962C8B-B14F-4D97-AF65-F5344CB8AC3E}">
        <p14:creationId xmlns:p14="http://schemas.microsoft.com/office/powerpoint/2010/main" val="3225606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p:cNvSpPr>
            <a:spLocks noGrp="1" noChangeArrowheads="1"/>
          </p:cNvSpPr>
          <p:nvPr>
            <p:ph idx="1"/>
            <p:custDataLst>
              <p:tags r:id="rId1"/>
            </p:custDataLst>
          </p:nvPr>
        </p:nvSpPr>
        <p:spPr>
          <a:xfrm>
            <a:off x="327025" y="259882"/>
            <a:ext cx="8496000" cy="770021"/>
          </a:xfrm>
        </p:spPr>
        <p:txBody>
          <a:bodyPr>
            <a:normAutofit/>
          </a:bodyPr>
          <a:lstStyle/>
          <a:p>
            <a:r>
              <a:rPr lang="en-US" sz="1600">
                <a:solidFill>
                  <a:schemeClr val="tx1"/>
                </a:solidFill>
                <a:latin typeface="+mn-lt"/>
              </a:rPr>
              <a:t>Look for activity icons.</a:t>
            </a:r>
            <a:endParaRPr lang="en-US" sz="1600" b="0">
              <a:solidFill>
                <a:schemeClr val="tx1"/>
              </a:solidFill>
              <a:latin typeface="+mn-lt"/>
            </a:endParaRPr>
          </a:p>
          <a:p>
            <a:r>
              <a:rPr lang="en-US" sz="1600" b="0">
                <a:solidFill>
                  <a:schemeClr val="tx1"/>
                </a:solidFill>
                <a:latin typeface="+mn-lt"/>
              </a:rPr>
              <a:t>Throughout this presentation, icons are used indicate different activities.</a:t>
            </a:r>
          </a:p>
          <a:p>
            <a:pPr marL="285750" indent="-285750">
              <a:buFont typeface="Arial" panose="020B0604020202020204" pitchFamily="34" charset="0"/>
              <a:buChar char="•"/>
            </a:pPr>
            <a:endParaRPr lang="en-US" sz="1800" b="0">
              <a:solidFill>
                <a:schemeClr val="tx1"/>
              </a:solidFill>
              <a:latin typeface="+mn-lt"/>
            </a:endParaRPr>
          </a:p>
          <a:p>
            <a:pPr marL="285750" indent="-285750">
              <a:buFont typeface="Arial" panose="020B0604020202020204" pitchFamily="34" charset="0"/>
              <a:buChar char="•"/>
            </a:pPr>
            <a:endParaRPr lang="en-US" sz="1800" b="0">
              <a:solidFill>
                <a:schemeClr val="tx1"/>
              </a:solidFill>
              <a:latin typeface="+mn-lt"/>
            </a:endParaRPr>
          </a:p>
        </p:txBody>
      </p:sp>
      <p:pic>
        <p:nvPicPr>
          <p:cNvPr id="3" name="Graphic 2" descr="Orange circle icon: Make a note">
            <a:extLst>
              <a:ext uri="{FF2B5EF4-FFF2-40B4-BE49-F238E27FC236}">
                <a16:creationId xmlns:a16="http://schemas.microsoft.com/office/drawing/2014/main" id="{C9AA0304-DFDA-FD62-7F61-099E1B276F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13212" y="1927634"/>
            <a:ext cx="1136526" cy="1136526"/>
          </a:xfrm>
          <a:prstGeom prst="rect">
            <a:avLst/>
          </a:prstGeom>
        </p:spPr>
      </p:pic>
      <p:pic>
        <p:nvPicPr>
          <p:cNvPr id="6" name="Picture 5" descr="A drawing of a person with a cloud above their head&#10;&#10;Description automatically generated">
            <a:extLst>
              <a:ext uri="{FF2B5EF4-FFF2-40B4-BE49-F238E27FC236}">
                <a16:creationId xmlns:a16="http://schemas.microsoft.com/office/drawing/2014/main" id="{923CFD61-344E-7234-56F0-BFA5542676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98092" y="1928396"/>
            <a:ext cx="1137600" cy="1137600"/>
          </a:xfrm>
          <a:prstGeom prst="rect">
            <a:avLst/>
          </a:prstGeom>
        </p:spPr>
      </p:pic>
      <p:pic>
        <p:nvPicPr>
          <p:cNvPr id="8" name="Picture 7" descr="A person sitting at a desk with a computer&#10;&#10;Description automatically generated">
            <a:extLst>
              <a:ext uri="{FF2B5EF4-FFF2-40B4-BE49-F238E27FC236}">
                <a16:creationId xmlns:a16="http://schemas.microsoft.com/office/drawing/2014/main" id="{93510D13-88B0-5272-C211-B921012D12D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84046" y="1918275"/>
            <a:ext cx="1137600" cy="1137600"/>
          </a:xfrm>
          <a:prstGeom prst="rect">
            <a:avLst/>
          </a:prstGeom>
        </p:spPr>
      </p:pic>
      <p:sp>
        <p:nvSpPr>
          <p:cNvPr id="16" name="TextBox 15">
            <a:extLst>
              <a:ext uri="{FF2B5EF4-FFF2-40B4-BE49-F238E27FC236}">
                <a16:creationId xmlns:a16="http://schemas.microsoft.com/office/drawing/2014/main" id="{F74ABF0C-EFE6-5DCB-A7BD-054A61FDA36C}"/>
              </a:ext>
            </a:extLst>
          </p:cNvPr>
          <p:cNvSpPr txBox="1"/>
          <p:nvPr/>
        </p:nvSpPr>
        <p:spPr>
          <a:xfrm>
            <a:off x="3484762" y="3276262"/>
            <a:ext cx="1588088" cy="584775"/>
          </a:xfrm>
          <a:prstGeom prst="rect">
            <a:avLst/>
          </a:prstGeom>
          <a:noFill/>
        </p:spPr>
        <p:txBody>
          <a:bodyPr wrap="square">
            <a:spAutoFit/>
          </a:bodyPr>
          <a:lstStyle/>
          <a:p>
            <a:pPr algn="ctr"/>
            <a:r>
              <a:rPr lang="en-US" sz="1600"/>
              <a:t>Refer to your workbook </a:t>
            </a:r>
          </a:p>
        </p:txBody>
      </p:sp>
      <p:sp>
        <p:nvSpPr>
          <p:cNvPr id="18" name="TextBox 17">
            <a:extLst>
              <a:ext uri="{FF2B5EF4-FFF2-40B4-BE49-F238E27FC236}">
                <a16:creationId xmlns:a16="http://schemas.microsoft.com/office/drawing/2014/main" id="{12F2FA22-E428-4672-E887-F10B8AE889A4}"/>
              </a:ext>
            </a:extLst>
          </p:cNvPr>
          <p:cNvSpPr txBox="1"/>
          <p:nvPr/>
        </p:nvSpPr>
        <p:spPr>
          <a:xfrm>
            <a:off x="5278447" y="3276261"/>
            <a:ext cx="1669639" cy="584775"/>
          </a:xfrm>
          <a:prstGeom prst="rect">
            <a:avLst/>
          </a:prstGeom>
          <a:noFill/>
        </p:spPr>
        <p:txBody>
          <a:bodyPr wrap="square">
            <a:spAutoFit/>
          </a:bodyPr>
          <a:lstStyle/>
          <a:p>
            <a:pPr algn="ctr"/>
            <a:r>
              <a:rPr lang="en-AU" sz="1600"/>
              <a:t>Pause and reflect</a:t>
            </a:r>
          </a:p>
        </p:txBody>
      </p:sp>
      <p:sp>
        <p:nvSpPr>
          <p:cNvPr id="23" name="TextBox 22">
            <a:extLst>
              <a:ext uri="{FF2B5EF4-FFF2-40B4-BE49-F238E27FC236}">
                <a16:creationId xmlns:a16="http://schemas.microsoft.com/office/drawing/2014/main" id="{89ABCDA3-BAC1-19F1-C074-C4B09DCB4839}"/>
              </a:ext>
            </a:extLst>
          </p:cNvPr>
          <p:cNvSpPr txBox="1"/>
          <p:nvPr/>
        </p:nvSpPr>
        <p:spPr>
          <a:xfrm>
            <a:off x="7384046" y="3252146"/>
            <a:ext cx="1320926" cy="584775"/>
          </a:xfrm>
          <a:prstGeom prst="rect">
            <a:avLst/>
          </a:prstGeom>
          <a:noFill/>
        </p:spPr>
        <p:txBody>
          <a:bodyPr wrap="square">
            <a:spAutoFit/>
          </a:bodyPr>
          <a:lstStyle/>
          <a:p>
            <a:pPr algn="ctr"/>
            <a:r>
              <a:rPr lang="en-US" sz="1600"/>
              <a:t>Refer to the QKLG 2024 </a:t>
            </a:r>
          </a:p>
        </p:txBody>
      </p:sp>
      <p:sp>
        <p:nvSpPr>
          <p:cNvPr id="5" name="Oval 4">
            <a:extLst>
              <a:ext uri="{FF2B5EF4-FFF2-40B4-BE49-F238E27FC236}">
                <a16:creationId xmlns:a16="http://schemas.microsoft.com/office/drawing/2014/main" id="{3E7C40C4-6484-1D0C-1843-F14DDEAD7652}"/>
              </a:ext>
            </a:extLst>
          </p:cNvPr>
          <p:cNvSpPr/>
          <p:nvPr/>
        </p:nvSpPr>
        <p:spPr>
          <a:xfrm>
            <a:off x="323528" y="1169670"/>
            <a:ext cx="2804400" cy="2804160"/>
          </a:xfrm>
          <a:prstGeom prst="ellipse">
            <a:avLst/>
          </a:prstGeom>
          <a:solidFill>
            <a:schemeClr val="bg1"/>
          </a:solidFill>
          <a:ln>
            <a:solidFill>
              <a:srgbClr val="8E5E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800" b="1">
                <a:solidFill>
                  <a:srgbClr val="8E5E4F"/>
                </a:solidFill>
              </a:rPr>
              <a:t>Before you start</a:t>
            </a:r>
          </a:p>
        </p:txBody>
      </p:sp>
    </p:spTree>
    <p:extLst>
      <p:ext uri="{BB962C8B-B14F-4D97-AF65-F5344CB8AC3E}">
        <p14:creationId xmlns:p14="http://schemas.microsoft.com/office/powerpoint/2010/main" val="4037460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a:t>Check in: Situation and support</a:t>
            </a:r>
          </a:p>
        </p:txBody>
      </p:sp>
      <p:sp>
        <p:nvSpPr>
          <p:cNvPr id="2" name="Content Placeholder 1">
            <a:extLst>
              <a:ext uri="{FF2B5EF4-FFF2-40B4-BE49-F238E27FC236}">
                <a16:creationId xmlns:a16="http://schemas.microsoft.com/office/drawing/2014/main" id="{91F24B94-458A-E951-F2DD-052A2C0A8011}"/>
              </a:ext>
            </a:extLst>
          </p:cNvPr>
          <p:cNvSpPr>
            <a:spLocks noGrp="1"/>
          </p:cNvSpPr>
          <p:nvPr>
            <p:ph idx="1"/>
          </p:nvPr>
        </p:nvSpPr>
        <p:spPr>
          <a:xfrm>
            <a:off x="204537" y="3495500"/>
            <a:ext cx="8496000" cy="1137600"/>
          </a:xfrm>
        </p:spPr>
        <p:txBody>
          <a:bodyPr/>
          <a:lstStyle/>
          <a:p>
            <a:pPr marL="342900" indent="-342900">
              <a:buFont typeface="Arial" panose="020B0604020202020204" pitchFamily="34" charset="0"/>
              <a:buChar char="•"/>
            </a:pPr>
            <a:endParaRPr lang="en-AU" sz="1000"/>
          </a:p>
          <a:p>
            <a:endParaRPr lang="en-AU"/>
          </a:p>
        </p:txBody>
      </p:sp>
      <p:sp>
        <p:nvSpPr>
          <p:cNvPr id="5" name="TextBox 4">
            <a:extLst>
              <a:ext uri="{FF2B5EF4-FFF2-40B4-BE49-F238E27FC236}">
                <a16:creationId xmlns:a16="http://schemas.microsoft.com/office/drawing/2014/main" id="{0878FFE9-425F-8B5B-C570-A072C421B3AA}"/>
              </a:ext>
            </a:extLst>
          </p:cNvPr>
          <p:cNvSpPr txBox="1"/>
          <p:nvPr/>
        </p:nvSpPr>
        <p:spPr>
          <a:xfrm>
            <a:off x="247212" y="641985"/>
            <a:ext cx="8823960" cy="369332"/>
          </a:xfrm>
          <a:prstGeom prst="rect">
            <a:avLst/>
          </a:prstGeom>
          <a:noFill/>
        </p:spPr>
        <p:txBody>
          <a:bodyPr wrap="square">
            <a:spAutoFit/>
          </a:bodyPr>
          <a:lstStyle/>
          <a:p>
            <a:r>
              <a:rPr lang="en-AU" sz="1800" b="1"/>
              <a:t>Communicating: </a:t>
            </a:r>
            <a:r>
              <a:rPr lang="en-AU" sz="1800"/>
              <a:t>Building numeracy in personally meaningful ways</a:t>
            </a:r>
          </a:p>
        </p:txBody>
      </p:sp>
      <p:sp>
        <p:nvSpPr>
          <p:cNvPr id="3" name="Content Placeholder 4">
            <a:extLst>
              <a:ext uri="{FF2B5EF4-FFF2-40B4-BE49-F238E27FC236}">
                <a16:creationId xmlns:a16="http://schemas.microsoft.com/office/drawing/2014/main" id="{5FF1208A-B6B0-DBDC-FB06-00F52D1F6200}"/>
              </a:ext>
            </a:extLst>
          </p:cNvPr>
          <p:cNvSpPr txBox="1">
            <a:spLocks/>
          </p:cNvSpPr>
          <p:nvPr/>
        </p:nvSpPr>
        <p:spPr>
          <a:xfrm>
            <a:off x="1547557" y="3895668"/>
            <a:ext cx="5103716" cy="627880"/>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1100">
                <a:solidFill>
                  <a:schemeClr val="tx2"/>
                </a:solidFill>
              </a:rPr>
              <a:t>Examples under each statement include:</a:t>
            </a:r>
          </a:p>
          <a:p>
            <a:pPr marL="285750" indent="-285750" fontAlgn="auto">
              <a:spcAft>
                <a:spcPts val="0"/>
              </a:spcAft>
              <a:buFont typeface="Arial" panose="020B0604020202020204" pitchFamily="34" charset="0"/>
              <a:buChar char="•"/>
            </a:pPr>
            <a:r>
              <a:rPr lang="en-AU" sz="1100" b="1">
                <a:solidFill>
                  <a:schemeClr val="tx2"/>
                </a:solidFill>
                <a:highlight>
                  <a:srgbClr val="FFE88C"/>
                </a:highlight>
              </a:rPr>
              <a:t>Learning situation</a:t>
            </a:r>
            <a:r>
              <a:rPr lang="en-AU" sz="1100" b="1">
                <a:solidFill>
                  <a:schemeClr val="tx2"/>
                </a:solidFill>
              </a:rPr>
              <a:t> </a:t>
            </a:r>
            <a:r>
              <a:rPr lang="en-AU" sz="1100" b="0">
                <a:latin typeface="+mn-lt"/>
              </a:rPr>
              <a:t>—</a:t>
            </a:r>
            <a:r>
              <a:rPr lang="en-AU" sz="1100">
                <a:solidFill>
                  <a:schemeClr val="tx2"/>
                </a:solidFill>
              </a:rPr>
              <a:t> the environment or context the learning takes place</a:t>
            </a:r>
          </a:p>
          <a:p>
            <a:pPr marL="285750" indent="-285750" fontAlgn="auto">
              <a:spcAft>
                <a:spcPts val="0"/>
              </a:spcAft>
              <a:buFont typeface="Arial" panose="020B0604020202020204" pitchFamily="34" charset="0"/>
              <a:buChar char="•"/>
            </a:pPr>
            <a:r>
              <a:rPr lang="en-AU" sz="1100" b="1">
                <a:solidFill>
                  <a:schemeClr val="tx2"/>
                </a:solidFill>
                <a:highlight>
                  <a:srgbClr val="8AD0D0"/>
                </a:highlight>
              </a:rPr>
              <a:t>Support offered</a:t>
            </a:r>
            <a:r>
              <a:rPr lang="en-AU" sz="1100" b="1">
                <a:solidFill>
                  <a:schemeClr val="tx2"/>
                </a:solidFill>
              </a:rPr>
              <a:t> </a:t>
            </a:r>
            <a:r>
              <a:rPr lang="en-AU" sz="1100" b="0">
                <a:latin typeface="+mn-lt"/>
              </a:rPr>
              <a:t>— </a:t>
            </a:r>
            <a:r>
              <a:rPr lang="en-AU" sz="1100">
                <a:solidFill>
                  <a:schemeClr val="tx2"/>
                </a:solidFill>
              </a:rPr>
              <a:t>to the learner in each phase.</a:t>
            </a:r>
            <a:endParaRPr lang="en-AU" sz="1100"/>
          </a:p>
        </p:txBody>
      </p:sp>
      <p:grpSp>
        <p:nvGrpSpPr>
          <p:cNvPr id="6" name="Group 5">
            <a:extLst>
              <a:ext uri="{FF2B5EF4-FFF2-40B4-BE49-F238E27FC236}">
                <a16:creationId xmlns:a16="http://schemas.microsoft.com/office/drawing/2014/main" id="{A6FF2C48-8972-AF30-6414-5FAE955410FF}"/>
              </a:ext>
            </a:extLst>
          </p:cNvPr>
          <p:cNvGrpSpPr/>
          <p:nvPr/>
        </p:nvGrpSpPr>
        <p:grpSpPr>
          <a:xfrm>
            <a:off x="345057" y="1063571"/>
            <a:ext cx="8355480" cy="2539665"/>
            <a:chOff x="320976" y="2826677"/>
            <a:chExt cx="8355480" cy="2539665"/>
          </a:xfrm>
        </p:grpSpPr>
        <p:graphicFrame>
          <p:nvGraphicFramePr>
            <p:cNvPr id="11" name="Content Placeholder 3">
              <a:extLst>
                <a:ext uri="{FF2B5EF4-FFF2-40B4-BE49-F238E27FC236}">
                  <a16:creationId xmlns:a16="http://schemas.microsoft.com/office/drawing/2014/main" id="{87F564AF-2DE7-E07A-9BB9-2A38AEA47D82}"/>
                </a:ext>
              </a:extLst>
            </p:cNvPr>
            <p:cNvGraphicFramePr>
              <a:graphicFrameLocks/>
            </p:cNvGraphicFramePr>
            <p:nvPr>
              <p:extLst>
                <p:ext uri="{D42A27DB-BD31-4B8C-83A1-F6EECF244321}">
                  <p14:modId xmlns:p14="http://schemas.microsoft.com/office/powerpoint/2010/main" val="2146156637"/>
                </p:ext>
              </p:extLst>
            </p:nvPr>
          </p:nvGraphicFramePr>
          <p:xfrm>
            <a:off x="320976" y="2826677"/>
            <a:ext cx="8355480" cy="2539665"/>
          </p:xfrm>
          <a:graphic>
            <a:graphicData uri="http://schemas.openxmlformats.org/drawingml/2006/table">
              <a:tbl>
                <a:tblPr firstRow="1" bandRow="1">
                  <a:tableStyleId>{17292A2E-F333-43FB-9621-5CBBE7FDCDCB}</a:tableStyleId>
                </a:tblPr>
                <a:tblGrid>
                  <a:gridCol w="1164222">
                    <a:extLst>
                      <a:ext uri="{9D8B030D-6E8A-4147-A177-3AD203B41FA5}">
                        <a16:colId xmlns:a16="http://schemas.microsoft.com/office/drawing/2014/main" val="1745511672"/>
                      </a:ext>
                    </a:extLst>
                  </a:gridCol>
                  <a:gridCol w="1379459">
                    <a:extLst>
                      <a:ext uri="{9D8B030D-6E8A-4147-A177-3AD203B41FA5}">
                        <a16:colId xmlns:a16="http://schemas.microsoft.com/office/drawing/2014/main" val="20000"/>
                      </a:ext>
                    </a:extLst>
                  </a:gridCol>
                  <a:gridCol w="2004731">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863968">
                    <a:extLst>
                      <a:ext uri="{9D8B030D-6E8A-4147-A177-3AD203B41FA5}">
                        <a16:colId xmlns:a16="http://schemas.microsoft.com/office/drawing/2014/main" val="132659421"/>
                      </a:ext>
                    </a:extLst>
                  </a:gridCol>
                </a:tblGrid>
                <a:tr h="825193">
                  <a:tc>
                    <a:txBody>
                      <a:bodyPr/>
                      <a:lstStyle/>
                      <a:p>
                        <a:endParaRPr lang="en-AU" sz="150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pPr algn="ctr"/>
                        <a:r>
                          <a:rPr lang="en-AU" sz="1200">
                            <a:solidFill>
                              <a:schemeClr val="tx1"/>
                            </a:solidFill>
                            <a:latin typeface="Arial" panose="020B0604020202020204" pitchFamily="34" charset="0"/>
                            <a:cs typeface="Arial" panose="020B0604020202020204" pitchFamily="34" charset="0"/>
                          </a:rPr>
                          <a:t>Significant learnings</a:t>
                        </a:r>
                      </a:p>
                    </a:txBody>
                    <a:tcPr marL="90542" marR="90542" marT="34276" marB="34276" anchor="ctr">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pPr algn="ctr"/>
                        <a:r>
                          <a:rPr lang="en-AU" sz="1200">
                            <a:solidFill>
                              <a:srgbClr val="7F6597"/>
                            </a:solidFill>
                            <a:latin typeface="Arial" panose="020B0604020202020204" pitchFamily="34" charset="0"/>
                            <a:cs typeface="Arial" panose="020B0604020202020204" pitchFamily="34" charset="0"/>
                          </a:rPr>
                          <a:t>Emerging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in familiar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with explicit support</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tc>
                    <a:txBody>
                      <a:bodyPr/>
                      <a:lstStyle/>
                      <a:p>
                        <a:pPr algn="ctr"/>
                        <a:r>
                          <a:rPr lang="en-AU" sz="1200">
                            <a:solidFill>
                              <a:srgbClr val="7F6597"/>
                            </a:solidFill>
                            <a:latin typeface="Arial" panose="020B0604020202020204" pitchFamily="34" charset="0"/>
                            <a:cs typeface="Arial" panose="020B0604020202020204" pitchFamily="34" charset="0"/>
                          </a:rPr>
                          <a:t>Exploring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in familiar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with occasional support</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a:solidFill>
                              <a:srgbClr val="7F6597"/>
                            </a:solidFill>
                            <a:latin typeface="Arial" panose="020B0604020202020204" pitchFamily="34" charset="0"/>
                            <a:cs typeface="Arial" panose="020B0604020202020204" pitchFamily="34" charset="0"/>
                          </a:rPr>
                          <a:t>Extending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in new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with occasional prompting</a:t>
                        </a:r>
                        <a:endParaRPr lang="en-AU" sz="1050">
                          <a:solidFill>
                            <a:srgbClr val="7F6597"/>
                          </a:solidFill>
                          <a:latin typeface="Arial" panose="020B0604020202020204" pitchFamily="34" charset="0"/>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extLst>
                    <a:ext uri="{0D108BD9-81ED-4DB2-BD59-A6C34878D82A}">
                      <a16:rowId xmlns:a16="http://schemas.microsoft.com/office/drawing/2014/main" val="10000"/>
                    </a:ext>
                  </a:extLst>
                </a:tr>
                <a:tr h="278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latin typeface="Arial" panose="020B0604020202020204" pitchFamily="34" charset="0"/>
                          <a:cs typeface="Arial" panose="020B0604020202020204" pitchFamily="34" charset="0"/>
                        </a:endParaRPr>
                      </a:p>
                    </a:txBody>
                    <a:tcPr marL="90542" marR="90542" marT="34276" marB="34276">
                      <a:lnL w="12700" cap="flat" cmpd="sng" algn="ctr">
                        <a:no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a:latin typeface="Arial" panose="020B0604020202020204" pitchFamily="34" charset="0"/>
                            <a:cs typeface="Arial" panose="020B0604020202020204" pitchFamily="34" charset="0"/>
                          </a:rPr>
                          <a:t>develops awareness </a:t>
                        </a:r>
                        <a:br>
                          <a:rPr lang="en-AU" sz="1200">
                            <a:latin typeface="Arial" panose="020B0604020202020204" pitchFamily="34" charset="0"/>
                            <a:cs typeface="Arial" panose="020B0604020202020204" pitchFamily="34" charset="0"/>
                          </a:rPr>
                        </a:br>
                        <a:r>
                          <a:rPr lang="en-AU" sz="1200">
                            <a:latin typeface="Arial" panose="020B0604020202020204" pitchFamily="34" charset="0"/>
                            <a:cs typeface="Arial" panose="020B0604020202020204" pitchFamily="34" charset="0"/>
                          </a:rPr>
                          <a:t>of patterns</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r>
                          <a:rPr lang="en-US" sz="1200" kern="1200">
                            <a:solidFill>
                              <a:schemeClr val="tx2"/>
                            </a:solidFill>
                            <a:latin typeface="Arial" panose="020B0604020202020204" pitchFamily="34" charset="0"/>
                            <a:ea typeface="+mn-ea"/>
                            <a:cs typeface="Arial" panose="020B0604020202020204" pitchFamily="34" charset="0"/>
                          </a:rPr>
                          <a:t>notices simple patterns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accent1"/>
                            </a:solidFill>
                            <a:latin typeface="Arial" panose="020B0604020202020204" pitchFamily="34" charset="0"/>
                            <a:ea typeface="+mn-ea"/>
                            <a:cs typeface="Arial" panose="020B0604020202020204" pitchFamily="34" charset="0"/>
                          </a:rPr>
                          <a:t>e.g. pays attention to the </a:t>
                        </a:r>
                        <a:r>
                          <a:rPr lang="en-US" sz="1200" kern="1200">
                            <a:solidFill>
                              <a:schemeClr val="accent1"/>
                            </a:solidFill>
                            <a:highlight>
                              <a:srgbClr val="FFE88C"/>
                            </a:highlight>
                            <a:latin typeface="Arial" panose="020B0604020202020204" pitchFamily="34" charset="0"/>
                            <a:ea typeface="+mn-ea"/>
                            <a:cs typeface="Arial" panose="020B0604020202020204" pitchFamily="34" charset="0"/>
                          </a:rPr>
                          <a:t>patterns of bricks in the environment </a:t>
                        </a:r>
                        <a:r>
                          <a:rPr lang="en-US" sz="1200" kern="1200">
                            <a:solidFill>
                              <a:schemeClr val="accent1"/>
                            </a:solidFill>
                            <a:highlight>
                              <a:srgbClr val="8AD0D0"/>
                            </a:highlight>
                            <a:latin typeface="Arial" panose="020B0604020202020204" pitchFamily="34" charset="0"/>
                            <a:ea typeface="+mn-ea"/>
                            <a:cs typeface="Arial" panose="020B0604020202020204" pitchFamily="34" charset="0"/>
                          </a:rPr>
                          <a:t>when directed by the teacher</a:t>
                        </a:r>
                        <a:endParaRPr lang="en-US" sz="1200" kern="1200">
                          <a:solidFill>
                            <a:schemeClr val="tx2"/>
                          </a:solidFill>
                          <a:highlight>
                            <a:srgbClr val="8AD0D0"/>
                          </a:highlight>
                          <a:latin typeface="Arial" panose="020B0604020202020204" pitchFamily="34" charset="0"/>
                          <a:ea typeface="+mn-ea"/>
                          <a:cs typeface="Arial" panose="020B0604020202020204" pitchFamily="34" charset="0"/>
                        </a:endParaRPr>
                      </a:p>
                      <a:p>
                        <a:endParaRPr lang="en-AU" sz="120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Arial" panose="020B0604020202020204" pitchFamily="34" charset="0"/>
                            <a:ea typeface="+mn-ea"/>
                            <a:cs typeface="Arial" panose="020B0604020202020204" pitchFamily="34" charset="0"/>
                          </a:rPr>
                          <a:t>notices and copies simple patterns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accent1"/>
                            </a:solidFill>
                            <a:latin typeface="Arial" panose="020B0604020202020204" pitchFamily="34" charset="0"/>
                            <a:ea typeface="+mn-ea"/>
                            <a:cs typeface="Arial" panose="020B0604020202020204" pitchFamily="34" charset="0"/>
                          </a:rPr>
                          <a:t>e.g. collects and arranges </a:t>
                        </a:r>
                        <a:r>
                          <a:rPr lang="en-US" sz="1200" kern="1200">
                            <a:solidFill>
                              <a:schemeClr val="accent1"/>
                            </a:solidFill>
                            <a:highlight>
                              <a:srgbClr val="FFE88C"/>
                            </a:highlight>
                            <a:latin typeface="Arial" panose="020B0604020202020204" pitchFamily="34" charset="0"/>
                            <a:ea typeface="+mn-ea"/>
                            <a:cs typeface="Arial" panose="020B0604020202020204" pitchFamily="34" charset="0"/>
                          </a:rPr>
                          <a:t>natural items</a:t>
                        </a:r>
                        <a:r>
                          <a:rPr lang="en-US" sz="1200" kern="1200">
                            <a:solidFill>
                              <a:schemeClr val="accent1"/>
                            </a:solidFill>
                            <a:latin typeface="Arial" panose="020B0604020202020204" pitchFamily="34" charset="0"/>
                            <a:ea typeface="+mn-ea"/>
                            <a:cs typeface="Arial" panose="020B0604020202020204" pitchFamily="34" charset="0"/>
                          </a:rPr>
                          <a:t> to copy a pattern </a:t>
                        </a:r>
                        <a:r>
                          <a:rPr lang="en-US" sz="1200" kern="1200">
                            <a:solidFill>
                              <a:schemeClr val="accent1"/>
                            </a:solidFill>
                            <a:highlight>
                              <a:srgbClr val="8AD0D0"/>
                            </a:highlight>
                            <a:latin typeface="Arial" panose="020B0604020202020204" pitchFamily="34" charset="0"/>
                            <a:ea typeface="+mn-ea"/>
                            <a:cs typeface="Arial" panose="020B0604020202020204" pitchFamily="34" charset="0"/>
                          </a:rPr>
                          <a:t>modelled by the teacher with support to notice the sequence </a:t>
                        </a:r>
                        <a:r>
                          <a:rPr lang="en-US" sz="1200" kern="1200">
                            <a:solidFill>
                              <a:schemeClr val="accent1"/>
                            </a:solidFill>
                            <a:latin typeface="Arial" panose="020B0604020202020204" pitchFamily="34" charset="0"/>
                            <a:ea typeface="+mn-ea"/>
                            <a:cs typeface="Arial" panose="020B0604020202020204" pitchFamily="34" charset="0"/>
                          </a:rPr>
                          <a:t>of repeating elements</a:t>
                        </a:r>
                        <a:endParaRPr lang="en-US" sz="1200" b="0" kern="1200">
                          <a:solidFill>
                            <a:schemeClr val="tx1"/>
                          </a:solidFill>
                          <a:latin typeface="Arial" panose="020B0604020202020204" pitchFamily="34" charset="0"/>
                          <a:ea typeface="+mn-ea"/>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Arial" panose="020B0604020202020204" pitchFamily="34" charset="0"/>
                            <a:ea typeface="+mn-ea"/>
                            <a:cs typeface="Arial" panose="020B0604020202020204" pitchFamily="34" charset="0"/>
                          </a:rPr>
                          <a:t>describes created patterns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1"/>
                            </a:solidFill>
                            <a:latin typeface="Arial" panose="020B0604020202020204" pitchFamily="34" charset="0"/>
                            <a:ea typeface="+mn-ea"/>
                            <a:cs typeface="Arial" panose="020B0604020202020204" pitchFamily="34" charset="0"/>
                          </a:rPr>
                          <a:t>e.g. recognises patterns they </a:t>
                        </a:r>
                        <a:r>
                          <a:rPr lang="en-US" sz="1200" kern="1200" dirty="0">
                            <a:solidFill>
                              <a:schemeClr val="accent1"/>
                            </a:solidFill>
                            <a:highlight>
                              <a:srgbClr val="FFE88C"/>
                            </a:highlight>
                            <a:latin typeface="Arial" panose="020B0604020202020204" pitchFamily="34" charset="0"/>
                            <a:ea typeface="+mn-ea"/>
                            <a:cs typeface="Arial" panose="020B0604020202020204" pitchFamily="34" charset="0"/>
                          </a:rPr>
                          <a:t>see, feel or hear in the environment</a:t>
                        </a:r>
                        <a:r>
                          <a:rPr lang="en-US" sz="1200" kern="1200" dirty="0">
                            <a:solidFill>
                              <a:schemeClr val="accent1"/>
                            </a:solidFill>
                            <a:latin typeface="Arial" panose="020B0604020202020204" pitchFamily="34" charset="0"/>
                            <a:ea typeface="+mn-ea"/>
                            <a:cs typeface="Arial" panose="020B0604020202020204" pitchFamily="34" charset="0"/>
                          </a:rPr>
                          <a:t> and describes the sequence of repeating elements, </a:t>
                        </a:r>
                        <a:r>
                          <a:rPr lang="en-US" sz="1200" kern="1200" dirty="0">
                            <a:solidFill>
                              <a:schemeClr val="accent1"/>
                            </a:solidFill>
                            <a:highlight>
                              <a:srgbClr val="8AD0D0"/>
                            </a:highlight>
                            <a:latin typeface="Arial" panose="020B0604020202020204" pitchFamily="34" charset="0"/>
                            <a:ea typeface="+mn-ea"/>
                            <a:cs typeface="Arial" panose="020B0604020202020204" pitchFamily="34" charset="0"/>
                          </a:rPr>
                          <a:t>with prompting</a:t>
                        </a:r>
                        <a:endParaRPr lang="en-AU" sz="1200" kern="1200" dirty="0">
                          <a:solidFill>
                            <a:schemeClr val="tx1"/>
                          </a:solidFill>
                          <a:highlight>
                            <a:srgbClr val="8AD0D0"/>
                          </a:highlight>
                          <a:latin typeface="Arial" panose="020B0604020202020204" pitchFamily="34" charset="0"/>
                          <a:ea typeface="+mn-ea"/>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12" name="Group 11">
              <a:extLst>
                <a:ext uri="{FF2B5EF4-FFF2-40B4-BE49-F238E27FC236}">
                  <a16:creationId xmlns:a16="http://schemas.microsoft.com/office/drawing/2014/main" id="{D6632590-C683-7BEC-9D79-4E12C5D376D7}"/>
                </a:ext>
              </a:extLst>
            </p:cNvPr>
            <p:cNvGrpSpPr/>
            <p:nvPr/>
          </p:nvGrpSpPr>
          <p:grpSpPr>
            <a:xfrm>
              <a:off x="323528" y="2931790"/>
              <a:ext cx="1105932" cy="655777"/>
              <a:chOff x="7218096" y="2610197"/>
              <a:chExt cx="1881805" cy="1115839"/>
            </a:xfrm>
          </p:grpSpPr>
          <p:pic>
            <p:nvPicPr>
              <p:cNvPr id="13" name="Graphic 12">
                <a:extLst>
                  <a:ext uri="{FF2B5EF4-FFF2-40B4-BE49-F238E27FC236}">
                    <a16:creationId xmlns:a16="http://schemas.microsoft.com/office/drawing/2014/main" id="{D004674E-63EC-6F01-D912-8EE67E33E1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49055" y="2610197"/>
                <a:ext cx="781802" cy="658947"/>
              </a:xfrm>
              <a:prstGeom prst="rect">
                <a:avLst/>
              </a:prstGeom>
            </p:spPr>
          </p:pic>
          <p:sp>
            <p:nvSpPr>
              <p:cNvPr id="14" name="TextBox 13">
                <a:extLst>
                  <a:ext uri="{FF2B5EF4-FFF2-40B4-BE49-F238E27FC236}">
                    <a16:creationId xmlns:a16="http://schemas.microsoft.com/office/drawing/2014/main" id="{12870955-5289-8DAB-C31C-B12DE2B529DA}"/>
                  </a:ext>
                </a:extLst>
              </p:cNvPr>
              <p:cNvSpPr txBox="1"/>
              <p:nvPr userDrawn="1"/>
            </p:nvSpPr>
            <p:spPr>
              <a:xfrm>
                <a:off x="7218096" y="3307078"/>
                <a:ext cx="1881805" cy="418958"/>
              </a:xfrm>
              <a:prstGeom prst="rect">
                <a:avLst/>
              </a:prstGeom>
              <a:noFill/>
            </p:spPr>
            <p:txBody>
              <a:bodyPr wrap="square" rtlCol="0">
                <a:spAutoFit/>
              </a:bodyPr>
              <a:lstStyle/>
              <a:p>
                <a:pPr algn="ctr"/>
                <a:r>
                  <a:rPr lang="en-AU" sz="1000">
                    <a:solidFill>
                      <a:srgbClr val="7C6597"/>
                    </a:solidFill>
                  </a:rPr>
                  <a:t>Communicating</a:t>
                </a:r>
              </a:p>
            </p:txBody>
          </p:sp>
        </p:grpSp>
      </p:grpSp>
    </p:spTree>
    <p:extLst>
      <p:ext uri="{BB962C8B-B14F-4D97-AF65-F5344CB8AC3E}">
        <p14:creationId xmlns:p14="http://schemas.microsoft.com/office/powerpoint/2010/main" val="3529167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a:t>Developing awareness of patterns in early years learning</a:t>
            </a:r>
          </a:p>
        </p:txBody>
      </p:sp>
      <p:sp>
        <p:nvSpPr>
          <p:cNvPr id="4" name="Content Placeholder 3">
            <a:extLst>
              <a:ext uri="{FF2B5EF4-FFF2-40B4-BE49-F238E27FC236}">
                <a16:creationId xmlns:a16="http://schemas.microsoft.com/office/drawing/2014/main" id="{DB6687C8-16E4-DB1E-CBB7-DBBA680F169B}"/>
              </a:ext>
            </a:extLst>
          </p:cNvPr>
          <p:cNvSpPr>
            <a:spLocks noGrp="1"/>
          </p:cNvSpPr>
          <p:nvPr>
            <p:ph idx="1"/>
          </p:nvPr>
        </p:nvSpPr>
        <p:spPr>
          <a:xfrm>
            <a:off x="327025" y="771549"/>
            <a:ext cx="8496000" cy="4371951"/>
          </a:xfrm>
        </p:spPr>
        <p:txBody>
          <a:bodyPr>
            <a:normAutofit/>
          </a:bodyPr>
          <a:lstStyle/>
          <a:p>
            <a:pPr algn="l"/>
            <a:r>
              <a:rPr lang="en-US">
                <a:solidFill>
                  <a:srgbClr val="111111"/>
                </a:solidFill>
                <a:latin typeface="+mn-lt"/>
              </a:rPr>
              <a:t>W</a:t>
            </a:r>
            <a:r>
              <a:rPr lang="en-US" i="0">
                <a:solidFill>
                  <a:srgbClr val="111111"/>
                </a:solidFill>
                <a:effectLst/>
                <a:latin typeface="+mn-lt"/>
              </a:rPr>
              <a:t>hen planning for and assessing learning using the continua consider:  </a:t>
            </a:r>
          </a:p>
          <a:p>
            <a:pPr marL="342900" indent="-342900" algn="l">
              <a:spcBef>
                <a:spcPts val="1200"/>
              </a:spcBef>
              <a:buFont typeface="Arial" panose="020B0604020202020204" pitchFamily="34" charset="0"/>
              <a:buChar char="•"/>
            </a:pPr>
            <a:r>
              <a:rPr lang="en-US" b="0" i="0">
                <a:solidFill>
                  <a:srgbClr val="111111"/>
                </a:solidFill>
                <a:effectLst/>
                <a:latin typeface="+mn-lt"/>
              </a:rPr>
              <a:t>music, movement, stories, visual arts, and natural/built environments as ways of experiencing patterns</a:t>
            </a:r>
          </a:p>
          <a:p>
            <a:pPr marL="342900" indent="-342900" algn="l">
              <a:spcBef>
                <a:spcPts val="1200"/>
              </a:spcBef>
              <a:buFont typeface="Arial" panose="020B0604020202020204" pitchFamily="34" charset="0"/>
              <a:buChar char="•"/>
            </a:pPr>
            <a:r>
              <a:rPr lang="en-US" b="0" i="0">
                <a:solidFill>
                  <a:srgbClr val="111111"/>
                </a:solidFill>
                <a:effectLst/>
                <a:latin typeface="+mn-lt"/>
              </a:rPr>
              <a:t>various opportunities for children to consolidate and extend learning</a:t>
            </a:r>
            <a:endParaRPr lang="en-US" i="0">
              <a:solidFill>
                <a:srgbClr val="111111"/>
              </a:solidFill>
              <a:effectLst/>
              <a:latin typeface="+mn-lt"/>
            </a:endParaRPr>
          </a:p>
          <a:p>
            <a:pPr marL="342900" indent="-342900" algn="l">
              <a:spcBef>
                <a:spcPts val="1200"/>
              </a:spcBef>
              <a:buFont typeface="Arial" panose="020B0604020202020204" pitchFamily="34" charset="0"/>
              <a:buChar char="•"/>
            </a:pPr>
            <a:r>
              <a:rPr lang="en-US">
                <a:solidFill>
                  <a:srgbClr val="111111"/>
                </a:solidFill>
                <a:latin typeface="+mn-lt"/>
              </a:rPr>
              <a:t>a range of assessment strategies to collect evidence</a:t>
            </a:r>
            <a:r>
              <a:rPr lang="en-US" b="0" i="0">
                <a:solidFill>
                  <a:srgbClr val="111111"/>
                </a:solidFill>
                <a:effectLst/>
                <a:latin typeface="+mn-lt"/>
              </a:rPr>
              <a:t>.</a:t>
            </a:r>
          </a:p>
          <a:p>
            <a:br>
              <a:rPr lang="en-US">
                <a:latin typeface="+mn-lt"/>
              </a:rPr>
            </a:br>
            <a:endParaRPr lang="en-AU">
              <a:latin typeface="+mn-lt"/>
            </a:endParaRPr>
          </a:p>
        </p:txBody>
      </p:sp>
      <p:pic>
        <p:nvPicPr>
          <p:cNvPr id="3" name="Graphic 2" descr="Orange circle icon: Make a note">
            <a:extLst>
              <a:ext uri="{FF2B5EF4-FFF2-40B4-BE49-F238E27FC236}">
                <a16:creationId xmlns:a16="http://schemas.microsoft.com/office/drawing/2014/main" id="{61E46A57-75E1-A4B0-5791-19F431113F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1462" y="3427267"/>
            <a:ext cx="1279815" cy="1279815"/>
          </a:xfrm>
          <a:prstGeom prst="rect">
            <a:avLst/>
          </a:prstGeom>
        </p:spPr>
      </p:pic>
    </p:spTree>
    <p:extLst>
      <p:ext uri="{BB962C8B-B14F-4D97-AF65-F5344CB8AC3E}">
        <p14:creationId xmlns:p14="http://schemas.microsoft.com/office/powerpoint/2010/main" val="110787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lstStyle/>
          <a:p>
            <a:r>
              <a:rPr lang="en-AU"/>
              <a:t>Activity 4: Examples of learning</a:t>
            </a:r>
          </a:p>
        </p:txBody>
      </p:sp>
      <p:sp>
        <p:nvSpPr>
          <p:cNvPr id="2" name="Content Placeholder 1">
            <a:extLst>
              <a:ext uri="{FF2B5EF4-FFF2-40B4-BE49-F238E27FC236}">
                <a16:creationId xmlns:a16="http://schemas.microsoft.com/office/drawing/2014/main" id="{91F24B94-458A-E951-F2DD-052A2C0A8011}"/>
              </a:ext>
            </a:extLst>
          </p:cNvPr>
          <p:cNvSpPr>
            <a:spLocks noGrp="1"/>
          </p:cNvSpPr>
          <p:nvPr>
            <p:ph idx="1"/>
          </p:nvPr>
        </p:nvSpPr>
        <p:spPr>
          <a:xfrm>
            <a:off x="327025" y="771550"/>
            <a:ext cx="8496000" cy="1654016"/>
          </a:xfrm>
        </p:spPr>
        <p:txBody>
          <a:bodyPr>
            <a:normAutofit/>
          </a:bodyPr>
          <a:lstStyle/>
          <a:p>
            <a:r>
              <a:rPr lang="en-AU" b="1">
                <a:solidFill>
                  <a:schemeClr val="accent3"/>
                </a:solidFill>
              </a:rPr>
              <a:t>In your workbook — p. 5 </a:t>
            </a:r>
          </a:p>
          <a:p>
            <a:r>
              <a:rPr lang="en-AU" b="1"/>
              <a:t>Create</a:t>
            </a:r>
            <a:r>
              <a:rPr lang="en-AU"/>
              <a:t> your own examples for the significant learning ‘develops awareness of patterns’. </a:t>
            </a:r>
          </a:p>
          <a:p>
            <a:endParaRPr lang="en-AU"/>
          </a:p>
          <a:p>
            <a:endParaRPr lang="en-AU"/>
          </a:p>
          <a:p>
            <a:endParaRPr lang="en-AU"/>
          </a:p>
        </p:txBody>
      </p:sp>
      <p:grpSp>
        <p:nvGrpSpPr>
          <p:cNvPr id="4" name="Group 3">
            <a:extLst>
              <a:ext uri="{FF2B5EF4-FFF2-40B4-BE49-F238E27FC236}">
                <a16:creationId xmlns:a16="http://schemas.microsoft.com/office/drawing/2014/main" id="{17986FA9-7A84-7BBB-108A-5050180CD0DB}"/>
              </a:ext>
            </a:extLst>
          </p:cNvPr>
          <p:cNvGrpSpPr/>
          <p:nvPr/>
        </p:nvGrpSpPr>
        <p:grpSpPr>
          <a:xfrm>
            <a:off x="320975" y="1809654"/>
            <a:ext cx="8355480" cy="2539665"/>
            <a:chOff x="320976" y="2826677"/>
            <a:chExt cx="8355480" cy="2539665"/>
          </a:xfrm>
        </p:grpSpPr>
        <p:graphicFrame>
          <p:nvGraphicFramePr>
            <p:cNvPr id="6" name="Content Placeholder 3">
              <a:extLst>
                <a:ext uri="{FF2B5EF4-FFF2-40B4-BE49-F238E27FC236}">
                  <a16:creationId xmlns:a16="http://schemas.microsoft.com/office/drawing/2014/main" id="{0C085603-2125-4D96-E1BD-C0C625A3E775}"/>
                </a:ext>
              </a:extLst>
            </p:cNvPr>
            <p:cNvGraphicFramePr>
              <a:graphicFrameLocks/>
            </p:cNvGraphicFramePr>
            <p:nvPr>
              <p:extLst>
                <p:ext uri="{D42A27DB-BD31-4B8C-83A1-F6EECF244321}">
                  <p14:modId xmlns:p14="http://schemas.microsoft.com/office/powerpoint/2010/main" val="564360633"/>
                </p:ext>
              </p:extLst>
            </p:nvPr>
          </p:nvGraphicFramePr>
          <p:xfrm>
            <a:off x="320976" y="2826677"/>
            <a:ext cx="8355480" cy="2539665"/>
          </p:xfrm>
          <a:graphic>
            <a:graphicData uri="http://schemas.openxmlformats.org/drawingml/2006/table">
              <a:tbl>
                <a:tblPr firstRow="1" bandRow="1">
                  <a:tableStyleId>{17292A2E-F333-43FB-9621-5CBBE7FDCDCB}</a:tableStyleId>
                </a:tblPr>
                <a:tblGrid>
                  <a:gridCol w="1164222">
                    <a:extLst>
                      <a:ext uri="{9D8B030D-6E8A-4147-A177-3AD203B41FA5}">
                        <a16:colId xmlns:a16="http://schemas.microsoft.com/office/drawing/2014/main" val="1745511672"/>
                      </a:ext>
                    </a:extLst>
                  </a:gridCol>
                  <a:gridCol w="1379459">
                    <a:extLst>
                      <a:ext uri="{9D8B030D-6E8A-4147-A177-3AD203B41FA5}">
                        <a16:colId xmlns:a16="http://schemas.microsoft.com/office/drawing/2014/main" val="20000"/>
                      </a:ext>
                    </a:extLst>
                  </a:gridCol>
                  <a:gridCol w="1971663">
                    <a:extLst>
                      <a:ext uri="{9D8B030D-6E8A-4147-A177-3AD203B41FA5}">
                        <a16:colId xmlns:a16="http://schemas.microsoft.com/office/drawing/2014/main" val="20001"/>
                      </a:ext>
                    </a:extLst>
                  </a:gridCol>
                  <a:gridCol w="1935956">
                    <a:extLst>
                      <a:ext uri="{9D8B030D-6E8A-4147-A177-3AD203B41FA5}">
                        <a16:colId xmlns:a16="http://schemas.microsoft.com/office/drawing/2014/main" val="20002"/>
                      </a:ext>
                    </a:extLst>
                  </a:gridCol>
                  <a:gridCol w="1904180">
                    <a:extLst>
                      <a:ext uri="{9D8B030D-6E8A-4147-A177-3AD203B41FA5}">
                        <a16:colId xmlns:a16="http://schemas.microsoft.com/office/drawing/2014/main" val="132659421"/>
                      </a:ext>
                    </a:extLst>
                  </a:gridCol>
                </a:tblGrid>
                <a:tr h="825193">
                  <a:tc>
                    <a:txBody>
                      <a:bodyPr/>
                      <a:lstStyle/>
                      <a:p>
                        <a:endParaRPr lang="en-AU" sz="1500">
                          <a:solidFill>
                            <a:schemeClr val="tx1"/>
                          </a:solidFill>
                          <a:latin typeface="Arial" panose="020B0604020202020204" pitchFamily="34" charset="0"/>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pPr algn="ctr"/>
                        <a:r>
                          <a:rPr lang="en-AU" sz="1200">
                            <a:solidFill>
                              <a:schemeClr val="tx1"/>
                            </a:solidFill>
                            <a:latin typeface="Arial" panose="020B0604020202020204" pitchFamily="34" charset="0"/>
                            <a:cs typeface="Arial" panose="020B0604020202020204" pitchFamily="34" charset="0"/>
                          </a:rPr>
                          <a:t>Significant learnings</a:t>
                        </a:r>
                      </a:p>
                    </a:txBody>
                    <a:tcPr marL="90542" marR="90542" marT="34276" marB="34276" anchor="ctr">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pPr algn="ctr"/>
                        <a:r>
                          <a:rPr lang="en-AU" sz="1200">
                            <a:solidFill>
                              <a:srgbClr val="7F6597"/>
                            </a:solidFill>
                            <a:latin typeface="Arial" panose="020B0604020202020204" pitchFamily="34" charset="0"/>
                            <a:cs typeface="Arial" panose="020B0604020202020204" pitchFamily="34" charset="0"/>
                          </a:rPr>
                          <a:t>Emerging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in familiar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with explicit support</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tc>
                    <a:txBody>
                      <a:bodyPr/>
                      <a:lstStyle/>
                      <a:p>
                        <a:pPr algn="ctr"/>
                        <a:r>
                          <a:rPr lang="en-AU" sz="1200">
                            <a:solidFill>
                              <a:srgbClr val="7F6597"/>
                            </a:solidFill>
                            <a:latin typeface="Arial" panose="020B0604020202020204" pitchFamily="34" charset="0"/>
                            <a:cs typeface="Arial" panose="020B0604020202020204" pitchFamily="34" charset="0"/>
                          </a:rPr>
                          <a:t>Exploring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in familiar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with occasional support</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a:solidFill>
                              <a:srgbClr val="7F6597"/>
                            </a:solidFill>
                            <a:latin typeface="Arial" panose="020B0604020202020204" pitchFamily="34" charset="0"/>
                            <a:cs typeface="Arial" panose="020B0604020202020204" pitchFamily="34" charset="0"/>
                          </a:rPr>
                          <a:t>Extending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in new situations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7F6597"/>
                            </a:solidFill>
                            <a:effectLst/>
                            <a:uLnTx/>
                            <a:uFillTx/>
                            <a:latin typeface="Arial" panose="020B0604020202020204" pitchFamily="34" charset="0"/>
                            <a:ea typeface="+mn-ea"/>
                            <a:cs typeface="Arial" panose="020B0604020202020204" pitchFamily="34" charset="0"/>
                          </a:rPr>
                          <a:t>with occasional prompting</a:t>
                        </a:r>
                        <a:endParaRPr lang="en-AU" sz="1050">
                          <a:solidFill>
                            <a:srgbClr val="7F6597"/>
                          </a:solidFill>
                          <a:latin typeface="Arial" panose="020B0604020202020204" pitchFamily="34" charset="0"/>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F2F0F5"/>
                      </a:solidFill>
                    </a:tcPr>
                  </a:tc>
                  <a:extLst>
                    <a:ext uri="{0D108BD9-81ED-4DB2-BD59-A6C34878D82A}">
                      <a16:rowId xmlns:a16="http://schemas.microsoft.com/office/drawing/2014/main" val="10000"/>
                    </a:ext>
                  </a:extLst>
                </a:tr>
                <a:tr h="278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latin typeface="Arial" panose="020B0604020202020204" pitchFamily="34" charset="0"/>
                          <a:cs typeface="Arial" panose="020B0604020202020204" pitchFamily="34" charset="0"/>
                        </a:endParaRPr>
                      </a:p>
                    </a:txBody>
                    <a:tcPr marL="90542" marR="90542" marT="34276" marB="34276">
                      <a:lnL w="12700" cap="flat" cmpd="sng" algn="ctr">
                        <a:no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a:latin typeface="Arial" panose="020B0604020202020204" pitchFamily="34" charset="0"/>
                            <a:cs typeface="Arial" panose="020B0604020202020204" pitchFamily="34" charset="0"/>
                          </a:rPr>
                          <a:t>Develops awareness </a:t>
                        </a:r>
                        <a:br>
                          <a:rPr lang="en-AU" sz="1200">
                            <a:latin typeface="Arial" panose="020B0604020202020204" pitchFamily="34" charset="0"/>
                            <a:cs typeface="Arial" panose="020B0604020202020204" pitchFamily="34" charset="0"/>
                          </a:rPr>
                        </a:br>
                        <a:r>
                          <a:rPr lang="en-AU" sz="1200">
                            <a:latin typeface="Arial" panose="020B0604020202020204" pitchFamily="34" charset="0"/>
                            <a:cs typeface="Arial" panose="020B0604020202020204" pitchFamily="34" charset="0"/>
                          </a:rPr>
                          <a:t>of patterns</a:t>
                        </a: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solidFill>
                        <a:srgbClr val="E5E0EA"/>
                      </a:solidFill>
                    </a:tcPr>
                  </a:tc>
                  <a:tc>
                    <a:txBody>
                      <a:bodyPr/>
                      <a:lstStyle/>
                      <a:p>
                        <a:r>
                          <a:rPr lang="en-US" sz="1200" kern="1200">
                            <a:solidFill>
                              <a:schemeClr val="tx2"/>
                            </a:solidFill>
                            <a:latin typeface="Arial" panose="020B0604020202020204" pitchFamily="34" charset="0"/>
                            <a:ea typeface="+mn-ea"/>
                            <a:cs typeface="Arial" panose="020B0604020202020204" pitchFamily="34" charset="0"/>
                          </a:rPr>
                          <a:t>notices simple patterns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accent1"/>
                            </a:solidFill>
                            <a:latin typeface="Arial" panose="020B0604020202020204" pitchFamily="34" charset="0"/>
                            <a:ea typeface="+mn-ea"/>
                            <a:cs typeface="Arial" panose="020B0604020202020204" pitchFamily="34" charset="0"/>
                          </a:rPr>
                          <a:t>e.g.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accent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accent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accent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accent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accent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accent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a:solidFill>
                            <a:schemeClr val="accent1"/>
                          </a:solidFill>
                          <a:latin typeface="Arial" panose="020B0604020202020204" pitchFamily="34" charset="0"/>
                          <a:ea typeface="+mn-ea"/>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Arial" panose="020B0604020202020204" pitchFamily="34" charset="0"/>
                            <a:ea typeface="+mn-ea"/>
                            <a:cs typeface="Arial" panose="020B0604020202020204" pitchFamily="34" charset="0"/>
                          </a:rPr>
                          <a:t>notices and copies simple patterns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accent1"/>
                            </a:solidFill>
                            <a:latin typeface="Arial" panose="020B0604020202020204" pitchFamily="34" charset="0"/>
                            <a:ea typeface="+mn-ea"/>
                            <a:cs typeface="Arial" panose="020B0604020202020204" pitchFamily="34" charset="0"/>
                          </a:rPr>
                          <a:t>e.g. </a:t>
                        </a:r>
                        <a:endParaRPr lang="en-US" sz="1200" b="0" kern="1200" dirty="0">
                          <a:solidFill>
                            <a:schemeClr val="tx1"/>
                          </a:solidFill>
                          <a:latin typeface="Arial" panose="020B0604020202020204" pitchFamily="34" charset="0"/>
                          <a:ea typeface="+mn-ea"/>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latin typeface="Arial" panose="020B0604020202020204" pitchFamily="34" charset="0"/>
                            <a:ea typeface="+mn-ea"/>
                            <a:cs typeface="Arial" panose="020B0604020202020204" pitchFamily="34" charset="0"/>
                          </a:rPr>
                          <a:t>describes created patterns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accent1"/>
                            </a:solidFill>
                            <a:latin typeface="Arial" panose="020B0604020202020204" pitchFamily="34" charset="0"/>
                            <a:ea typeface="+mn-ea"/>
                            <a:cs typeface="Arial" panose="020B0604020202020204" pitchFamily="34" charset="0"/>
                          </a:rPr>
                          <a:t>e.g. </a:t>
                        </a:r>
                        <a:endParaRPr lang="en-AU" sz="1200" kern="1200" dirty="0">
                          <a:solidFill>
                            <a:schemeClr val="tx1"/>
                          </a:solidFill>
                          <a:latin typeface="Arial" panose="020B0604020202020204" pitchFamily="34" charset="0"/>
                          <a:ea typeface="+mn-ea"/>
                          <a:cs typeface="Arial" panose="020B0604020202020204" pitchFamily="34" charset="0"/>
                        </a:endParaRPr>
                      </a:p>
                    </a:txBody>
                    <a:tcPr marL="90542" marR="90542" marT="34276" marB="34276">
                      <a:lnL w="12700" cap="flat" cmpd="sng" algn="ctr">
                        <a:solidFill>
                          <a:srgbClr val="7C6597"/>
                        </a:solidFill>
                        <a:prstDash val="solid"/>
                        <a:round/>
                        <a:headEnd type="none" w="med" len="med"/>
                        <a:tailEnd type="none" w="med" len="med"/>
                      </a:lnL>
                      <a:lnR w="12700" cap="flat" cmpd="sng" algn="ctr">
                        <a:solidFill>
                          <a:srgbClr val="7C6597"/>
                        </a:solidFill>
                        <a:prstDash val="solid"/>
                        <a:round/>
                        <a:headEnd type="none" w="med" len="med"/>
                        <a:tailEnd type="none" w="med" len="med"/>
                      </a:lnR>
                      <a:lnT w="12700" cap="flat" cmpd="sng" algn="ctr">
                        <a:solidFill>
                          <a:srgbClr val="7C6597"/>
                        </a:solidFill>
                        <a:prstDash val="solid"/>
                        <a:round/>
                        <a:headEnd type="none" w="med" len="med"/>
                        <a:tailEnd type="none" w="med" len="med"/>
                      </a:lnT>
                      <a:lnB w="12700" cap="flat" cmpd="sng" algn="ctr">
                        <a:solidFill>
                          <a:srgbClr val="7C6597"/>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7" name="Group 6">
              <a:extLst>
                <a:ext uri="{FF2B5EF4-FFF2-40B4-BE49-F238E27FC236}">
                  <a16:creationId xmlns:a16="http://schemas.microsoft.com/office/drawing/2014/main" id="{A8C12875-B26F-CF71-2B9E-865BC78EF8B1}"/>
                </a:ext>
              </a:extLst>
            </p:cNvPr>
            <p:cNvGrpSpPr/>
            <p:nvPr/>
          </p:nvGrpSpPr>
          <p:grpSpPr>
            <a:xfrm>
              <a:off x="323528" y="2931790"/>
              <a:ext cx="1105932" cy="655777"/>
              <a:chOff x="7218096" y="2610197"/>
              <a:chExt cx="1881805" cy="1115839"/>
            </a:xfrm>
          </p:grpSpPr>
          <p:pic>
            <p:nvPicPr>
              <p:cNvPr id="8" name="Graphic 7">
                <a:extLst>
                  <a:ext uri="{FF2B5EF4-FFF2-40B4-BE49-F238E27FC236}">
                    <a16:creationId xmlns:a16="http://schemas.microsoft.com/office/drawing/2014/main" id="{989B74CA-A4F0-A0A3-255C-D9438622CCB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49055" y="2610197"/>
                <a:ext cx="781802" cy="658947"/>
              </a:xfrm>
              <a:prstGeom prst="rect">
                <a:avLst/>
              </a:prstGeom>
            </p:spPr>
          </p:pic>
          <p:sp>
            <p:nvSpPr>
              <p:cNvPr id="9" name="TextBox 8">
                <a:extLst>
                  <a:ext uri="{FF2B5EF4-FFF2-40B4-BE49-F238E27FC236}">
                    <a16:creationId xmlns:a16="http://schemas.microsoft.com/office/drawing/2014/main" id="{46666E22-C438-AE0C-8845-6D394C64CB4D}"/>
                  </a:ext>
                </a:extLst>
              </p:cNvPr>
              <p:cNvSpPr txBox="1"/>
              <p:nvPr userDrawn="1"/>
            </p:nvSpPr>
            <p:spPr>
              <a:xfrm>
                <a:off x="7218096" y="3307078"/>
                <a:ext cx="1881805" cy="418958"/>
              </a:xfrm>
              <a:prstGeom prst="rect">
                <a:avLst/>
              </a:prstGeom>
              <a:noFill/>
            </p:spPr>
            <p:txBody>
              <a:bodyPr wrap="square" rtlCol="0">
                <a:spAutoFit/>
              </a:bodyPr>
              <a:lstStyle/>
              <a:p>
                <a:pPr algn="ctr"/>
                <a:r>
                  <a:rPr lang="en-AU" sz="1000">
                    <a:solidFill>
                      <a:srgbClr val="7C6597"/>
                    </a:solidFill>
                  </a:rPr>
                  <a:t>Communicating</a:t>
                </a:r>
              </a:p>
            </p:txBody>
          </p:sp>
        </p:grpSp>
      </p:grpSp>
      <p:pic>
        <p:nvPicPr>
          <p:cNvPr id="3" name="Graphic 2" descr="Orange circle icon: Make a note">
            <a:extLst>
              <a:ext uri="{FF2B5EF4-FFF2-40B4-BE49-F238E27FC236}">
                <a16:creationId xmlns:a16="http://schemas.microsoft.com/office/drawing/2014/main" id="{61E46A57-75E1-A4B0-5791-19F431113F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616" y="3441522"/>
            <a:ext cx="1235695" cy="1235695"/>
          </a:xfrm>
          <a:prstGeom prst="rect">
            <a:avLst/>
          </a:prstGeom>
        </p:spPr>
      </p:pic>
    </p:spTree>
    <p:extLst>
      <p:ext uri="{BB962C8B-B14F-4D97-AF65-F5344CB8AC3E}">
        <p14:creationId xmlns:p14="http://schemas.microsoft.com/office/powerpoint/2010/main" val="164049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F92F52-935C-3537-65EB-BD0435856D1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53442" y="1287796"/>
            <a:ext cx="4063073" cy="2567907"/>
          </a:xfrm>
          <a:prstGeom prst="rect">
            <a:avLst/>
          </a:prstGeom>
        </p:spPr>
      </p:pic>
      <p:sp>
        <p:nvSpPr>
          <p:cNvPr id="2" name="Title 1">
            <a:extLst>
              <a:ext uri="{FF2B5EF4-FFF2-40B4-BE49-F238E27FC236}">
                <a16:creationId xmlns:a16="http://schemas.microsoft.com/office/drawing/2014/main" id="{01E215B4-D696-0AB1-24E7-C789FC677F03}"/>
              </a:ext>
            </a:extLst>
          </p:cNvPr>
          <p:cNvSpPr>
            <a:spLocks noGrp="1"/>
          </p:cNvSpPr>
          <p:nvPr>
            <p:ph type="title"/>
          </p:nvPr>
        </p:nvSpPr>
        <p:spPr/>
        <p:txBody>
          <a:bodyPr>
            <a:normAutofit/>
          </a:bodyPr>
          <a:lstStyle/>
          <a:p>
            <a:r>
              <a:rPr lang="en-AU" sz="2400"/>
              <a:t>Insights and reflection sheet</a:t>
            </a:r>
            <a:r>
              <a:rPr lang="en-AU"/>
              <a:t>: The continua</a:t>
            </a:r>
          </a:p>
        </p:txBody>
      </p:sp>
      <p:pic>
        <p:nvPicPr>
          <p:cNvPr id="6" name="Picture 5">
            <a:extLst>
              <a:ext uri="{FF2B5EF4-FFF2-40B4-BE49-F238E27FC236}">
                <a16:creationId xmlns:a16="http://schemas.microsoft.com/office/drawing/2014/main" id="{3605D87B-8A63-7057-DD9A-F3B600CC50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825339" y="3495384"/>
            <a:ext cx="1188203" cy="1233370"/>
          </a:xfrm>
          <a:prstGeom prst="rect">
            <a:avLst/>
          </a:prstGeom>
        </p:spPr>
      </p:pic>
      <p:sp>
        <p:nvSpPr>
          <p:cNvPr id="5" name="Content Placeholder 6">
            <a:extLst>
              <a:ext uri="{FF2B5EF4-FFF2-40B4-BE49-F238E27FC236}">
                <a16:creationId xmlns:a16="http://schemas.microsoft.com/office/drawing/2014/main" id="{24503978-1A26-B48B-5A41-8E3C04DD97CD}"/>
              </a:ext>
            </a:extLst>
          </p:cNvPr>
          <p:cNvSpPr txBox="1">
            <a:spLocks/>
          </p:cNvSpPr>
          <p:nvPr/>
        </p:nvSpPr>
        <p:spPr>
          <a:xfrm>
            <a:off x="320975" y="634637"/>
            <a:ext cx="4168775" cy="370800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r>
              <a:rPr lang="en-AU" sz="2000" b="1">
                <a:solidFill>
                  <a:schemeClr val="accent3"/>
                </a:solidFill>
              </a:rPr>
              <a:t>Reflect </a:t>
            </a:r>
          </a:p>
          <a:p>
            <a:pPr fontAlgn="auto">
              <a:spcAft>
                <a:spcPts val="0"/>
              </a:spcAft>
            </a:pPr>
            <a:r>
              <a:rPr lang="en-AU"/>
              <a:t>Think about the continua and how it informs your practice.</a:t>
            </a:r>
          </a:p>
          <a:p>
            <a:pPr fontAlgn="auto">
              <a:spcAft>
                <a:spcPts val="0"/>
              </a:spcAft>
            </a:pPr>
            <a:endParaRPr lang="en-AU" b="1"/>
          </a:p>
          <a:p>
            <a:r>
              <a:rPr lang="en-AU" b="1">
                <a:solidFill>
                  <a:schemeClr val="accent3"/>
                </a:solidFill>
              </a:rPr>
              <a:t>On your Insights and reflection sheet</a:t>
            </a:r>
            <a:r>
              <a:rPr lang="en-AU"/>
              <a:t> </a:t>
            </a:r>
          </a:p>
          <a:p>
            <a:pPr fontAlgn="auto">
              <a:spcAft>
                <a:spcPts val="0"/>
              </a:spcAft>
            </a:pPr>
            <a:r>
              <a:rPr lang="en-AU"/>
              <a:t>Make notes in the ‘Continua’ section about:</a:t>
            </a:r>
          </a:p>
          <a:p>
            <a:pPr marL="342900" indent="-342900" fontAlgn="auto">
              <a:spcAft>
                <a:spcPts val="0"/>
              </a:spcAft>
              <a:buFont typeface="Arial" panose="020B0604020202020204" pitchFamily="34" charset="0"/>
              <a:buChar char="•"/>
            </a:pPr>
            <a:r>
              <a:rPr lang="en-AU" b="1"/>
              <a:t>key takeaways </a:t>
            </a:r>
            <a:r>
              <a:rPr lang="en-AU"/>
              <a:t>on</a:t>
            </a:r>
            <a:r>
              <a:rPr lang="en-AU" b="1"/>
              <a:t> </a:t>
            </a:r>
            <a:r>
              <a:rPr lang="en-AU"/>
              <a:t>revisions</a:t>
            </a:r>
          </a:p>
          <a:p>
            <a:pPr marL="342900" indent="-342900" fontAlgn="auto">
              <a:spcAft>
                <a:spcPts val="0"/>
              </a:spcAft>
              <a:buFont typeface="Arial" panose="020B0604020202020204" pitchFamily="34" charset="0"/>
              <a:buChar char="•"/>
            </a:pPr>
            <a:r>
              <a:rPr lang="en-AU" b="1"/>
              <a:t>future actions </a:t>
            </a:r>
            <a:r>
              <a:rPr lang="en-AU"/>
              <a:t>for what you will continue, start, adapt, stop.</a:t>
            </a:r>
          </a:p>
          <a:p>
            <a:pPr fontAlgn="auto">
              <a:spcAft>
                <a:spcPts val="0"/>
              </a:spcAft>
            </a:pPr>
            <a:endParaRPr lang="en-AU"/>
          </a:p>
          <a:p>
            <a:pPr fontAlgn="auto">
              <a:spcAft>
                <a:spcPts val="0"/>
              </a:spcAft>
            </a:pPr>
            <a:endParaRPr lang="en-AU"/>
          </a:p>
        </p:txBody>
      </p:sp>
      <p:cxnSp>
        <p:nvCxnSpPr>
          <p:cNvPr id="3" name="Connector: Elbow 2">
            <a:extLst>
              <a:ext uri="{FF2B5EF4-FFF2-40B4-BE49-F238E27FC236}">
                <a16:creationId xmlns:a16="http://schemas.microsoft.com/office/drawing/2014/main" id="{BF866BB8-83D7-9DCE-E57D-247F031BD1DF}"/>
              </a:ext>
            </a:extLst>
          </p:cNvPr>
          <p:cNvCxnSpPr>
            <a:cxnSpLocks/>
          </p:cNvCxnSpPr>
          <p:nvPr/>
        </p:nvCxnSpPr>
        <p:spPr>
          <a:xfrm flipV="1">
            <a:off x="3428464" y="2784764"/>
            <a:ext cx="2057936" cy="431490"/>
          </a:xfrm>
          <a:prstGeom prst="bentConnector3">
            <a:avLst>
              <a:gd name="adj1" fmla="val 50000"/>
            </a:avLst>
          </a:prstGeom>
          <a:ln w="317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2886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8C09-47CF-DD15-39BA-858259A866C8}"/>
              </a:ext>
            </a:extLst>
          </p:cNvPr>
          <p:cNvSpPr>
            <a:spLocks noGrp="1"/>
          </p:cNvSpPr>
          <p:nvPr>
            <p:ph type="title"/>
          </p:nvPr>
        </p:nvSpPr>
        <p:spPr/>
        <p:txBody>
          <a:bodyPr/>
          <a:lstStyle/>
          <a:p>
            <a:r>
              <a:rPr lang="en-AU"/>
              <a:t>Module 2: Learning outline</a:t>
            </a:r>
          </a:p>
        </p:txBody>
      </p:sp>
      <p:graphicFrame>
        <p:nvGraphicFramePr>
          <p:cNvPr id="7" name="Content Placeholder 3">
            <a:extLst>
              <a:ext uri="{FF2B5EF4-FFF2-40B4-BE49-F238E27FC236}">
                <a16:creationId xmlns:a16="http://schemas.microsoft.com/office/drawing/2014/main" id="{2CF68596-9256-39FD-E84F-4130EF9C3F5E}"/>
              </a:ext>
            </a:extLst>
          </p:cNvPr>
          <p:cNvGraphicFramePr>
            <a:graphicFrameLocks noGrp="1"/>
          </p:cNvGraphicFramePr>
          <p:nvPr>
            <p:ph idx="1"/>
            <p:extLst>
              <p:ext uri="{D42A27DB-BD31-4B8C-83A1-F6EECF244321}">
                <p14:modId xmlns:p14="http://schemas.microsoft.com/office/powerpoint/2010/main" val="936355339"/>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Checkmark with solid fill">
            <a:extLst>
              <a:ext uri="{FF2B5EF4-FFF2-40B4-BE49-F238E27FC236}">
                <a16:creationId xmlns:a16="http://schemas.microsoft.com/office/drawing/2014/main" id="{07B6F6DD-0B52-A591-C426-C963CE9D6A6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4076" y="1916646"/>
            <a:ext cx="593387" cy="593387"/>
          </a:xfrm>
          <a:prstGeom prst="rect">
            <a:avLst/>
          </a:prstGeom>
        </p:spPr>
      </p:pic>
    </p:spTree>
    <p:extLst>
      <p:ext uri="{BB962C8B-B14F-4D97-AF65-F5344CB8AC3E}">
        <p14:creationId xmlns:p14="http://schemas.microsoft.com/office/powerpoint/2010/main" val="3801441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1A802-8590-07C0-6829-9456FC48A1DF}"/>
              </a:ext>
            </a:extLst>
          </p:cNvPr>
          <p:cNvSpPr>
            <a:spLocks noGrp="1"/>
          </p:cNvSpPr>
          <p:nvPr>
            <p:ph type="title"/>
          </p:nvPr>
        </p:nvSpPr>
        <p:spPr/>
        <p:txBody>
          <a:bodyPr/>
          <a:lstStyle/>
          <a:p>
            <a:r>
              <a:rPr lang="en-AU"/>
              <a:t>Understanding the learning and development areas</a:t>
            </a:r>
          </a:p>
        </p:txBody>
      </p:sp>
      <p:sp>
        <p:nvSpPr>
          <p:cNvPr id="5" name="TextBox 4">
            <a:extLst>
              <a:ext uri="{FF2B5EF4-FFF2-40B4-BE49-F238E27FC236}">
                <a16:creationId xmlns:a16="http://schemas.microsoft.com/office/drawing/2014/main" id="{2013D257-AF07-B90F-F53C-A16D90B037F9}"/>
              </a:ext>
            </a:extLst>
          </p:cNvPr>
          <p:cNvSpPr txBox="1"/>
          <p:nvPr/>
        </p:nvSpPr>
        <p:spPr>
          <a:xfrm>
            <a:off x="320975" y="726751"/>
            <a:ext cx="8352928" cy="892552"/>
          </a:xfrm>
          <a:prstGeom prst="rect">
            <a:avLst/>
          </a:prstGeom>
          <a:noFill/>
          <a:ln>
            <a:noFill/>
          </a:ln>
        </p:spPr>
        <p:txBody>
          <a:bodyPr wrap="square" rtlCol="0">
            <a:spAutoFit/>
          </a:bodyPr>
          <a:lstStyle/>
          <a:p>
            <a:pPr algn="ctr"/>
            <a:r>
              <a:rPr lang="en-AU" sz="1600" b="1">
                <a:solidFill>
                  <a:schemeClr val="bg1">
                    <a:lumMod val="75000"/>
                  </a:schemeClr>
                </a:solidFill>
              </a:rPr>
              <a:t>Purpose</a:t>
            </a:r>
          </a:p>
          <a:p>
            <a:pPr algn="ctr"/>
            <a:r>
              <a:rPr lang="en-AU" sz="1200">
                <a:solidFill>
                  <a:schemeClr val="bg1">
                    <a:lumMod val="75000"/>
                  </a:schemeClr>
                </a:solidFill>
              </a:rPr>
              <a:t>Updated vision statement and clarified relationship to EYLF V2.0.</a:t>
            </a:r>
          </a:p>
          <a:p>
            <a:pPr lvl="0"/>
            <a:endParaRPr lang="en-AU" sz="1200"/>
          </a:p>
        </p:txBody>
      </p:sp>
      <p:sp>
        <p:nvSpPr>
          <p:cNvPr id="6" name="TextBox 5">
            <a:extLst>
              <a:ext uri="{FF2B5EF4-FFF2-40B4-BE49-F238E27FC236}">
                <a16:creationId xmlns:a16="http://schemas.microsoft.com/office/drawing/2014/main" id="{1681427D-594E-3BE0-F80C-457A68D606B5}"/>
              </a:ext>
            </a:extLst>
          </p:cNvPr>
          <p:cNvSpPr txBox="1"/>
          <p:nvPr/>
        </p:nvSpPr>
        <p:spPr>
          <a:xfrm>
            <a:off x="359731" y="1541893"/>
            <a:ext cx="1913798" cy="892552"/>
          </a:xfrm>
          <a:prstGeom prst="rect">
            <a:avLst/>
          </a:prstGeom>
          <a:noFill/>
          <a:ln>
            <a:noFill/>
          </a:ln>
        </p:spPr>
        <p:txBody>
          <a:bodyPr wrap="square" rtlCol="0">
            <a:spAutoFit/>
          </a:bodyPr>
          <a:lstStyle/>
          <a:p>
            <a:r>
              <a:rPr lang="en-AU" sz="1600" b="1">
                <a:solidFill>
                  <a:schemeClr val="bg1">
                    <a:lumMod val="75000"/>
                  </a:schemeClr>
                </a:solidFill>
              </a:rPr>
              <a:t>Principles</a:t>
            </a:r>
          </a:p>
          <a:p>
            <a:pPr lvl="0"/>
            <a:r>
              <a:rPr lang="en-AU" sz="1200">
                <a:solidFill>
                  <a:schemeClr val="bg1">
                    <a:lumMod val="75000"/>
                  </a:schemeClr>
                </a:solidFill>
              </a:rPr>
              <a:t>Refined 5.</a:t>
            </a:r>
          </a:p>
          <a:p>
            <a:pPr lvl="0"/>
            <a:r>
              <a:rPr lang="en-AU" sz="1200">
                <a:solidFill>
                  <a:schemeClr val="bg1">
                    <a:lumMod val="75000"/>
                  </a:schemeClr>
                </a:solidFill>
              </a:rPr>
              <a:t>Added 3 new.</a:t>
            </a:r>
          </a:p>
        </p:txBody>
      </p:sp>
      <p:sp>
        <p:nvSpPr>
          <p:cNvPr id="7" name="TextBox 6">
            <a:extLst>
              <a:ext uri="{FF2B5EF4-FFF2-40B4-BE49-F238E27FC236}">
                <a16:creationId xmlns:a16="http://schemas.microsoft.com/office/drawing/2014/main" id="{8CFDCA6B-6382-89A2-7BEF-717F23FD8588}"/>
              </a:ext>
            </a:extLst>
          </p:cNvPr>
          <p:cNvSpPr txBox="1"/>
          <p:nvPr/>
        </p:nvSpPr>
        <p:spPr>
          <a:xfrm>
            <a:off x="2499406" y="1518125"/>
            <a:ext cx="1913798" cy="1169551"/>
          </a:xfrm>
          <a:prstGeom prst="rect">
            <a:avLst/>
          </a:prstGeom>
          <a:noFill/>
          <a:ln>
            <a:noFill/>
          </a:ln>
        </p:spPr>
        <p:txBody>
          <a:bodyPr wrap="square" rtlCol="0">
            <a:spAutoFit/>
          </a:bodyPr>
          <a:lstStyle/>
          <a:p>
            <a:r>
              <a:rPr lang="en-AU" sz="1600" b="1">
                <a:solidFill>
                  <a:schemeClr val="bg1">
                    <a:lumMod val="75000"/>
                  </a:schemeClr>
                </a:solidFill>
              </a:rPr>
              <a:t>Practices</a:t>
            </a:r>
          </a:p>
          <a:p>
            <a:pPr lvl="0"/>
            <a:r>
              <a:rPr lang="en-AU" sz="1200">
                <a:solidFill>
                  <a:schemeClr val="bg1">
                    <a:lumMod val="75000"/>
                  </a:schemeClr>
                </a:solidFill>
              </a:rPr>
              <a:t>Expanded from 3 to 7.</a:t>
            </a:r>
          </a:p>
          <a:p>
            <a:pPr lvl="0"/>
            <a:r>
              <a:rPr lang="en-AU" sz="1200">
                <a:solidFill>
                  <a:schemeClr val="bg1">
                    <a:lumMod val="75000"/>
                  </a:schemeClr>
                </a:solidFill>
              </a:rPr>
              <a:t>Refined 6.</a:t>
            </a:r>
          </a:p>
          <a:p>
            <a:pPr lvl="0"/>
            <a:r>
              <a:rPr lang="en-AU" sz="1200">
                <a:solidFill>
                  <a:schemeClr val="bg1">
                    <a:lumMod val="75000"/>
                  </a:schemeClr>
                </a:solidFill>
              </a:rPr>
              <a:t>Added 1 new.</a:t>
            </a:r>
          </a:p>
        </p:txBody>
      </p:sp>
      <p:sp>
        <p:nvSpPr>
          <p:cNvPr id="9" name="TextBox 8">
            <a:extLst>
              <a:ext uri="{FF2B5EF4-FFF2-40B4-BE49-F238E27FC236}">
                <a16:creationId xmlns:a16="http://schemas.microsoft.com/office/drawing/2014/main" id="{C252BC7A-EF6D-2B00-7F12-5A82D336AB09}"/>
              </a:ext>
            </a:extLst>
          </p:cNvPr>
          <p:cNvSpPr txBox="1"/>
          <p:nvPr/>
        </p:nvSpPr>
        <p:spPr>
          <a:xfrm>
            <a:off x="6762199" y="1553922"/>
            <a:ext cx="1911704" cy="2123658"/>
          </a:xfrm>
          <a:prstGeom prst="rect">
            <a:avLst/>
          </a:prstGeom>
          <a:solidFill>
            <a:srgbClr val="DAC5B7"/>
          </a:solidFill>
          <a:ln w="28575">
            <a:solidFill>
              <a:srgbClr val="8E5D4F"/>
            </a:solidFill>
          </a:ln>
        </p:spPr>
        <p:txBody>
          <a:bodyPr wrap="square" rtlCol="0">
            <a:spAutoFit/>
          </a:bodyPr>
          <a:lstStyle/>
          <a:p>
            <a:r>
              <a:rPr lang="en-AU" sz="1600" b="1"/>
              <a:t>Learning and development areas</a:t>
            </a:r>
          </a:p>
          <a:p>
            <a:pPr lvl="0"/>
            <a:r>
              <a:rPr lang="en-AU" sz="1200"/>
              <a:t>Refined structure.</a:t>
            </a:r>
          </a:p>
          <a:p>
            <a:pPr lvl="0"/>
            <a:r>
              <a:rPr lang="en-AU" sz="1200"/>
              <a:t>Refined examples of observable learning and examples to illustrate learning across the continua.</a:t>
            </a:r>
          </a:p>
        </p:txBody>
      </p:sp>
      <p:sp>
        <p:nvSpPr>
          <p:cNvPr id="10" name="TextBox 9">
            <a:extLst>
              <a:ext uri="{FF2B5EF4-FFF2-40B4-BE49-F238E27FC236}">
                <a16:creationId xmlns:a16="http://schemas.microsoft.com/office/drawing/2014/main" id="{3CD96258-0544-A321-7A1A-A5B9DBAE4CD1}"/>
              </a:ext>
            </a:extLst>
          </p:cNvPr>
          <p:cNvSpPr txBox="1"/>
          <p:nvPr/>
        </p:nvSpPr>
        <p:spPr>
          <a:xfrm>
            <a:off x="359731" y="3799147"/>
            <a:ext cx="8352928" cy="615553"/>
          </a:xfrm>
          <a:prstGeom prst="rect">
            <a:avLst/>
          </a:prstGeom>
          <a:noFill/>
          <a:ln w="28575">
            <a:solidFill>
              <a:srgbClr val="8E5D4F"/>
            </a:solidFill>
          </a:ln>
        </p:spPr>
        <p:txBody>
          <a:bodyPr wrap="square" rtlCol="0">
            <a:spAutoFit/>
          </a:bodyPr>
          <a:lstStyle/>
          <a:p>
            <a:pPr algn="ctr"/>
            <a:r>
              <a:rPr lang="en-AU" sz="1600" b="1"/>
              <a:t>Supporting transitions and continuity of learning</a:t>
            </a:r>
          </a:p>
          <a:p>
            <a:pPr lvl="0" algn="ctr"/>
            <a:r>
              <a:rPr lang="en-AU" sz="1200"/>
              <a:t>Expanded advice to include a range of transitions and refined supporting transition to school.</a:t>
            </a:r>
          </a:p>
        </p:txBody>
      </p:sp>
      <p:sp>
        <p:nvSpPr>
          <p:cNvPr id="11" name="Rectangle 10">
            <a:extLst>
              <a:ext uri="{FF2B5EF4-FFF2-40B4-BE49-F238E27FC236}">
                <a16:creationId xmlns:a16="http://schemas.microsoft.com/office/drawing/2014/main" id="{32FF027C-DDBF-04E9-D5F1-C2B33BE2D7D3}"/>
              </a:ext>
            </a:extLst>
          </p:cNvPr>
          <p:cNvSpPr/>
          <p:nvPr/>
        </p:nvSpPr>
        <p:spPr>
          <a:xfrm>
            <a:off x="337504" y="1541892"/>
            <a:ext cx="1911704" cy="2122955"/>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92CC7A47-B8CC-9F23-207A-B31D8AADD9AC}"/>
              </a:ext>
            </a:extLst>
          </p:cNvPr>
          <p:cNvSpPr/>
          <p:nvPr/>
        </p:nvSpPr>
        <p:spPr>
          <a:xfrm>
            <a:off x="2489325" y="1553922"/>
            <a:ext cx="1911704" cy="2122955"/>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F8F90587-525F-884A-1535-569807B43830}"/>
              </a:ext>
            </a:extLst>
          </p:cNvPr>
          <p:cNvSpPr/>
          <p:nvPr/>
        </p:nvSpPr>
        <p:spPr>
          <a:xfrm>
            <a:off x="4644316" y="1541892"/>
            <a:ext cx="1911704" cy="2122955"/>
          </a:xfrm>
          <a:prstGeom prst="rect">
            <a:avLst/>
          </a:prstGeom>
          <a:solidFill>
            <a:schemeClr val="bg1"/>
          </a:solidFill>
          <a:ln w="28575">
            <a:solidFill>
              <a:srgbClr val="8E5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32109D05-655A-721A-C8E5-CD68815FD524}"/>
              </a:ext>
            </a:extLst>
          </p:cNvPr>
          <p:cNvSpPr/>
          <p:nvPr/>
        </p:nvSpPr>
        <p:spPr>
          <a:xfrm>
            <a:off x="320975" y="726751"/>
            <a:ext cx="8352928" cy="692871"/>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4347051-1768-DA70-D92A-F93ABECBFC2E}"/>
              </a:ext>
            </a:extLst>
          </p:cNvPr>
          <p:cNvSpPr txBox="1"/>
          <p:nvPr/>
        </p:nvSpPr>
        <p:spPr>
          <a:xfrm>
            <a:off x="4604236" y="1541893"/>
            <a:ext cx="1913798" cy="2031325"/>
          </a:xfrm>
          <a:prstGeom prst="rect">
            <a:avLst/>
          </a:prstGeom>
          <a:noFill/>
          <a:ln>
            <a:noFill/>
          </a:ln>
        </p:spPr>
        <p:txBody>
          <a:bodyPr wrap="square" rtlCol="0">
            <a:spAutoFit/>
          </a:bodyPr>
          <a:lstStyle/>
          <a:p>
            <a:r>
              <a:rPr lang="en-AU" sz="1600" b="1"/>
              <a:t>Continua of learning and development</a:t>
            </a:r>
          </a:p>
          <a:p>
            <a:pPr lvl="0"/>
            <a:r>
              <a:rPr lang="en-AU" sz="1200"/>
              <a:t>Added explanation of the continua phases.</a:t>
            </a:r>
          </a:p>
          <a:p>
            <a:pPr lvl="0"/>
            <a:r>
              <a:rPr lang="en-AU" sz="1200"/>
              <a:t>Refined guidance on using the continua.</a:t>
            </a:r>
          </a:p>
          <a:p>
            <a:pPr lvl="0"/>
            <a:endParaRPr lang="en-AU" sz="1200"/>
          </a:p>
        </p:txBody>
      </p:sp>
    </p:spTree>
    <p:extLst>
      <p:ext uri="{BB962C8B-B14F-4D97-AF65-F5344CB8AC3E}">
        <p14:creationId xmlns:p14="http://schemas.microsoft.com/office/powerpoint/2010/main" val="56917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lstStyle/>
          <a:p>
            <a:r>
              <a:rPr lang="en-AU"/>
              <a:t>Refinement to structure</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4180597172"/>
              </p:ext>
            </p:extLst>
          </p:nvPr>
        </p:nvGraphicFramePr>
        <p:xfrm>
          <a:off x="1115616" y="723974"/>
          <a:ext cx="6189191" cy="2567856"/>
        </p:xfrm>
        <a:graphic>
          <a:graphicData uri="http://schemas.openxmlformats.org/drawingml/2006/table">
            <a:tbl>
              <a:tblPr firstRow="1" bandRow="1">
                <a:tableStyleId>{17292A2E-F333-43FB-9621-5CBBE7FDCDCB}</a:tableStyleId>
              </a:tblPr>
              <a:tblGrid>
                <a:gridCol w="6189191">
                  <a:extLst>
                    <a:ext uri="{9D8B030D-6E8A-4147-A177-3AD203B41FA5}">
                      <a16:colId xmlns:a16="http://schemas.microsoft.com/office/drawing/2014/main" val="20000"/>
                    </a:ext>
                  </a:extLst>
                </a:gridCol>
              </a:tblGrid>
              <a:tr h="297152">
                <a:tc>
                  <a:txBody>
                    <a:bodyPr/>
                    <a:lstStyle/>
                    <a:p>
                      <a:r>
                        <a:rPr lang="en-AU" sz="1500">
                          <a:latin typeface="Arial" panose="020B0604020202020204" pitchFamily="34" charset="0"/>
                          <a:cs typeface="Arial" panose="020B0604020202020204" pitchFamily="34" charset="0"/>
                        </a:rPr>
                        <a:t>Key revisions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400">
                          <a:solidFill>
                            <a:schemeClr val="tx1"/>
                          </a:solidFill>
                          <a:latin typeface="Arial" panose="020B0604020202020204" pitchFamily="34" charset="0"/>
                          <a:cs typeface="Arial" panose="020B0604020202020204" pitchFamily="34" charset="0"/>
                        </a:rPr>
                        <a:t>Refined the structure of the areas to: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solidFill>
                            <a:schemeClr val="tx1"/>
                          </a:solidFill>
                          <a:latin typeface="Arial" panose="020B0604020202020204" pitchFamily="34" charset="0"/>
                          <a:cs typeface="Arial" panose="020B0604020202020204" pitchFamily="34" charset="0"/>
                        </a:rPr>
                        <a:t>identify critical reflection considerations for each area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solidFill>
                            <a:schemeClr val="tx1"/>
                          </a:solidFill>
                          <a:latin typeface="Arial" panose="020B0604020202020204" pitchFamily="34" charset="0"/>
                          <a:cs typeface="Arial" panose="020B0604020202020204" pitchFamily="34" charset="0"/>
                        </a:rPr>
                        <a:t>position key focuses to align with significant learnings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solidFill>
                            <a:schemeClr val="tx1"/>
                          </a:solidFill>
                          <a:latin typeface="Arial" panose="020B0604020202020204" pitchFamily="34" charset="0"/>
                          <a:cs typeface="Arial" panose="020B0604020202020204" pitchFamily="34" charset="0"/>
                        </a:rPr>
                        <a:t>merged knowledge skills and dispositions with key focuses and significant learnings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solidFill>
                            <a:schemeClr val="tx1"/>
                          </a:solidFill>
                          <a:latin typeface="Arial" panose="020B0604020202020204" pitchFamily="34" charset="0"/>
                          <a:cs typeface="Arial" panose="020B0604020202020204" pitchFamily="34" charset="0"/>
                        </a:rPr>
                        <a:t>refined and positioned intentional teaching strategies to follow learning.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solidFill>
                            <a:schemeClr val="bg1">
                              <a:lumMod val="75000"/>
                            </a:schemeClr>
                          </a:solidFill>
                          <a:latin typeface="Arial" panose="020B0604020202020204" pitchFamily="34" charset="0"/>
                          <a:ea typeface="+mn-ea"/>
                          <a:cs typeface="Arial" panose="020B0604020202020204" pitchFamily="34" charset="0"/>
                        </a:rPr>
                        <a:t>Refined: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bg1">
                              <a:lumMod val="75000"/>
                            </a:schemeClr>
                          </a:solidFill>
                          <a:latin typeface="Arial" panose="020B0604020202020204" pitchFamily="34" charset="0"/>
                          <a:ea typeface="+mn-ea"/>
                          <a:cs typeface="Arial" panose="020B0604020202020204" pitchFamily="34" charset="0"/>
                        </a:rPr>
                        <a:t>descriptions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bg1">
                              <a:lumMod val="75000"/>
                            </a:schemeClr>
                          </a:solidFill>
                          <a:latin typeface="Arial" panose="020B0604020202020204" pitchFamily="34" charset="0"/>
                          <a:ea typeface="+mn-ea"/>
                          <a:cs typeface="Arial" panose="020B0604020202020204" pitchFamily="34" charset="0"/>
                        </a:rPr>
                        <a:t>key focuses and significant learnings</a:t>
                      </a:r>
                    </a:p>
                    <a:p>
                      <a:pPr marL="285750" indent="-285750">
                        <a:buFont typeface="Arial" panose="020B0604020202020204" pitchFamily="34" charset="0"/>
                        <a:buChar char="•"/>
                      </a:pPr>
                      <a:r>
                        <a:rPr lang="en-AU" sz="1400" kern="1200">
                          <a:solidFill>
                            <a:schemeClr val="bg1">
                              <a:lumMod val="75000"/>
                            </a:schemeClr>
                          </a:solidFill>
                          <a:latin typeface="Arial" panose="020B0604020202020204" pitchFamily="34" charset="0"/>
                          <a:ea typeface="+mn-ea"/>
                          <a:cs typeface="Arial" panose="020B0604020202020204" pitchFamily="34" charset="0"/>
                        </a:rPr>
                        <a:t>observable learnings and examples.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311213360"/>
                  </a:ext>
                </a:extLst>
              </a:tr>
            </a:tbl>
          </a:graphicData>
        </a:graphic>
      </p:graphicFrame>
      <p:pic>
        <p:nvPicPr>
          <p:cNvPr id="2" name="Picture 1">
            <a:extLst>
              <a:ext uri="{FF2B5EF4-FFF2-40B4-BE49-F238E27FC236}">
                <a16:creationId xmlns:a16="http://schemas.microsoft.com/office/drawing/2014/main" id="{76F6AFD3-DE5A-487B-608A-2D3E56F78963}"/>
              </a:ext>
            </a:extLst>
          </p:cNvPr>
          <p:cNvPicPr>
            <a:picLocks noChangeAspect="1"/>
          </p:cNvPicPr>
          <p:nvPr/>
        </p:nvPicPr>
        <p:blipFill>
          <a:blip r:embed="rId3"/>
          <a:stretch>
            <a:fillRect/>
          </a:stretch>
        </p:blipFill>
        <p:spPr>
          <a:xfrm>
            <a:off x="0" y="3350723"/>
            <a:ext cx="9144000" cy="1353312"/>
          </a:xfrm>
          <a:prstGeom prst="rect">
            <a:avLst/>
          </a:prstGeom>
        </p:spPr>
      </p:pic>
    </p:spTree>
    <p:extLst>
      <p:ext uri="{BB962C8B-B14F-4D97-AF65-F5344CB8AC3E}">
        <p14:creationId xmlns:p14="http://schemas.microsoft.com/office/powerpoint/2010/main" val="3870440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3B36ED-1964-8287-BF35-04C8882A2550}"/>
              </a:ext>
            </a:extLst>
          </p:cNvPr>
          <p:cNvPicPr>
            <a:picLocks noChangeAspect="1"/>
          </p:cNvPicPr>
          <p:nvPr/>
        </p:nvPicPr>
        <p:blipFill>
          <a:blip r:embed="rId3" cstate="screen">
            <a:extLst>
              <a:ext uri="{28A0092B-C50C-407E-A947-70E740481C1C}">
                <a14:useLocalDpi xmlns:a14="http://schemas.microsoft.com/office/drawing/2010/main"/>
              </a:ext>
            </a:extLst>
          </a:blip>
          <a:srcRect b="3133"/>
          <a:stretch/>
        </p:blipFill>
        <p:spPr>
          <a:xfrm>
            <a:off x="426711" y="763019"/>
            <a:ext cx="4920615" cy="3714622"/>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37D2498C-A774-A36F-DA98-70AF5DB3A082}"/>
              </a:ext>
            </a:extLst>
          </p:cNvPr>
          <p:cNvSpPr/>
          <p:nvPr/>
        </p:nvSpPr>
        <p:spPr>
          <a:xfrm>
            <a:off x="437123" y="1330661"/>
            <a:ext cx="4827335" cy="737836"/>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903DB236-7A0A-6297-1703-42E7D9899498}"/>
              </a:ext>
            </a:extLst>
          </p:cNvPr>
          <p:cNvSpPr>
            <a:spLocks noGrp="1"/>
          </p:cNvSpPr>
          <p:nvPr>
            <p:ph type="title"/>
          </p:nvPr>
        </p:nvSpPr>
        <p:spPr>
          <a:xfrm>
            <a:off x="437122" y="359681"/>
            <a:ext cx="8496000" cy="360000"/>
          </a:xfrm>
          <a:solidFill>
            <a:schemeClr val="bg1"/>
          </a:solidFill>
        </p:spPr>
        <p:txBody>
          <a:bodyPr/>
          <a:lstStyle/>
          <a:p>
            <a:r>
              <a:rPr lang="en-AU"/>
              <a:t>Description of learning and development</a:t>
            </a:r>
          </a:p>
        </p:txBody>
      </p:sp>
      <p:sp>
        <p:nvSpPr>
          <p:cNvPr id="4" name="TextBox 3">
            <a:extLst>
              <a:ext uri="{FF2B5EF4-FFF2-40B4-BE49-F238E27FC236}">
                <a16:creationId xmlns:a16="http://schemas.microsoft.com/office/drawing/2014/main" id="{E2A54559-AEE7-B3ED-645B-A950BD738CD3}"/>
              </a:ext>
            </a:extLst>
          </p:cNvPr>
          <p:cNvSpPr txBox="1"/>
          <p:nvPr/>
        </p:nvSpPr>
        <p:spPr>
          <a:xfrm>
            <a:off x="5140100" y="4213202"/>
            <a:ext cx="1444335" cy="307777"/>
          </a:xfrm>
          <a:prstGeom prst="rect">
            <a:avLst/>
          </a:prstGeom>
          <a:noFill/>
        </p:spPr>
        <p:txBody>
          <a:bodyPr wrap="square">
            <a:spAutoFit/>
          </a:bodyPr>
          <a:lstStyle/>
          <a:p>
            <a:pPr algn="r"/>
            <a:r>
              <a:rPr lang="en-AU" sz="1400" b="1" dirty="0">
                <a:solidFill>
                  <a:srgbClr val="8E5E4F"/>
                </a:solidFill>
              </a:rPr>
              <a:t>QKLG, p. 22</a:t>
            </a:r>
          </a:p>
        </p:txBody>
      </p:sp>
    </p:spTree>
    <p:extLst>
      <p:ext uri="{BB962C8B-B14F-4D97-AF65-F5344CB8AC3E}">
        <p14:creationId xmlns:p14="http://schemas.microsoft.com/office/powerpoint/2010/main" val="1839594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F2B80B4-5550-F365-D33F-B039CA062DE3}"/>
              </a:ext>
            </a:extLst>
          </p:cNvPr>
          <p:cNvSpPr txBox="1">
            <a:spLocks/>
          </p:cNvSpPr>
          <p:nvPr/>
        </p:nvSpPr>
        <p:spPr>
          <a:xfrm>
            <a:off x="327025" y="274637"/>
            <a:ext cx="8496000" cy="360000"/>
          </a:xfrm>
          <a:prstGeom prst="rect">
            <a:avLst/>
          </a:prstGeom>
          <a:solidFill>
            <a:schemeClr val="bg1"/>
          </a:solidFill>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AU"/>
              <a:t>Key focus and significant learnings</a:t>
            </a:r>
          </a:p>
        </p:txBody>
      </p:sp>
      <p:pic>
        <p:nvPicPr>
          <p:cNvPr id="4" name="Picture 3">
            <a:extLst>
              <a:ext uri="{FF2B5EF4-FFF2-40B4-BE49-F238E27FC236}">
                <a16:creationId xmlns:a16="http://schemas.microsoft.com/office/drawing/2014/main" id="{41CBE29B-D6D5-66B0-6E23-B387EE164D34}"/>
              </a:ext>
            </a:extLst>
          </p:cNvPr>
          <p:cNvPicPr>
            <a:picLocks noChangeAspect="1"/>
          </p:cNvPicPr>
          <p:nvPr/>
        </p:nvPicPr>
        <p:blipFill>
          <a:blip r:embed="rId3" cstate="screen">
            <a:extLst>
              <a:ext uri="{28A0092B-C50C-407E-A947-70E740481C1C}">
                <a14:useLocalDpi xmlns:a14="http://schemas.microsoft.com/office/drawing/2010/main"/>
              </a:ext>
            </a:extLst>
          </a:blip>
          <a:srcRect b="3537"/>
          <a:stretch/>
        </p:blipFill>
        <p:spPr>
          <a:xfrm>
            <a:off x="418465" y="722185"/>
            <a:ext cx="4920615" cy="369913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D8BDEFBD-B781-261C-2EAD-E291E0C481BD}"/>
              </a:ext>
            </a:extLst>
          </p:cNvPr>
          <p:cNvSpPr/>
          <p:nvPr/>
        </p:nvSpPr>
        <p:spPr>
          <a:xfrm>
            <a:off x="535628" y="2127495"/>
            <a:ext cx="1371549" cy="1563426"/>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821C1432-33EC-3565-0E38-D4E8493F648F}"/>
              </a:ext>
            </a:extLst>
          </p:cNvPr>
          <p:cNvSpPr txBox="1"/>
          <p:nvPr/>
        </p:nvSpPr>
        <p:spPr>
          <a:xfrm>
            <a:off x="5087419" y="4201086"/>
            <a:ext cx="1444335" cy="307777"/>
          </a:xfrm>
          <a:prstGeom prst="rect">
            <a:avLst/>
          </a:prstGeom>
          <a:noFill/>
        </p:spPr>
        <p:txBody>
          <a:bodyPr wrap="square">
            <a:spAutoFit/>
          </a:bodyPr>
          <a:lstStyle/>
          <a:p>
            <a:pPr algn="r"/>
            <a:r>
              <a:rPr lang="en-AU" sz="1400" b="1" dirty="0">
                <a:solidFill>
                  <a:srgbClr val="8E5E4F"/>
                </a:solidFill>
              </a:rPr>
              <a:t>QKLG, p. 22</a:t>
            </a:r>
          </a:p>
        </p:txBody>
      </p:sp>
    </p:spTree>
    <p:extLst>
      <p:ext uri="{BB962C8B-B14F-4D97-AF65-F5344CB8AC3E}">
        <p14:creationId xmlns:p14="http://schemas.microsoft.com/office/powerpoint/2010/main" val="115323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56C321-4F8B-742A-3202-EFA8EC275EE1}"/>
              </a:ext>
            </a:extLst>
          </p:cNvPr>
          <p:cNvSpPr txBox="1">
            <a:spLocks/>
          </p:cNvSpPr>
          <p:nvPr/>
        </p:nvSpPr>
        <p:spPr>
          <a:xfrm>
            <a:off x="327025" y="274637"/>
            <a:ext cx="8496000" cy="360000"/>
          </a:xfrm>
          <a:prstGeom prst="rect">
            <a:avLst/>
          </a:prstGeom>
          <a:solidFill>
            <a:schemeClr val="bg1"/>
          </a:solidFill>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AU"/>
              <a:t>Supporting intentional teaching</a:t>
            </a:r>
          </a:p>
        </p:txBody>
      </p:sp>
      <p:pic>
        <p:nvPicPr>
          <p:cNvPr id="4" name="Picture 3">
            <a:extLst>
              <a:ext uri="{FF2B5EF4-FFF2-40B4-BE49-F238E27FC236}">
                <a16:creationId xmlns:a16="http://schemas.microsoft.com/office/drawing/2014/main" id="{04C25EC4-8953-0F02-317D-A2442AB80FBE}"/>
              </a:ext>
            </a:extLst>
          </p:cNvPr>
          <p:cNvPicPr>
            <a:picLocks noChangeAspect="1"/>
          </p:cNvPicPr>
          <p:nvPr/>
        </p:nvPicPr>
        <p:blipFill>
          <a:blip r:embed="rId3" cstate="screen">
            <a:extLst>
              <a:ext uri="{28A0092B-C50C-407E-A947-70E740481C1C}">
                <a14:useLocalDpi xmlns:a14="http://schemas.microsoft.com/office/drawing/2010/main"/>
              </a:ext>
            </a:extLst>
          </a:blip>
          <a:srcRect b="3048"/>
          <a:stretch/>
        </p:blipFill>
        <p:spPr>
          <a:xfrm>
            <a:off x="439773" y="676003"/>
            <a:ext cx="5072753" cy="3832860"/>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8C5FB1DB-4AA5-BCC6-BEC0-79C6FA042E7C}"/>
              </a:ext>
            </a:extLst>
          </p:cNvPr>
          <p:cNvSpPr/>
          <p:nvPr/>
        </p:nvSpPr>
        <p:spPr>
          <a:xfrm>
            <a:off x="547549" y="4036073"/>
            <a:ext cx="4821285" cy="392236"/>
          </a:xfrm>
          <a:prstGeom prst="rect">
            <a:avLst/>
          </a:prstGeom>
          <a:noFill/>
          <a:ln w="381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TextBox 4">
            <a:extLst>
              <a:ext uri="{FF2B5EF4-FFF2-40B4-BE49-F238E27FC236}">
                <a16:creationId xmlns:a16="http://schemas.microsoft.com/office/drawing/2014/main" id="{C6670C65-7FC9-2F5D-8866-6887DF29A652}"/>
              </a:ext>
            </a:extLst>
          </p:cNvPr>
          <p:cNvSpPr txBox="1"/>
          <p:nvPr/>
        </p:nvSpPr>
        <p:spPr>
          <a:xfrm>
            <a:off x="5299490" y="4282127"/>
            <a:ext cx="1444335" cy="307777"/>
          </a:xfrm>
          <a:prstGeom prst="rect">
            <a:avLst/>
          </a:prstGeom>
          <a:noFill/>
        </p:spPr>
        <p:txBody>
          <a:bodyPr wrap="square">
            <a:spAutoFit/>
          </a:bodyPr>
          <a:lstStyle/>
          <a:p>
            <a:pPr algn="r"/>
            <a:r>
              <a:rPr lang="en-AU" sz="1400" b="1" dirty="0">
                <a:solidFill>
                  <a:srgbClr val="8E5E4F"/>
                </a:solidFill>
              </a:rPr>
              <a:t>QKLG, p. 22</a:t>
            </a:r>
          </a:p>
        </p:txBody>
      </p:sp>
    </p:spTree>
    <p:extLst>
      <p:ext uri="{BB962C8B-B14F-4D97-AF65-F5344CB8AC3E}">
        <p14:creationId xmlns:p14="http://schemas.microsoft.com/office/powerpoint/2010/main" val="236985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2EB3-4DBA-474A-8C6B-073F09A3A860}"/>
              </a:ext>
            </a:extLst>
          </p:cNvPr>
          <p:cNvSpPr>
            <a:spLocks noGrp="1"/>
          </p:cNvSpPr>
          <p:nvPr>
            <p:ph type="ctrTitle"/>
          </p:nvPr>
        </p:nvSpPr>
        <p:spPr/>
        <p:txBody>
          <a:bodyPr/>
          <a:lstStyle/>
          <a:p>
            <a:r>
              <a:rPr lang="en-AU"/>
              <a:t>Familiarisation and planning self-paced learning </a:t>
            </a:r>
          </a:p>
        </p:txBody>
      </p:sp>
      <p:sp>
        <p:nvSpPr>
          <p:cNvPr id="3" name="Subtitle 2">
            <a:extLst>
              <a:ext uri="{FF2B5EF4-FFF2-40B4-BE49-F238E27FC236}">
                <a16:creationId xmlns:a16="http://schemas.microsoft.com/office/drawing/2014/main" id="{2AF68A9F-B7AB-43A9-8F97-4456BC8CB19E}"/>
              </a:ext>
            </a:extLst>
          </p:cNvPr>
          <p:cNvSpPr>
            <a:spLocks noGrp="1"/>
          </p:cNvSpPr>
          <p:nvPr>
            <p:ph type="subTitle" idx="1"/>
          </p:nvPr>
        </p:nvSpPr>
        <p:spPr/>
        <p:txBody>
          <a:bodyPr/>
          <a:lstStyle/>
          <a:p>
            <a:r>
              <a:rPr lang="en-AU">
                <a:solidFill>
                  <a:schemeClr val="tx1"/>
                </a:solidFill>
              </a:rPr>
              <a:t>Module 2: Exploring the continua and reviewing transitions</a:t>
            </a:r>
          </a:p>
        </p:txBody>
      </p:sp>
      <p:sp>
        <p:nvSpPr>
          <p:cNvPr id="4" name="Vertical Text Placeholder 3">
            <a:extLst>
              <a:ext uri="{FF2B5EF4-FFF2-40B4-BE49-F238E27FC236}">
                <a16:creationId xmlns:a16="http://schemas.microsoft.com/office/drawing/2014/main" id="{A8708624-F3D2-4266-8B9E-70D3F7985242}"/>
              </a:ext>
            </a:extLst>
          </p:cNvPr>
          <p:cNvSpPr>
            <a:spLocks noGrp="1"/>
          </p:cNvSpPr>
          <p:nvPr>
            <p:ph type="body" orient="vert" sz="quarter" idx="10"/>
          </p:nvPr>
        </p:nvSpPr>
        <p:spPr/>
        <p:txBody>
          <a:bodyPr/>
          <a:lstStyle/>
          <a:p>
            <a:r>
              <a:rPr lang="en-AU"/>
              <a:t>241234</a:t>
            </a:r>
          </a:p>
        </p:txBody>
      </p:sp>
    </p:spTree>
    <p:extLst>
      <p:ext uri="{BB962C8B-B14F-4D97-AF65-F5344CB8AC3E}">
        <p14:creationId xmlns:p14="http://schemas.microsoft.com/office/powerpoint/2010/main" val="3031367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a:t>Refinement of learning and development areas</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extLst>
              <p:ext uri="{D42A27DB-BD31-4B8C-83A1-F6EECF244321}">
                <p14:modId xmlns:p14="http://schemas.microsoft.com/office/powerpoint/2010/main" val="1534319646"/>
              </p:ext>
            </p:extLst>
          </p:nvPr>
        </p:nvGraphicFramePr>
        <p:xfrm>
          <a:off x="1115616" y="723974"/>
          <a:ext cx="6189191" cy="2567856"/>
        </p:xfrm>
        <a:graphic>
          <a:graphicData uri="http://schemas.openxmlformats.org/drawingml/2006/table">
            <a:tbl>
              <a:tblPr firstRow="1" bandRow="1">
                <a:tableStyleId>{17292A2E-F333-43FB-9621-5CBBE7FDCDCB}</a:tableStyleId>
              </a:tblPr>
              <a:tblGrid>
                <a:gridCol w="6189191">
                  <a:extLst>
                    <a:ext uri="{9D8B030D-6E8A-4147-A177-3AD203B41FA5}">
                      <a16:colId xmlns:a16="http://schemas.microsoft.com/office/drawing/2014/main" val="20000"/>
                    </a:ext>
                  </a:extLst>
                </a:gridCol>
              </a:tblGrid>
              <a:tr h="297152">
                <a:tc>
                  <a:txBody>
                    <a:bodyPr/>
                    <a:lstStyle/>
                    <a:p>
                      <a:r>
                        <a:rPr lang="en-AU" sz="1500">
                          <a:latin typeface="Arial" panose="020B0604020202020204" pitchFamily="34" charset="0"/>
                          <a:cs typeface="Arial" panose="020B0604020202020204" pitchFamily="34" charset="0"/>
                        </a:rPr>
                        <a:t>Key revisions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400">
                          <a:solidFill>
                            <a:schemeClr val="bg1">
                              <a:lumMod val="75000"/>
                            </a:schemeClr>
                          </a:solidFill>
                          <a:latin typeface="Arial" panose="020B0604020202020204" pitchFamily="34" charset="0"/>
                          <a:cs typeface="Arial" panose="020B0604020202020204" pitchFamily="34" charset="0"/>
                        </a:rPr>
                        <a:t>Refined structure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solidFill>
                            <a:schemeClr val="bg1">
                              <a:lumMod val="75000"/>
                            </a:schemeClr>
                          </a:solidFill>
                          <a:latin typeface="Arial" panose="020B0604020202020204" pitchFamily="34" charset="0"/>
                          <a:cs typeface="Arial" panose="020B0604020202020204" pitchFamily="34" charset="0"/>
                        </a:rPr>
                        <a:t>identifies critical reflection considerations for each area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solidFill>
                            <a:schemeClr val="bg1">
                              <a:lumMod val="75000"/>
                            </a:schemeClr>
                          </a:solidFill>
                          <a:latin typeface="Arial" panose="020B0604020202020204" pitchFamily="34" charset="0"/>
                          <a:cs typeface="Arial" panose="020B0604020202020204" pitchFamily="34" charset="0"/>
                        </a:rPr>
                        <a:t>positions key focuses to align with significant learnings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solidFill>
                            <a:schemeClr val="bg1">
                              <a:lumMod val="75000"/>
                            </a:schemeClr>
                          </a:solidFill>
                          <a:latin typeface="Arial" panose="020B0604020202020204" pitchFamily="34" charset="0"/>
                          <a:cs typeface="Arial" panose="020B0604020202020204" pitchFamily="34" charset="0"/>
                        </a:rPr>
                        <a:t>merges knowledge, skills and dispositions with key focuses and significant learnings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a:solidFill>
                            <a:schemeClr val="bg1">
                              <a:lumMod val="75000"/>
                            </a:schemeClr>
                          </a:solidFill>
                          <a:latin typeface="Arial" panose="020B0604020202020204" pitchFamily="34" charset="0"/>
                          <a:cs typeface="Arial" panose="020B0604020202020204" pitchFamily="34" charset="0"/>
                        </a:rPr>
                        <a:t>refines and positions intentional teaching strategies to follow learning.</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kern="1200">
                          <a:solidFill>
                            <a:schemeClr val="tx1"/>
                          </a:solidFill>
                          <a:latin typeface="Arial" panose="020B0604020202020204" pitchFamily="34" charset="0"/>
                          <a:ea typeface="+mn-ea"/>
                          <a:cs typeface="Arial" panose="020B0604020202020204" pitchFamily="34" charset="0"/>
                        </a:rPr>
                        <a:t>Refined: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tx1"/>
                          </a:solidFill>
                          <a:latin typeface="Arial" panose="020B0604020202020204" pitchFamily="34" charset="0"/>
                          <a:ea typeface="+mn-ea"/>
                          <a:cs typeface="Arial" panose="020B0604020202020204" pitchFamily="34" charset="0"/>
                        </a:rPr>
                        <a:t>descriptions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a:solidFill>
                            <a:schemeClr val="tx1"/>
                          </a:solidFill>
                          <a:latin typeface="Arial" panose="020B0604020202020204" pitchFamily="34" charset="0"/>
                          <a:ea typeface="+mn-ea"/>
                          <a:cs typeface="Arial" panose="020B0604020202020204" pitchFamily="34" charset="0"/>
                        </a:rPr>
                        <a:t>key focuses and significant learnings</a:t>
                      </a:r>
                    </a:p>
                    <a:p>
                      <a:pPr marL="285750" indent="-285750">
                        <a:buFont typeface="Arial" panose="020B0604020202020204" pitchFamily="34" charset="0"/>
                        <a:buChar char="•"/>
                      </a:pPr>
                      <a:r>
                        <a:rPr lang="en-AU" sz="1400" kern="1200">
                          <a:solidFill>
                            <a:schemeClr val="tx1"/>
                          </a:solidFill>
                          <a:latin typeface="Arial" panose="020B0604020202020204" pitchFamily="34" charset="0"/>
                          <a:ea typeface="+mn-ea"/>
                          <a:cs typeface="Arial" panose="020B0604020202020204" pitchFamily="34" charset="0"/>
                        </a:rPr>
                        <a:t>observable learnings and examples.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311213360"/>
                  </a:ext>
                </a:extLst>
              </a:tr>
            </a:tbl>
          </a:graphicData>
        </a:graphic>
      </p:graphicFrame>
      <p:pic>
        <p:nvPicPr>
          <p:cNvPr id="2" name="Picture 1">
            <a:extLst>
              <a:ext uri="{FF2B5EF4-FFF2-40B4-BE49-F238E27FC236}">
                <a16:creationId xmlns:a16="http://schemas.microsoft.com/office/drawing/2014/main" id="{76F6AFD3-DE5A-487B-608A-2D3E56F78963}"/>
              </a:ext>
            </a:extLst>
          </p:cNvPr>
          <p:cNvPicPr>
            <a:picLocks noChangeAspect="1"/>
          </p:cNvPicPr>
          <p:nvPr/>
        </p:nvPicPr>
        <p:blipFill>
          <a:blip r:embed="rId3"/>
          <a:stretch>
            <a:fillRect/>
          </a:stretch>
        </p:blipFill>
        <p:spPr>
          <a:xfrm>
            <a:off x="0" y="3350723"/>
            <a:ext cx="9144000" cy="1353312"/>
          </a:xfrm>
          <a:prstGeom prst="rect">
            <a:avLst/>
          </a:prstGeom>
        </p:spPr>
      </p:pic>
    </p:spTree>
    <p:extLst>
      <p:ext uri="{BB962C8B-B14F-4D97-AF65-F5344CB8AC3E}">
        <p14:creationId xmlns:p14="http://schemas.microsoft.com/office/powerpoint/2010/main" val="2584213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normAutofit/>
          </a:bodyPr>
          <a:lstStyle/>
          <a:p>
            <a:r>
              <a:rPr lang="en-AU"/>
              <a:t>Learning and development area: Communicating </a:t>
            </a:r>
          </a:p>
        </p:txBody>
      </p:sp>
      <p:sp>
        <p:nvSpPr>
          <p:cNvPr id="7" name="Content Placeholder 6">
            <a:extLst>
              <a:ext uri="{FF2B5EF4-FFF2-40B4-BE49-F238E27FC236}">
                <a16:creationId xmlns:a16="http://schemas.microsoft.com/office/drawing/2014/main" id="{892FE861-1C79-4393-4F8A-D9D0022E3779}"/>
              </a:ext>
            </a:extLst>
          </p:cNvPr>
          <p:cNvSpPr>
            <a:spLocks noGrp="1"/>
          </p:cNvSpPr>
          <p:nvPr>
            <p:ph idx="1"/>
          </p:nvPr>
        </p:nvSpPr>
        <p:spPr/>
        <p:txBody>
          <a:bodyPr/>
          <a:lstStyle/>
          <a:p>
            <a:r>
              <a:rPr lang="en-AU"/>
              <a:t>Revision summary document: Description</a:t>
            </a:r>
          </a:p>
        </p:txBody>
      </p:sp>
      <p:pic>
        <p:nvPicPr>
          <p:cNvPr id="4" name="Picture 3" descr="A close-up of a logo&#10;&#10;Description automatically generated">
            <a:extLst>
              <a:ext uri="{FF2B5EF4-FFF2-40B4-BE49-F238E27FC236}">
                <a16:creationId xmlns:a16="http://schemas.microsoft.com/office/drawing/2014/main" id="{1F426D4B-2C34-5FB0-7244-8C207D04D8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4000" y="3315600"/>
            <a:ext cx="1353600" cy="1353600"/>
          </a:xfrm>
          <a:prstGeom prst="rect">
            <a:avLst/>
          </a:prstGeom>
        </p:spPr>
      </p:pic>
      <p:pic>
        <p:nvPicPr>
          <p:cNvPr id="10" name="Picture 9">
            <a:extLst>
              <a:ext uri="{FF2B5EF4-FFF2-40B4-BE49-F238E27FC236}">
                <a16:creationId xmlns:a16="http://schemas.microsoft.com/office/drawing/2014/main" id="{730F59C3-691D-C730-AB32-D9AAD850F13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057400" y="1148092"/>
            <a:ext cx="4158179" cy="3144232"/>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90F70186-CE02-AD63-67DC-CB6584D3A9D2}"/>
              </a:ext>
            </a:extLst>
          </p:cNvPr>
          <p:cNvSpPr txBox="1"/>
          <p:nvPr/>
        </p:nvSpPr>
        <p:spPr>
          <a:xfrm>
            <a:off x="320975" y="1757095"/>
            <a:ext cx="1068913" cy="369332"/>
          </a:xfrm>
          <a:prstGeom prst="rect">
            <a:avLst/>
          </a:prstGeom>
          <a:solidFill>
            <a:schemeClr val="accent2">
              <a:lumMod val="20000"/>
              <a:lumOff val="80000"/>
            </a:schemeClr>
          </a:solidFill>
        </p:spPr>
        <p:txBody>
          <a:bodyPr wrap="square">
            <a:spAutoFit/>
          </a:bodyPr>
          <a:lstStyle/>
          <a:p>
            <a:r>
              <a:rPr lang="en-US"/>
              <a:t> Merged</a:t>
            </a:r>
          </a:p>
        </p:txBody>
      </p:sp>
      <p:sp>
        <p:nvSpPr>
          <p:cNvPr id="16" name="TextBox 15">
            <a:extLst>
              <a:ext uri="{FF2B5EF4-FFF2-40B4-BE49-F238E27FC236}">
                <a16:creationId xmlns:a16="http://schemas.microsoft.com/office/drawing/2014/main" id="{F25EB328-2880-641B-0D09-BF0B5AB27418}"/>
              </a:ext>
            </a:extLst>
          </p:cNvPr>
          <p:cNvSpPr txBox="1"/>
          <p:nvPr/>
        </p:nvSpPr>
        <p:spPr>
          <a:xfrm>
            <a:off x="320975" y="2409692"/>
            <a:ext cx="1068914" cy="369332"/>
          </a:xfrm>
          <a:prstGeom prst="rect">
            <a:avLst/>
          </a:prstGeom>
          <a:solidFill>
            <a:srgbClr val="CFDBC3"/>
          </a:solidFill>
        </p:spPr>
        <p:txBody>
          <a:bodyPr wrap="square">
            <a:spAutoFit/>
          </a:bodyPr>
          <a:lstStyle/>
          <a:p>
            <a:pPr algn="ctr"/>
            <a:r>
              <a:rPr lang="en-US"/>
              <a:t>New </a:t>
            </a:r>
            <a:endParaRPr lang="en-AU"/>
          </a:p>
        </p:txBody>
      </p:sp>
    </p:spTree>
    <p:extLst>
      <p:ext uri="{BB962C8B-B14F-4D97-AF65-F5344CB8AC3E}">
        <p14:creationId xmlns:p14="http://schemas.microsoft.com/office/powerpoint/2010/main" val="2418692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p:txBody>
          <a:bodyPr>
            <a:normAutofit/>
          </a:bodyPr>
          <a:lstStyle/>
          <a:p>
            <a:r>
              <a:rPr lang="en-AU"/>
              <a:t>Activity 5: Comparison of Communicating description </a:t>
            </a:r>
          </a:p>
        </p:txBody>
      </p:sp>
      <p:sp>
        <p:nvSpPr>
          <p:cNvPr id="3" name="Content Placeholder 2">
            <a:extLst>
              <a:ext uri="{FF2B5EF4-FFF2-40B4-BE49-F238E27FC236}">
                <a16:creationId xmlns:a16="http://schemas.microsoft.com/office/drawing/2014/main" id="{44722090-6611-54F6-6F98-05F6AE5C60FF}"/>
              </a:ext>
            </a:extLst>
          </p:cNvPr>
          <p:cNvSpPr>
            <a:spLocks noGrp="1"/>
          </p:cNvSpPr>
          <p:nvPr>
            <p:ph idx="1"/>
          </p:nvPr>
        </p:nvSpPr>
        <p:spPr/>
        <p:txBody>
          <a:bodyPr>
            <a:normAutofit/>
          </a:bodyPr>
          <a:lstStyle/>
          <a:p>
            <a:pPr>
              <a:spcAft>
                <a:spcPts val="600"/>
              </a:spcAft>
            </a:pPr>
            <a:r>
              <a:rPr lang="en-AU" b="1">
                <a:solidFill>
                  <a:schemeClr val="accent3"/>
                </a:solidFill>
              </a:rPr>
              <a:t>Read and reflect</a:t>
            </a:r>
          </a:p>
          <a:p>
            <a:r>
              <a:rPr lang="en-AU" b="1"/>
              <a:t>Read</a:t>
            </a:r>
            <a:r>
              <a:rPr lang="en-AU"/>
              <a:t> the Comparison of the QKLG 2018 and QKLG 2024 Communicating description in your workbook (p. 6).</a:t>
            </a:r>
          </a:p>
          <a:p>
            <a:endParaRPr lang="en-AU" sz="1800" b="1">
              <a:solidFill>
                <a:schemeClr val="accent3"/>
              </a:solidFill>
            </a:endParaRPr>
          </a:p>
          <a:p>
            <a:r>
              <a:rPr lang="en-AU" b="1">
                <a:solidFill>
                  <a:schemeClr val="accent3"/>
                </a:solidFill>
              </a:rPr>
              <a:t>In your workbook — p. 6</a:t>
            </a:r>
          </a:p>
          <a:p>
            <a:r>
              <a:rPr lang="en-AU" b="1"/>
              <a:t>Consider:</a:t>
            </a:r>
          </a:p>
          <a:p>
            <a:pPr marL="171450" indent="-171450">
              <a:buFont typeface="Arial" panose="020B0604020202020204" pitchFamily="34" charset="0"/>
              <a:buChar char="•"/>
            </a:pPr>
            <a:r>
              <a:rPr lang="en-AU"/>
              <a:t>what has changed</a:t>
            </a:r>
          </a:p>
          <a:p>
            <a:pPr marL="171450" indent="-171450">
              <a:buFont typeface="Arial" panose="020B0604020202020204" pitchFamily="34" charset="0"/>
              <a:buChar char="•"/>
            </a:pPr>
            <a:r>
              <a:rPr lang="en-AU"/>
              <a:t>questions you have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how the description informs your practice?</a:t>
            </a:r>
          </a:p>
        </p:txBody>
      </p:sp>
      <p:pic>
        <p:nvPicPr>
          <p:cNvPr id="2" name="Graphic 1" descr="Orange circle icon: Make a note">
            <a:extLst>
              <a:ext uri="{FF2B5EF4-FFF2-40B4-BE49-F238E27FC236}">
                <a16:creationId xmlns:a16="http://schemas.microsoft.com/office/drawing/2014/main" id="{0ABE8BE5-B0CE-A5AA-37A6-9B549A3B9A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0475" y="3314701"/>
            <a:ext cx="1352550" cy="1352550"/>
          </a:xfrm>
          <a:prstGeom prst="rect">
            <a:avLst/>
          </a:prstGeom>
        </p:spPr>
      </p:pic>
    </p:spTree>
    <p:extLst>
      <p:ext uri="{BB962C8B-B14F-4D97-AF65-F5344CB8AC3E}">
        <p14:creationId xmlns:p14="http://schemas.microsoft.com/office/powerpoint/2010/main" val="3719858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2199FD-5B9B-F810-06ED-B4C1F20A34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7048" y="920212"/>
            <a:ext cx="8174483" cy="3555900"/>
          </a:xfrm>
          <a:prstGeom prst="rect">
            <a:avLst/>
          </a:prstGeom>
        </p:spPr>
      </p:pic>
      <p:sp>
        <p:nvSpPr>
          <p:cNvPr id="2" name="Title 1">
            <a:extLst>
              <a:ext uri="{FF2B5EF4-FFF2-40B4-BE49-F238E27FC236}">
                <a16:creationId xmlns:a16="http://schemas.microsoft.com/office/drawing/2014/main" id="{E22F91D9-E95C-EBBB-D5C1-17BBB365995C}"/>
              </a:ext>
            </a:extLst>
          </p:cNvPr>
          <p:cNvSpPr>
            <a:spLocks noGrp="1"/>
          </p:cNvSpPr>
          <p:nvPr>
            <p:ph type="title"/>
          </p:nvPr>
        </p:nvSpPr>
        <p:spPr/>
        <p:txBody>
          <a:bodyPr/>
          <a:lstStyle/>
          <a:p>
            <a:r>
              <a:rPr lang="en-AU"/>
              <a:t>Key focuses</a:t>
            </a:r>
          </a:p>
        </p:txBody>
      </p:sp>
    </p:spTree>
    <p:extLst>
      <p:ext uri="{BB962C8B-B14F-4D97-AF65-F5344CB8AC3E}">
        <p14:creationId xmlns:p14="http://schemas.microsoft.com/office/powerpoint/2010/main" val="2768908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91D9-E95C-EBBB-D5C1-17BBB365995C}"/>
              </a:ext>
            </a:extLst>
          </p:cNvPr>
          <p:cNvSpPr>
            <a:spLocks noGrp="1"/>
          </p:cNvSpPr>
          <p:nvPr>
            <p:ph type="title"/>
          </p:nvPr>
        </p:nvSpPr>
        <p:spPr/>
        <p:txBody>
          <a:bodyPr/>
          <a:lstStyle/>
          <a:p>
            <a:r>
              <a:rPr lang="en-AU"/>
              <a:t>Language and literacy</a:t>
            </a:r>
          </a:p>
        </p:txBody>
      </p:sp>
      <p:sp>
        <p:nvSpPr>
          <p:cNvPr id="5" name="Content Placeholder 4">
            <a:extLst>
              <a:ext uri="{FF2B5EF4-FFF2-40B4-BE49-F238E27FC236}">
                <a16:creationId xmlns:a16="http://schemas.microsoft.com/office/drawing/2014/main" id="{AC51107B-0766-C664-00D1-4D3A86133A82}"/>
              </a:ext>
            </a:extLst>
          </p:cNvPr>
          <p:cNvSpPr>
            <a:spLocks noGrp="1"/>
          </p:cNvSpPr>
          <p:nvPr>
            <p:ph idx="1"/>
          </p:nvPr>
        </p:nvSpPr>
        <p:spPr>
          <a:xfrm>
            <a:off x="327026" y="771550"/>
            <a:ext cx="7432312" cy="3708000"/>
          </a:xfrm>
        </p:spPr>
        <p:txBody>
          <a:bodyPr/>
          <a:lstStyle/>
          <a:p>
            <a:r>
              <a:rPr lang="en-AU" sz="2000" b="1"/>
              <a:t>Engaging with and expanding language</a:t>
            </a:r>
          </a:p>
          <a:p>
            <a:r>
              <a:rPr lang="en-AU"/>
              <a:t>In this key focus, children are developing their knowledge of language and how it works.</a:t>
            </a:r>
            <a:endParaRPr lang="en-AU" b="1"/>
          </a:p>
          <a:p>
            <a:endParaRPr lang="en-AU" sz="2000"/>
          </a:p>
          <a:p>
            <a:r>
              <a:rPr lang="en-AU" sz="2000" b="1"/>
              <a:t>Building literacy in personally meaningful ways</a:t>
            </a:r>
          </a:p>
          <a:p>
            <a:r>
              <a:rPr lang="en-AU"/>
              <a:t>In this key focus, children are applying skills and knowledge of language to engage with others around them.</a:t>
            </a:r>
          </a:p>
          <a:p>
            <a:endParaRPr lang="en-AU"/>
          </a:p>
        </p:txBody>
      </p:sp>
      <p:pic>
        <p:nvPicPr>
          <p:cNvPr id="6" name="Graphic 38">
            <a:extLst>
              <a:ext uri="{FF2B5EF4-FFF2-40B4-BE49-F238E27FC236}">
                <a16:creationId xmlns:a16="http://schemas.microsoft.com/office/drawing/2014/main" id="{4FD9DE49-FD62-D5BA-74F8-88C2F99954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0560" y="2922580"/>
            <a:ext cx="1905610" cy="1777010"/>
          </a:xfrm>
          <a:prstGeom prst="rect">
            <a:avLst/>
          </a:prstGeom>
        </p:spPr>
      </p:pic>
    </p:spTree>
    <p:extLst>
      <p:ext uri="{BB962C8B-B14F-4D97-AF65-F5344CB8AC3E}">
        <p14:creationId xmlns:p14="http://schemas.microsoft.com/office/powerpoint/2010/main" val="158864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E7653-74E1-FB74-BAD7-3AEE5FB27A7A}"/>
              </a:ext>
            </a:extLst>
          </p:cNvPr>
          <p:cNvSpPr>
            <a:spLocks noGrp="1"/>
          </p:cNvSpPr>
          <p:nvPr>
            <p:ph type="title"/>
          </p:nvPr>
        </p:nvSpPr>
        <p:spPr/>
        <p:txBody>
          <a:bodyPr/>
          <a:lstStyle/>
          <a:p>
            <a:r>
              <a:rPr lang="en-AU"/>
              <a:t>Activity 6: Key focuses of learning and development</a:t>
            </a:r>
          </a:p>
        </p:txBody>
      </p:sp>
      <p:sp>
        <p:nvSpPr>
          <p:cNvPr id="6" name="Content Placeholder 5">
            <a:extLst>
              <a:ext uri="{FF2B5EF4-FFF2-40B4-BE49-F238E27FC236}">
                <a16:creationId xmlns:a16="http://schemas.microsoft.com/office/drawing/2014/main" id="{18A70A96-9692-1B95-F902-EDD419EBC8EE}"/>
              </a:ext>
            </a:extLst>
          </p:cNvPr>
          <p:cNvSpPr>
            <a:spLocks noGrp="1"/>
          </p:cNvSpPr>
          <p:nvPr>
            <p:ph idx="1"/>
          </p:nvPr>
        </p:nvSpPr>
        <p:spPr>
          <a:xfrm>
            <a:off x="327025" y="771550"/>
            <a:ext cx="8496000" cy="3708000"/>
          </a:xfrm>
        </p:spPr>
        <p:txBody>
          <a:bodyPr>
            <a:normAutofit/>
          </a:bodyPr>
          <a:lstStyle/>
          <a:p>
            <a:r>
              <a:rPr lang="en-AU" sz="2000" b="1">
                <a:solidFill>
                  <a:schemeClr val="accent3"/>
                </a:solidFill>
              </a:rPr>
              <a:t>In your workbook — p. </a:t>
            </a:r>
            <a:r>
              <a:rPr lang="en-AU" b="1">
                <a:solidFill>
                  <a:schemeClr val="accent3"/>
                </a:solidFill>
              </a:rPr>
              <a:t>8</a:t>
            </a:r>
            <a:endParaRPr lang="en-AU" sz="2000" b="1">
              <a:solidFill>
                <a:schemeClr val="accent3"/>
              </a:solidFill>
            </a:endParaRPr>
          </a:p>
          <a:p>
            <a:r>
              <a:rPr lang="en-AU"/>
              <a:t>Connect the significant learnings that contribute to the key focus areas of ‘engaging with and expanding language’ and ‘building literacy in personally meaningful ways’.</a:t>
            </a:r>
          </a:p>
          <a:p>
            <a:endParaRPr lang="en-AU" b="1">
              <a:solidFill>
                <a:schemeClr val="accent3"/>
              </a:solidFill>
            </a:endParaRPr>
          </a:p>
          <a:p>
            <a:r>
              <a:rPr lang="en-AU" b="1">
                <a:solidFill>
                  <a:schemeClr val="accent3"/>
                </a:solidFill>
              </a:rPr>
              <a:t>Challenge: </a:t>
            </a:r>
            <a:r>
              <a:rPr lang="en-AU">
                <a:solidFill>
                  <a:schemeClr val="tx2"/>
                </a:solidFill>
              </a:rPr>
              <a:t>Attempt this activity without referring to </a:t>
            </a:r>
            <a:r>
              <a:rPr lang="en-AU" sz="2000">
                <a:solidFill>
                  <a:schemeClr val="tx2"/>
                </a:solidFill>
              </a:rPr>
              <a:t>your QKLG 2024.</a:t>
            </a:r>
            <a:endParaRPr lang="en-AU">
              <a:solidFill>
                <a:schemeClr val="tx2"/>
              </a:solidFill>
            </a:endParaRPr>
          </a:p>
        </p:txBody>
      </p:sp>
      <p:pic>
        <p:nvPicPr>
          <p:cNvPr id="2" name="Graphic 1" descr="Orange circle icon: Make a note">
            <a:extLst>
              <a:ext uri="{FF2B5EF4-FFF2-40B4-BE49-F238E27FC236}">
                <a16:creationId xmlns:a16="http://schemas.microsoft.com/office/drawing/2014/main" id="{7E723B0E-E7ED-6954-8B71-8DCEB6837A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93087" y="3263913"/>
            <a:ext cx="1352550" cy="1352550"/>
          </a:xfrm>
          <a:prstGeom prst="rect">
            <a:avLst/>
          </a:prstGeom>
        </p:spPr>
      </p:pic>
    </p:spTree>
    <p:extLst>
      <p:ext uri="{BB962C8B-B14F-4D97-AF65-F5344CB8AC3E}">
        <p14:creationId xmlns:p14="http://schemas.microsoft.com/office/powerpoint/2010/main" val="20435596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E7653-74E1-FB74-BAD7-3AEE5FB27A7A}"/>
              </a:ext>
            </a:extLst>
          </p:cNvPr>
          <p:cNvSpPr>
            <a:spLocks noGrp="1"/>
          </p:cNvSpPr>
          <p:nvPr>
            <p:ph type="title"/>
          </p:nvPr>
        </p:nvSpPr>
        <p:spPr/>
        <p:txBody>
          <a:bodyPr/>
          <a:lstStyle/>
          <a:p>
            <a:r>
              <a:rPr lang="en-AU"/>
              <a:t>Key focuses of learning and development</a:t>
            </a:r>
          </a:p>
        </p:txBody>
      </p:sp>
      <p:sp>
        <p:nvSpPr>
          <p:cNvPr id="6" name="Content Placeholder 5">
            <a:extLst>
              <a:ext uri="{FF2B5EF4-FFF2-40B4-BE49-F238E27FC236}">
                <a16:creationId xmlns:a16="http://schemas.microsoft.com/office/drawing/2014/main" id="{18A70A96-9692-1B95-F902-EDD419EBC8EE}"/>
              </a:ext>
            </a:extLst>
          </p:cNvPr>
          <p:cNvSpPr>
            <a:spLocks noGrp="1"/>
          </p:cNvSpPr>
          <p:nvPr>
            <p:ph idx="1"/>
          </p:nvPr>
        </p:nvSpPr>
        <p:spPr>
          <a:xfrm>
            <a:off x="327025" y="717750"/>
            <a:ext cx="8496000" cy="3708000"/>
          </a:xfrm>
        </p:spPr>
        <p:txBody>
          <a:bodyPr>
            <a:normAutofit/>
          </a:bodyPr>
          <a:lstStyle/>
          <a:p>
            <a:r>
              <a:rPr lang="en-AU" b="1">
                <a:solidFill>
                  <a:schemeClr val="accent3"/>
                </a:solidFill>
              </a:rPr>
              <a:t>Reflect on your selections</a:t>
            </a:r>
            <a:endParaRPr lang="en-AU"/>
          </a:p>
          <a:p>
            <a:pPr marL="342900" indent="-342900">
              <a:buFont typeface="Arial" panose="020B0604020202020204" pitchFamily="34" charset="0"/>
              <a:buChar char="•"/>
            </a:pPr>
            <a:r>
              <a:rPr lang="en-AU"/>
              <a:t>Compare the connections you made in Activity 6 with the QKLG 2024 (pp. 49–51).</a:t>
            </a:r>
          </a:p>
          <a:p>
            <a:r>
              <a:rPr lang="en-AU" b="1">
                <a:solidFill>
                  <a:schemeClr val="accent3"/>
                </a:solidFill>
              </a:rPr>
              <a:t>Consider:</a:t>
            </a:r>
          </a:p>
          <a:p>
            <a:pPr marL="342900" lvl="2" indent="-342900">
              <a:spcBef>
                <a:spcPts val="600"/>
              </a:spcBef>
              <a:buFont typeface="Arial" panose="020B0604020202020204" pitchFamily="34" charset="0"/>
              <a:buChar char="•"/>
            </a:pPr>
            <a:r>
              <a:rPr lang="en-AU"/>
              <a:t>What was familiar?</a:t>
            </a:r>
          </a:p>
          <a:p>
            <a:pPr marL="342900" lvl="2" indent="-342900">
              <a:spcBef>
                <a:spcPts val="600"/>
              </a:spcBef>
              <a:buFont typeface="Arial" panose="020B0604020202020204" pitchFamily="34" charset="0"/>
              <a:buChar char="•"/>
            </a:pPr>
            <a:r>
              <a:rPr lang="en-AU"/>
              <a:t>What surprised you?</a:t>
            </a:r>
          </a:p>
          <a:p>
            <a:pPr marL="342900" lvl="2" indent="-342900">
              <a:spcBef>
                <a:spcPts val="600"/>
              </a:spcBef>
              <a:buFont typeface="Arial" panose="020B0604020202020204" pitchFamily="34" charset="0"/>
              <a:buChar char="•"/>
            </a:pPr>
            <a:r>
              <a:rPr lang="en-AU"/>
              <a:t>What would you like to know more about?</a:t>
            </a:r>
          </a:p>
          <a:p>
            <a:pPr marL="342900" lvl="2" indent="-342900">
              <a:spcBef>
                <a:spcPts val="600"/>
              </a:spcBef>
              <a:buFont typeface="Arial" panose="020B0604020202020204" pitchFamily="34" charset="0"/>
              <a:buChar char="•"/>
            </a:pPr>
            <a:r>
              <a:rPr lang="en-AU"/>
              <a:t>Where can you go for more information?</a:t>
            </a:r>
          </a:p>
          <a:p>
            <a:pPr>
              <a:lnSpc>
                <a:spcPct val="110000"/>
              </a:lnSpc>
            </a:pPr>
            <a:endParaRPr lang="en-AU"/>
          </a:p>
          <a:p>
            <a:endParaRPr lang="en-AU"/>
          </a:p>
          <a:p>
            <a:endParaRPr lang="en-AU"/>
          </a:p>
        </p:txBody>
      </p:sp>
      <p:pic>
        <p:nvPicPr>
          <p:cNvPr id="4" name="Picture 3" descr="A drawing of a person with a cloud above their head&#10;&#10;Description automatically generated">
            <a:extLst>
              <a:ext uri="{FF2B5EF4-FFF2-40B4-BE49-F238E27FC236}">
                <a16:creationId xmlns:a16="http://schemas.microsoft.com/office/drawing/2014/main" id="{1152E229-22C5-3C2D-AD65-AEFBAE4F7C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9025" y="3508181"/>
            <a:ext cx="1137600" cy="1137600"/>
          </a:xfrm>
          <a:prstGeom prst="rect">
            <a:avLst/>
          </a:prstGeom>
        </p:spPr>
      </p:pic>
      <p:pic>
        <p:nvPicPr>
          <p:cNvPr id="2" name="Picture 1" descr="A drawing of a person with a cloud above their head&#10;&#10;Description automatically generated">
            <a:extLst>
              <a:ext uri="{FF2B5EF4-FFF2-40B4-BE49-F238E27FC236}">
                <a16:creationId xmlns:a16="http://schemas.microsoft.com/office/drawing/2014/main" id="{A2791110-DB69-566D-6269-3A2C94FC91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4000" y="3315600"/>
            <a:ext cx="1353600" cy="1353600"/>
          </a:xfrm>
          <a:prstGeom prst="rect">
            <a:avLst/>
          </a:prstGeom>
        </p:spPr>
      </p:pic>
      <p:pic>
        <p:nvPicPr>
          <p:cNvPr id="8" name="Picture 7" descr="A person sitting at a desk with a computer&#10;&#10;Description automatically generated">
            <a:extLst>
              <a:ext uri="{FF2B5EF4-FFF2-40B4-BE49-F238E27FC236}">
                <a16:creationId xmlns:a16="http://schemas.microsoft.com/office/drawing/2014/main" id="{91764B0D-7EB7-B318-5720-813766A51D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19425" y="3315600"/>
            <a:ext cx="1353600" cy="1353600"/>
          </a:xfrm>
          <a:prstGeom prst="rect">
            <a:avLst/>
          </a:prstGeom>
        </p:spPr>
      </p:pic>
    </p:spTree>
    <p:extLst>
      <p:ext uri="{BB962C8B-B14F-4D97-AF65-F5344CB8AC3E}">
        <p14:creationId xmlns:p14="http://schemas.microsoft.com/office/powerpoint/2010/main" val="1994306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A4A966-BE0D-15E3-A7BC-4D71F0818BF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59904" y="1426705"/>
            <a:ext cx="4056073" cy="2563482"/>
          </a:xfrm>
          <a:prstGeom prst="rect">
            <a:avLst/>
          </a:prstGeom>
        </p:spPr>
      </p:pic>
      <p:sp>
        <p:nvSpPr>
          <p:cNvPr id="2" name="Title 1">
            <a:extLst>
              <a:ext uri="{FF2B5EF4-FFF2-40B4-BE49-F238E27FC236}">
                <a16:creationId xmlns:a16="http://schemas.microsoft.com/office/drawing/2014/main" id="{01E215B4-D696-0AB1-24E7-C789FC677F03}"/>
              </a:ext>
            </a:extLst>
          </p:cNvPr>
          <p:cNvSpPr>
            <a:spLocks noGrp="1"/>
          </p:cNvSpPr>
          <p:nvPr>
            <p:ph type="title"/>
          </p:nvPr>
        </p:nvSpPr>
        <p:spPr/>
        <p:txBody>
          <a:bodyPr>
            <a:normAutofit fontScale="90000"/>
          </a:bodyPr>
          <a:lstStyle/>
          <a:p>
            <a:r>
              <a:rPr lang="en-AU" sz="2400"/>
              <a:t>Insights and reflection sheet</a:t>
            </a:r>
            <a:r>
              <a:rPr lang="en-AU"/>
              <a:t>: Learning and development areas</a:t>
            </a:r>
          </a:p>
        </p:txBody>
      </p:sp>
      <p:sp>
        <p:nvSpPr>
          <p:cNvPr id="4" name="Content Placeholder 3">
            <a:extLst>
              <a:ext uri="{FF2B5EF4-FFF2-40B4-BE49-F238E27FC236}">
                <a16:creationId xmlns:a16="http://schemas.microsoft.com/office/drawing/2014/main" id="{21193247-FDE4-D238-62DB-C7672DF0C607}"/>
              </a:ext>
            </a:extLst>
          </p:cNvPr>
          <p:cNvSpPr>
            <a:spLocks noGrp="1"/>
          </p:cNvSpPr>
          <p:nvPr>
            <p:ph sz="half" idx="1"/>
          </p:nvPr>
        </p:nvSpPr>
        <p:spPr>
          <a:xfrm>
            <a:off x="327025" y="717750"/>
            <a:ext cx="4168775" cy="3708000"/>
          </a:xfrm>
        </p:spPr>
        <p:txBody>
          <a:bodyPr>
            <a:normAutofit fontScale="92500" lnSpcReduction="20000"/>
          </a:bodyPr>
          <a:lstStyle/>
          <a:p>
            <a:r>
              <a:rPr lang="en-AU" sz="2200" b="1">
                <a:solidFill>
                  <a:schemeClr val="accent3"/>
                </a:solidFill>
              </a:rPr>
              <a:t>Reflect </a:t>
            </a:r>
          </a:p>
          <a:p>
            <a:pPr fontAlgn="auto">
              <a:spcAft>
                <a:spcPts val="0"/>
              </a:spcAft>
            </a:pPr>
            <a:r>
              <a:rPr lang="en-AU" sz="2200"/>
              <a:t>Think about the learning and development areas and how they inform your work.</a:t>
            </a:r>
          </a:p>
          <a:p>
            <a:pPr fontAlgn="auto">
              <a:spcAft>
                <a:spcPts val="0"/>
              </a:spcAft>
            </a:pPr>
            <a:endParaRPr lang="en-AU" sz="2200" b="1"/>
          </a:p>
          <a:p>
            <a:r>
              <a:rPr lang="en-AU" sz="2200" b="1">
                <a:solidFill>
                  <a:schemeClr val="accent3"/>
                </a:solidFill>
              </a:rPr>
              <a:t>On your Insights and reflection sheet</a:t>
            </a:r>
            <a:r>
              <a:rPr lang="en-AU" sz="2200"/>
              <a:t> </a:t>
            </a:r>
          </a:p>
          <a:p>
            <a:r>
              <a:rPr lang="en-AU" sz="2200"/>
              <a:t>Make notes in the ‘Learning and development areas’ section about:</a:t>
            </a:r>
          </a:p>
          <a:p>
            <a:pPr marL="342900" indent="-342900">
              <a:buFont typeface="Arial" panose="020B0604020202020204" pitchFamily="34" charset="0"/>
              <a:buChar char="•"/>
            </a:pPr>
            <a:r>
              <a:rPr lang="en-AU" sz="2200" b="1"/>
              <a:t>key takeaways </a:t>
            </a:r>
            <a:r>
              <a:rPr lang="en-AU" sz="2200"/>
              <a:t>on</a:t>
            </a:r>
            <a:r>
              <a:rPr lang="en-AU" sz="2200" b="1"/>
              <a:t> </a:t>
            </a:r>
            <a:r>
              <a:rPr lang="en-AU" sz="2200"/>
              <a:t>revisions</a:t>
            </a:r>
          </a:p>
          <a:p>
            <a:pPr marL="342900" indent="-342900" fontAlgn="auto">
              <a:spcAft>
                <a:spcPts val="0"/>
              </a:spcAft>
              <a:buFont typeface="Arial" panose="020B0604020202020204" pitchFamily="34" charset="0"/>
              <a:buChar char="•"/>
            </a:pPr>
            <a:r>
              <a:rPr lang="en-AU" sz="2200" b="1"/>
              <a:t>future actions </a:t>
            </a:r>
            <a:r>
              <a:rPr lang="en-AU" sz="2200"/>
              <a:t>for what you will continue, start, adapt, stop.</a:t>
            </a:r>
          </a:p>
          <a:p>
            <a:pPr fontAlgn="auto">
              <a:spcAft>
                <a:spcPts val="0"/>
              </a:spcAft>
            </a:pPr>
            <a:endParaRPr lang="en-AU"/>
          </a:p>
          <a:p>
            <a:endParaRPr lang="en-AU"/>
          </a:p>
        </p:txBody>
      </p:sp>
      <p:sp>
        <p:nvSpPr>
          <p:cNvPr id="3" name="Content Placeholder 5">
            <a:extLst>
              <a:ext uri="{FF2B5EF4-FFF2-40B4-BE49-F238E27FC236}">
                <a16:creationId xmlns:a16="http://schemas.microsoft.com/office/drawing/2014/main" id="{0BEA694A-610A-9E3C-2DF6-DC19FCED8267}"/>
              </a:ext>
            </a:extLst>
          </p:cNvPr>
          <p:cNvSpPr txBox="1">
            <a:spLocks/>
          </p:cNvSpPr>
          <p:nvPr/>
        </p:nvSpPr>
        <p:spPr>
          <a:xfrm>
            <a:off x="-2727071" y="2024279"/>
            <a:ext cx="4168775" cy="3708000"/>
          </a:xfrm>
          <a:prstGeom prst="rect">
            <a:avLst/>
          </a:prstGeom>
        </p:spPr>
        <p:txBody>
          <a:bodyPr>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endParaRPr lang="en-AU"/>
          </a:p>
        </p:txBody>
      </p:sp>
      <p:pic>
        <p:nvPicPr>
          <p:cNvPr id="7" name="Picture 6" descr="A drawing of a person with a cloud above their head&#10;&#10;Description automatically generated">
            <a:extLst>
              <a:ext uri="{FF2B5EF4-FFF2-40B4-BE49-F238E27FC236}">
                <a16:creationId xmlns:a16="http://schemas.microsoft.com/office/drawing/2014/main" id="{B7CB6370-CECB-FE4B-CCE9-DB31D12985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4000" y="3315600"/>
            <a:ext cx="1353600" cy="1353600"/>
          </a:xfrm>
          <a:prstGeom prst="rect">
            <a:avLst/>
          </a:prstGeom>
        </p:spPr>
      </p:pic>
      <p:cxnSp>
        <p:nvCxnSpPr>
          <p:cNvPr id="6" name="Connector: Elbow 5">
            <a:extLst>
              <a:ext uri="{FF2B5EF4-FFF2-40B4-BE49-F238E27FC236}">
                <a16:creationId xmlns:a16="http://schemas.microsoft.com/office/drawing/2014/main" id="{7E98774E-AC13-DDF6-D0EB-7F1598C9C26E}"/>
              </a:ext>
            </a:extLst>
          </p:cNvPr>
          <p:cNvCxnSpPr>
            <a:cxnSpLocks/>
          </p:cNvCxnSpPr>
          <p:nvPr/>
        </p:nvCxnSpPr>
        <p:spPr>
          <a:xfrm flipV="1">
            <a:off x="3997234" y="3148248"/>
            <a:ext cx="3016630" cy="339535"/>
          </a:xfrm>
          <a:prstGeom prst="bentConnector3">
            <a:avLst>
              <a:gd name="adj1" fmla="val 50000"/>
            </a:avLst>
          </a:prstGeom>
          <a:ln w="317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68030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8C09-47CF-DD15-39BA-858259A866C8}"/>
              </a:ext>
            </a:extLst>
          </p:cNvPr>
          <p:cNvSpPr>
            <a:spLocks noGrp="1"/>
          </p:cNvSpPr>
          <p:nvPr>
            <p:ph type="title"/>
          </p:nvPr>
        </p:nvSpPr>
        <p:spPr/>
        <p:txBody>
          <a:bodyPr/>
          <a:lstStyle/>
          <a:p>
            <a:r>
              <a:rPr lang="en-AU"/>
              <a:t>Module 2: Learning outline</a:t>
            </a:r>
          </a:p>
        </p:txBody>
      </p:sp>
      <p:graphicFrame>
        <p:nvGraphicFramePr>
          <p:cNvPr id="8" name="Content Placeholder 3">
            <a:extLst>
              <a:ext uri="{FF2B5EF4-FFF2-40B4-BE49-F238E27FC236}">
                <a16:creationId xmlns:a16="http://schemas.microsoft.com/office/drawing/2014/main" id="{B103BE8B-82AB-8C07-398D-BE17AAC7D05A}"/>
              </a:ext>
            </a:extLst>
          </p:cNvPr>
          <p:cNvGraphicFramePr>
            <a:graphicFrameLocks noGrp="1"/>
          </p:cNvGraphicFramePr>
          <p:nvPr>
            <p:ph idx="1"/>
            <p:extLst>
              <p:ext uri="{D42A27DB-BD31-4B8C-83A1-F6EECF244321}">
                <p14:modId xmlns:p14="http://schemas.microsoft.com/office/powerpoint/2010/main" val="686070932"/>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phic 8" descr="Checkmark with solid fill">
            <a:extLst>
              <a:ext uri="{FF2B5EF4-FFF2-40B4-BE49-F238E27FC236}">
                <a16:creationId xmlns:a16="http://schemas.microsoft.com/office/drawing/2014/main" id="{F28EDD89-3C1F-1482-E198-621282E5D9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3676" y="2787774"/>
            <a:ext cx="593387" cy="593387"/>
          </a:xfrm>
          <a:prstGeom prst="rect">
            <a:avLst/>
          </a:prstGeom>
        </p:spPr>
      </p:pic>
    </p:spTree>
    <p:extLst>
      <p:ext uri="{BB962C8B-B14F-4D97-AF65-F5344CB8AC3E}">
        <p14:creationId xmlns:p14="http://schemas.microsoft.com/office/powerpoint/2010/main" val="290984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1A802-8590-07C0-6829-9456FC48A1DF}"/>
              </a:ext>
            </a:extLst>
          </p:cNvPr>
          <p:cNvSpPr>
            <a:spLocks noGrp="1"/>
          </p:cNvSpPr>
          <p:nvPr>
            <p:ph type="title"/>
          </p:nvPr>
        </p:nvSpPr>
        <p:spPr>
          <a:xfrm>
            <a:off x="320975" y="274637"/>
            <a:ext cx="8496000" cy="360000"/>
          </a:xfrm>
        </p:spPr>
        <p:txBody>
          <a:bodyPr/>
          <a:lstStyle/>
          <a:p>
            <a:r>
              <a:rPr lang="en-AU"/>
              <a:t>Building understanding of supporting transitions</a:t>
            </a:r>
          </a:p>
        </p:txBody>
      </p:sp>
      <p:sp>
        <p:nvSpPr>
          <p:cNvPr id="5" name="TextBox 4">
            <a:extLst>
              <a:ext uri="{FF2B5EF4-FFF2-40B4-BE49-F238E27FC236}">
                <a16:creationId xmlns:a16="http://schemas.microsoft.com/office/drawing/2014/main" id="{2013D257-AF07-B90F-F53C-A16D90B037F9}"/>
              </a:ext>
            </a:extLst>
          </p:cNvPr>
          <p:cNvSpPr txBox="1"/>
          <p:nvPr/>
        </p:nvSpPr>
        <p:spPr>
          <a:xfrm>
            <a:off x="320975" y="726751"/>
            <a:ext cx="8352928" cy="892552"/>
          </a:xfrm>
          <a:prstGeom prst="rect">
            <a:avLst/>
          </a:prstGeom>
          <a:noFill/>
          <a:ln>
            <a:noFill/>
          </a:ln>
        </p:spPr>
        <p:txBody>
          <a:bodyPr wrap="square" rtlCol="0">
            <a:spAutoFit/>
          </a:bodyPr>
          <a:lstStyle/>
          <a:p>
            <a:pPr algn="ctr"/>
            <a:r>
              <a:rPr lang="en-AU" sz="1600" b="1">
                <a:solidFill>
                  <a:schemeClr val="bg1">
                    <a:lumMod val="75000"/>
                  </a:schemeClr>
                </a:solidFill>
              </a:rPr>
              <a:t>Purpose</a:t>
            </a:r>
          </a:p>
          <a:p>
            <a:pPr algn="ctr"/>
            <a:r>
              <a:rPr lang="en-AU" sz="1200">
                <a:solidFill>
                  <a:schemeClr val="bg1">
                    <a:lumMod val="75000"/>
                  </a:schemeClr>
                </a:solidFill>
              </a:rPr>
              <a:t>Updated vision statement and clarified relationship to EYLF V2.0.</a:t>
            </a:r>
          </a:p>
          <a:p>
            <a:pPr lvl="0"/>
            <a:endParaRPr lang="en-AU" sz="1200"/>
          </a:p>
        </p:txBody>
      </p:sp>
      <p:sp>
        <p:nvSpPr>
          <p:cNvPr id="6" name="TextBox 5">
            <a:extLst>
              <a:ext uri="{FF2B5EF4-FFF2-40B4-BE49-F238E27FC236}">
                <a16:creationId xmlns:a16="http://schemas.microsoft.com/office/drawing/2014/main" id="{1681427D-594E-3BE0-F80C-457A68D606B5}"/>
              </a:ext>
            </a:extLst>
          </p:cNvPr>
          <p:cNvSpPr txBox="1"/>
          <p:nvPr/>
        </p:nvSpPr>
        <p:spPr>
          <a:xfrm>
            <a:off x="359731" y="1541893"/>
            <a:ext cx="1913798" cy="892552"/>
          </a:xfrm>
          <a:prstGeom prst="rect">
            <a:avLst/>
          </a:prstGeom>
          <a:noFill/>
          <a:ln>
            <a:noFill/>
          </a:ln>
        </p:spPr>
        <p:txBody>
          <a:bodyPr wrap="square" rtlCol="0">
            <a:spAutoFit/>
          </a:bodyPr>
          <a:lstStyle/>
          <a:p>
            <a:r>
              <a:rPr lang="en-AU" sz="1600" b="1">
                <a:solidFill>
                  <a:schemeClr val="bg1">
                    <a:lumMod val="75000"/>
                  </a:schemeClr>
                </a:solidFill>
              </a:rPr>
              <a:t>Principles</a:t>
            </a:r>
          </a:p>
          <a:p>
            <a:pPr lvl="0"/>
            <a:r>
              <a:rPr lang="en-AU" sz="1200">
                <a:solidFill>
                  <a:schemeClr val="bg1">
                    <a:lumMod val="75000"/>
                  </a:schemeClr>
                </a:solidFill>
              </a:rPr>
              <a:t>Refined 5.</a:t>
            </a:r>
          </a:p>
          <a:p>
            <a:pPr lvl="0"/>
            <a:r>
              <a:rPr lang="en-AU" sz="1200">
                <a:solidFill>
                  <a:schemeClr val="bg1">
                    <a:lumMod val="75000"/>
                  </a:schemeClr>
                </a:solidFill>
              </a:rPr>
              <a:t>Added 3 new.</a:t>
            </a:r>
          </a:p>
        </p:txBody>
      </p:sp>
      <p:sp>
        <p:nvSpPr>
          <p:cNvPr id="7" name="TextBox 6">
            <a:extLst>
              <a:ext uri="{FF2B5EF4-FFF2-40B4-BE49-F238E27FC236}">
                <a16:creationId xmlns:a16="http://schemas.microsoft.com/office/drawing/2014/main" id="{8CFDCA6B-6382-89A2-7BEF-717F23FD8588}"/>
              </a:ext>
            </a:extLst>
          </p:cNvPr>
          <p:cNvSpPr txBox="1"/>
          <p:nvPr/>
        </p:nvSpPr>
        <p:spPr>
          <a:xfrm>
            <a:off x="2499406" y="1518125"/>
            <a:ext cx="1913798" cy="1169551"/>
          </a:xfrm>
          <a:prstGeom prst="rect">
            <a:avLst/>
          </a:prstGeom>
          <a:noFill/>
          <a:ln>
            <a:noFill/>
          </a:ln>
        </p:spPr>
        <p:txBody>
          <a:bodyPr wrap="square" rtlCol="0">
            <a:spAutoFit/>
          </a:bodyPr>
          <a:lstStyle/>
          <a:p>
            <a:r>
              <a:rPr lang="en-AU" sz="1600" b="1">
                <a:solidFill>
                  <a:schemeClr val="bg1">
                    <a:lumMod val="75000"/>
                  </a:schemeClr>
                </a:solidFill>
              </a:rPr>
              <a:t>Practices</a:t>
            </a:r>
          </a:p>
          <a:p>
            <a:pPr lvl="0"/>
            <a:r>
              <a:rPr lang="en-AU" sz="1200">
                <a:solidFill>
                  <a:schemeClr val="bg1">
                    <a:lumMod val="75000"/>
                  </a:schemeClr>
                </a:solidFill>
              </a:rPr>
              <a:t>Expanded from 3 to 7.</a:t>
            </a:r>
          </a:p>
          <a:p>
            <a:pPr lvl="0"/>
            <a:r>
              <a:rPr lang="en-AU" sz="1200">
                <a:solidFill>
                  <a:schemeClr val="bg1">
                    <a:lumMod val="75000"/>
                  </a:schemeClr>
                </a:solidFill>
              </a:rPr>
              <a:t>Refined 6.</a:t>
            </a:r>
          </a:p>
          <a:p>
            <a:pPr lvl="0"/>
            <a:r>
              <a:rPr lang="en-AU" sz="1200">
                <a:solidFill>
                  <a:schemeClr val="bg1">
                    <a:lumMod val="75000"/>
                  </a:schemeClr>
                </a:solidFill>
              </a:rPr>
              <a:t>Added 1 new.</a:t>
            </a:r>
          </a:p>
        </p:txBody>
      </p:sp>
      <p:sp>
        <p:nvSpPr>
          <p:cNvPr id="8" name="TextBox 7">
            <a:extLst>
              <a:ext uri="{FF2B5EF4-FFF2-40B4-BE49-F238E27FC236}">
                <a16:creationId xmlns:a16="http://schemas.microsoft.com/office/drawing/2014/main" id="{64347051-1768-DA70-D92A-F93ABECBFC2E}"/>
              </a:ext>
            </a:extLst>
          </p:cNvPr>
          <p:cNvSpPr txBox="1"/>
          <p:nvPr/>
        </p:nvSpPr>
        <p:spPr>
          <a:xfrm>
            <a:off x="4604236" y="1541893"/>
            <a:ext cx="1913798" cy="2031325"/>
          </a:xfrm>
          <a:prstGeom prst="rect">
            <a:avLst/>
          </a:prstGeom>
          <a:noFill/>
          <a:ln>
            <a:noFill/>
          </a:ln>
        </p:spPr>
        <p:txBody>
          <a:bodyPr wrap="square" rtlCol="0">
            <a:spAutoFit/>
          </a:bodyPr>
          <a:lstStyle/>
          <a:p>
            <a:r>
              <a:rPr lang="en-AU" sz="1600" b="1"/>
              <a:t>Continua of learning and development</a:t>
            </a:r>
          </a:p>
          <a:p>
            <a:pPr lvl="0"/>
            <a:r>
              <a:rPr lang="en-AU" sz="1200"/>
              <a:t>Added explanation of the continua phases.</a:t>
            </a:r>
          </a:p>
          <a:p>
            <a:pPr lvl="0"/>
            <a:r>
              <a:rPr lang="en-AU" sz="1200"/>
              <a:t>Refined guidance on using the continua.  </a:t>
            </a:r>
          </a:p>
          <a:p>
            <a:pPr lvl="0"/>
            <a:endParaRPr lang="en-AU" sz="1200"/>
          </a:p>
        </p:txBody>
      </p:sp>
      <p:sp>
        <p:nvSpPr>
          <p:cNvPr id="9" name="TextBox 8">
            <a:extLst>
              <a:ext uri="{FF2B5EF4-FFF2-40B4-BE49-F238E27FC236}">
                <a16:creationId xmlns:a16="http://schemas.microsoft.com/office/drawing/2014/main" id="{C252BC7A-EF6D-2B00-7F12-5A82D336AB09}"/>
              </a:ext>
            </a:extLst>
          </p:cNvPr>
          <p:cNvSpPr txBox="1"/>
          <p:nvPr/>
        </p:nvSpPr>
        <p:spPr>
          <a:xfrm>
            <a:off x="6762199" y="1553922"/>
            <a:ext cx="1911704" cy="2123658"/>
          </a:xfrm>
          <a:prstGeom prst="rect">
            <a:avLst/>
          </a:prstGeom>
          <a:noFill/>
          <a:ln w="28575">
            <a:solidFill>
              <a:srgbClr val="8E5D4F"/>
            </a:solidFill>
          </a:ln>
        </p:spPr>
        <p:txBody>
          <a:bodyPr wrap="square" rtlCol="0">
            <a:spAutoFit/>
          </a:bodyPr>
          <a:lstStyle/>
          <a:p>
            <a:r>
              <a:rPr lang="en-AU" sz="1600" b="1"/>
              <a:t>Learning and development areas</a:t>
            </a:r>
          </a:p>
          <a:p>
            <a:pPr lvl="0"/>
            <a:r>
              <a:rPr lang="en-AU" sz="1200"/>
              <a:t>Refined structure.</a:t>
            </a:r>
          </a:p>
          <a:p>
            <a:pPr lvl="0"/>
            <a:r>
              <a:rPr lang="en-AU" sz="1200"/>
              <a:t>Refined examples of observable learning and examples to illustrate learning across the continua.</a:t>
            </a:r>
          </a:p>
        </p:txBody>
      </p:sp>
      <p:sp>
        <p:nvSpPr>
          <p:cNvPr id="10" name="TextBox 9">
            <a:extLst>
              <a:ext uri="{FF2B5EF4-FFF2-40B4-BE49-F238E27FC236}">
                <a16:creationId xmlns:a16="http://schemas.microsoft.com/office/drawing/2014/main" id="{3CD96258-0544-A321-7A1A-A5B9DBAE4CD1}"/>
              </a:ext>
            </a:extLst>
          </p:cNvPr>
          <p:cNvSpPr txBox="1"/>
          <p:nvPr/>
        </p:nvSpPr>
        <p:spPr>
          <a:xfrm>
            <a:off x="359731" y="3799147"/>
            <a:ext cx="8352928" cy="615553"/>
          </a:xfrm>
          <a:prstGeom prst="rect">
            <a:avLst/>
          </a:prstGeom>
          <a:solidFill>
            <a:srgbClr val="DAC5B7"/>
          </a:solidFill>
          <a:ln w="28575">
            <a:solidFill>
              <a:srgbClr val="8E5D4F"/>
            </a:solidFill>
          </a:ln>
        </p:spPr>
        <p:txBody>
          <a:bodyPr wrap="square" rtlCol="0">
            <a:spAutoFit/>
          </a:bodyPr>
          <a:lstStyle/>
          <a:p>
            <a:pPr algn="ctr"/>
            <a:r>
              <a:rPr lang="en-AU" sz="1600" b="1"/>
              <a:t>Supporting transitions and continuity of learning</a:t>
            </a:r>
          </a:p>
          <a:p>
            <a:pPr lvl="0" algn="ctr"/>
            <a:r>
              <a:rPr lang="en-AU" sz="1200"/>
              <a:t>Expanded advice to include a range of transitions and refined supporting transition to school.</a:t>
            </a:r>
          </a:p>
        </p:txBody>
      </p:sp>
      <p:sp>
        <p:nvSpPr>
          <p:cNvPr id="11" name="Rectangle 10">
            <a:extLst>
              <a:ext uri="{FF2B5EF4-FFF2-40B4-BE49-F238E27FC236}">
                <a16:creationId xmlns:a16="http://schemas.microsoft.com/office/drawing/2014/main" id="{32FF027C-DDBF-04E9-D5F1-C2B33BE2D7D3}"/>
              </a:ext>
            </a:extLst>
          </p:cNvPr>
          <p:cNvSpPr/>
          <p:nvPr/>
        </p:nvSpPr>
        <p:spPr>
          <a:xfrm>
            <a:off x="337504" y="1541892"/>
            <a:ext cx="1911704" cy="2122955"/>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92CC7A47-B8CC-9F23-207A-B31D8AADD9AC}"/>
              </a:ext>
            </a:extLst>
          </p:cNvPr>
          <p:cNvSpPr/>
          <p:nvPr/>
        </p:nvSpPr>
        <p:spPr>
          <a:xfrm>
            <a:off x="2489325" y="1553922"/>
            <a:ext cx="1911704" cy="2122955"/>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F8F90587-525F-884A-1535-569807B43830}"/>
              </a:ext>
            </a:extLst>
          </p:cNvPr>
          <p:cNvSpPr/>
          <p:nvPr/>
        </p:nvSpPr>
        <p:spPr>
          <a:xfrm>
            <a:off x="4644316" y="1541892"/>
            <a:ext cx="1911704" cy="2122955"/>
          </a:xfrm>
          <a:prstGeom prst="rect">
            <a:avLst/>
          </a:prstGeom>
          <a:noFill/>
          <a:ln w="28575">
            <a:solidFill>
              <a:srgbClr val="8E5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32109D05-655A-721A-C8E5-CD68815FD524}"/>
              </a:ext>
            </a:extLst>
          </p:cNvPr>
          <p:cNvSpPr/>
          <p:nvPr/>
        </p:nvSpPr>
        <p:spPr>
          <a:xfrm>
            <a:off x="320975" y="726751"/>
            <a:ext cx="8352928" cy="692871"/>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1797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a:xfrm>
            <a:off x="327025" y="274637"/>
            <a:ext cx="8496000" cy="360000"/>
          </a:xfrm>
        </p:spPr>
        <p:txBody>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79855D6-2CE3-463B-AA50-FA65A33B51AE}"/>
              </a:ext>
            </a:extLst>
          </p:cNvPr>
          <p:cNvSpPr>
            <a:spLocks noGrp="1"/>
          </p:cNvSpPr>
          <p:nvPr>
            <p:ph type="title"/>
          </p:nvPr>
        </p:nvSpPr>
        <p:spPr>
          <a:xfrm>
            <a:off x="327025" y="274637"/>
            <a:ext cx="8496000" cy="360000"/>
          </a:xfrm>
        </p:spPr>
        <p:txBody>
          <a:bodyPr>
            <a:normAutofit/>
          </a:bodyPr>
          <a:lstStyle/>
          <a:p>
            <a:r>
              <a:rPr lang="en-AU"/>
              <a:t>Supporting transitions and continuity of learning</a:t>
            </a:r>
          </a:p>
        </p:txBody>
      </p:sp>
      <p:graphicFrame>
        <p:nvGraphicFramePr>
          <p:cNvPr id="35" name="Content Placeholder 3">
            <a:extLst>
              <a:ext uri="{FF2B5EF4-FFF2-40B4-BE49-F238E27FC236}">
                <a16:creationId xmlns:a16="http://schemas.microsoft.com/office/drawing/2014/main" id="{3B06D80E-DA96-4E6A-B8BB-934387F095A0}"/>
              </a:ext>
            </a:extLst>
          </p:cNvPr>
          <p:cNvGraphicFramePr>
            <a:graphicFrameLocks/>
          </p:cNvGraphicFramePr>
          <p:nvPr/>
        </p:nvGraphicFramePr>
        <p:xfrm>
          <a:off x="1115616" y="915566"/>
          <a:ext cx="6189191" cy="1074336"/>
        </p:xfrm>
        <a:graphic>
          <a:graphicData uri="http://schemas.openxmlformats.org/drawingml/2006/table">
            <a:tbl>
              <a:tblPr firstRow="1" bandRow="1">
                <a:tableStyleId>{17292A2E-F333-43FB-9621-5CBBE7FDCDCB}</a:tableStyleId>
              </a:tblPr>
              <a:tblGrid>
                <a:gridCol w="6189191">
                  <a:extLst>
                    <a:ext uri="{9D8B030D-6E8A-4147-A177-3AD203B41FA5}">
                      <a16:colId xmlns:a16="http://schemas.microsoft.com/office/drawing/2014/main" val="20000"/>
                    </a:ext>
                  </a:extLst>
                </a:gridCol>
              </a:tblGrid>
              <a:tr h="297152">
                <a:tc>
                  <a:txBody>
                    <a:bodyPr/>
                    <a:lstStyle/>
                    <a:p>
                      <a:r>
                        <a:rPr lang="en-AU" sz="1500">
                          <a:latin typeface="Arial" panose="020B0604020202020204" pitchFamily="34" charset="0"/>
                          <a:cs typeface="Arial" panose="020B0604020202020204" pitchFamily="34" charset="0"/>
                        </a:rPr>
                        <a:t>Key revisions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r>
                        <a:rPr lang="en-AU" sz="1400">
                          <a:solidFill>
                            <a:schemeClr val="tx1"/>
                          </a:solidFill>
                          <a:latin typeface="Arial" panose="020B0604020202020204" pitchFamily="34" charset="0"/>
                          <a:cs typeface="Arial" panose="020B0604020202020204" pitchFamily="34" charset="0"/>
                        </a:rPr>
                        <a:t>Refined to include a range of transitions children may experience </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r>
                        <a:rPr lang="en-AU" sz="1400">
                          <a:solidFill>
                            <a:schemeClr val="tx1"/>
                          </a:solidFill>
                          <a:latin typeface="Arial" panose="020B0604020202020204" pitchFamily="34" charset="0"/>
                          <a:cs typeface="Arial" panose="020B0604020202020204" pitchFamily="34" charset="0"/>
                        </a:rPr>
                        <a:t>Refined language within Supporting transition to school and Transition statements</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502124483"/>
                  </a:ext>
                </a:extLst>
              </a:tr>
            </a:tbl>
          </a:graphicData>
        </a:graphic>
      </p:graphicFrame>
      <p:pic>
        <p:nvPicPr>
          <p:cNvPr id="2" name="Picture 1">
            <a:extLst>
              <a:ext uri="{FF2B5EF4-FFF2-40B4-BE49-F238E27FC236}">
                <a16:creationId xmlns:a16="http://schemas.microsoft.com/office/drawing/2014/main" id="{326ADA49-9FD6-9F4B-9AF1-1D806E718345}"/>
              </a:ext>
            </a:extLst>
          </p:cNvPr>
          <p:cNvPicPr>
            <a:picLocks noChangeAspect="1"/>
          </p:cNvPicPr>
          <p:nvPr/>
        </p:nvPicPr>
        <p:blipFill>
          <a:blip r:embed="rId3"/>
          <a:stretch>
            <a:fillRect/>
          </a:stretch>
        </p:blipFill>
        <p:spPr>
          <a:xfrm>
            <a:off x="8949" y="3291830"/>
            <a:ext cx="9144000" cy="1310640"/>
          </a:xfrm>
          <a:prstGeom prst="rect">
            <a:avLst/>
          </a:prstGeom>
        </p:spPr>
      </p:pic>
    </p:spTree>
    <p:extLst>
      <p:ext uri="{BB962C8B-B14F-4D97-AF65-F5344CB8AC3E}">
        <p14:creationId xmlns:p14="http://schemas.microsoft.com/office/powerpoint/2010/main" val="461082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15B4-D696-0AB1-24E7-C789FC677F03}"/>
              </a:ext>
            </a:extLst>
          </p:cNvPr>
          <p:cNvSpPr>
            <a:spLocks noGrp="1"/>
          </p:cNvSpPr>
          <p:nvPr>
            <p:ph type="title"/>
          </p:nvPr>
        </p:nvSpPr>
        <p:spPr/>
        <p:txBody>
          <a:bodyPr>
            <a:normAutofit/>
          </a:bodyPr>
          <a:lstStyle/>
          <a:p>
            <a:r>
              <a:rPr lang="en-AU" sz="2400"/>
              <a:t>Insights and reflection sheet</a:t>
            </a:r>
            <a:r>
              <a:rPr lang="en-AU"/>
              <a:t>: Transitions</a:t>
            </a:r>
          </a:p>
        </p:txBody>
      </p:sp>
      <p:sp>
        <p:nvSpPr>
          <p:cNvPr id="9" name="Content Placeholder 8">
            <a:extLst>
              <a:ext uri="{FF2B5EF4-FFF2-40B4-BE49-F238E27FC236}">
                <a16:creationId xmlns:a16="http://schemas.microsoft.com/office/drawing/2014/main" id="{E114267A-7CC1-E6F0-0A12-AB6394EA598E}"/>
              </a:ext>
            </a:extLst>
          </p:cNvPr>
          <p:cNvSpPr>
            <a:spLocks noGrp="1"/>
          </p:cNvSpPr>
          <p:nvPr>
            <p:ph sz="half" idx="1"/>
          </p:nvPr>
        </p:nvSpPr>
        <p:spPr/>
        <p:txBody>
          <a:bodyPr>
            <a:normAutofit fontScale="92500" lnSpcReduction="20000"/>
          </a:bodyPr>
          <a:lstStyle/>
          <a:p>
            <a:r>
              <a:rPr lang="en-AU" sz="2200" b="1">
                <a:solidFill>
                  <a:schemeClr val="accent3"/>
                </a:solidFill>
              </a:rPr>
              <a:t>Reflect </a:t>
            </a:r>
          </a:p>
          <a:p>
            <a:pPr fontAlgn="auto">
              <a:spcAft>
                <a:spcPts val="0"/>
              </a:spcAft>
            </a:pPr>
            <a:r>
              <a:rPr lang="en-AU" sz="2200"/>
              <a:t>Think about how and when transitions occur throughout the kindergarten year. </a:t>
            </a:r>
            <a:endParaRPr lang="en-AU" sz="2200" b="1"/>
          </a:p>
          <a:p>
            <a:endParaRPr lang="en-AU" sz="2200" b="1">
              <a:solidFill>
                <a:schemeClr val="accent3"/>
              </a:solidFill>
            </a:endParaRPr>
          </a:p>
          <a:p>
            <a:r>
              <a:rPr lang="en-AU" sz="2200" b="1">
                <a:solidFill>
                  <a:schemeClr val="accent3"/>
                </a:solidFill>
              </a:rPr>
              <a:t>On your Insights and reflection sheet</a:t>
            </a:r>
            <a:r>
              <a:rPr lang="en-AU" sz="2200"/>
              <a:t> </a:t>
            </a:r>
          </a:p>
          <a:p>
            <a:r>
              <a:rPr lang="en-AU" sz="2200"/>
              <a:t>Make notes in the ‘Transitions’ section about:</a:t>
            </a:r>
          </a:p>
          <a:p>
            <a:pPr marL="342900" indent="-342900" fontAlgn="auto">
              <a:spcAft>
                <a:spcPts val="0"/>
              </a:spcAft>
              <a:buFont typeface="Arial" panose="020B0604020202020204" pitchFamily="34" charset="0"/>
              <a:buChar char="•"/>
            </a:pPr>
            <a:r>
              <a:rPr lang="en-AU" sz="2200" b="1"/>
              <a:t>key takeaways </a:t>
            </a:r>
            <a:r>
              <a:rPr lang="en-AU" sz="2200"/>
              <a:t>on</a:t>
            </a:r>
            <a:r>
              <a:rPr lang="en-AU" sz="2200" b="1"/>
              <a:t> </a:t>
            </a:r>
            <a:r>
              <a:rPr lang="en-AU" sz="2200"/>
              <a:t>revisions</a:t>
            </a:r>
          </a:p>
          <a:p>
            <a:pPr marL="342900" indent="-342900" fontAlgn="auto">
              <a:spcAft>
                <a:spcPts val="0"/>
              </a:spcAft>
              <a:buFont typeface="Arial" panose="020B0604020202020204" pitchFamily="34" charset="0"/>
              <a:buChar char="•"/>
            </a:pPr>
            <a:r>
              <a:rPr lang="en-AU" sz="2200" b="1"/>
              <a:t>future actions </a:t>
            </a:r>
            <a:r>
              <a:rPr lang="en-AU" sz="2200"/>
              <a:t>for how you will support children across a range of transitions.</a:t>
            </a:r>
          </a:p>
          <a:p>
            <a:pPr fontAlgn="auto">
              <a:spcAft>
                <a:spcPts val="0"/>
              </a:spcAft>
            </a:pPr>
            <a:endParaRPr lang="en-AU"/>
          </a:p>
          <a:p>
            <a:endParaRPr lang="en-AU"/>
          </a:p>
        </p:txBody>
      </p:sp>
      <p:pic>
        <p:nvPicPr>
          <p:cNvPr id="4" name="Picture 3">
            <a:extLst>
              <a:ext uri="{FF2B5EF4-FFF2-40B4-BE49-F238E27FC236}">
                <a16:creationId xmlns:a16="http://schemas.microsoft.com/office/drawing/2014/main" id="{88E6EB72-4FA3-5B08-8F96-3808F5A9042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10409" y="1230080"/>
            <a:ext cx="3871402" cy="2446769"/>
          </a:xfrm>
          <a:prstGeom prst="rect">
            <a:avLst/>
          </a:prstGeom>
        </p:spPr>
      </p:pic>
      <p:sp>
        <p:nvSpPr>
          <p:cNvPr id="3" name="Content Placeholder 5">
            <a:extLst>
              <a:ext uri="{FF2B5EF4-FFF2-40B4-BE49-F238E27FC236}">
                <a16:creationId xmlns:a16="http://schemas.microsoft.com/office/drawing/2014/main" id="{7B6BAB92-DD1C-22A2-9F31-00EF6A796E08}"/>
              </a:ext>
            </a:extLst>
          </p:cNvPr>
          <p:cNvSpPr txBox="1">
            <a:spLocks/>
          </p:cNvSpPr>
          <p:nvPr/>
        </p:nvSpPr>
        <p:spPr>
          <a:xfrm>
            <a:off x="291862" y="717750"/>
            <a:ext cx="4168775" cy="3708000"/>
          </a:xfrm>
          <a:prstGeom prst="rect">
            <a:avLst/>
          </a:prstGeom>
        </p:spPr>
        <p:txBody>
          <a:bodyPr>
            <a:normAutofit/>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endParaRPr lang="en-AU"/>
          </a:p>
        </p:txBody>
      </p:sp>
      <p:pic>
        <p:nvPicPr>
          <p:cNvPr id="5" name="Picture 4" descr="A drawing of a person with a cloud above their head&#10;&#10;Description automatically generated">
            <a:extLst>
              <a:ext uri="{FF2B5EF4-FFF2-40B4-BE49-F238E27FC236}">
                <a16:creationId xmlns:a16="http://schemas.microsoft.com/office/drawing/2014/main" id="{E037A2B2-5799-2A82-A5E6-C2EF47E8D9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14000" y="3315600"/>
            <a:ext cx="1353600" cy="1353600"/>
          </a:xfrm>
          <a:prstGeom prst="rect">
            <a:avLst/>
          </a:prstGeom>
        </p:spPr>
      </p:pic>
      <p:cxnSp>
        <p:nvCxnSpPr>
          <p:cNvPr id="6" name="Connector: Elbow 5">
            <a:extLst>
              <a:ext uri="{FF2B5EF4-FFF2-40B4-BE49-F238E27FC236}">
                <a16:creationId xmlns:a16="http://schemas.microsoft.com/office/drawing/2014/main" id="{0D3E067B-E520-0A43-18B3-1B6C0C201C41}"/>
              </a:ext>
            </a:extLst>
          </p:cNvPr>
          <p:cNvCxnSpPr>
            <a:cxnSpLocks/>
          </p:cNvCxnSpPr>
          <p:nvPr/>
        </p:nvCxnSpPr>
        <p:spPr>
          <a:xfrm>
            <a:off x="3788229" y="2939143"/>
            <a:ext cx="2259280" cy="376457"/>
          </a:xfrm>
          <a:prstGeom prst="bentConnector3">
            <a:avLst>
              <a:gd name="adj1" fmla="val 50000"/>
            </a:avLst>
          </a:prstGeom>
          <a:ln w="3175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293104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8C09-47CF-DD15-39BA-858259A866C8}"/>
              </a:ext>
            </a:extLst>
          </p:cNvPr>
          <p:cNvSpPr>
            <a:spLocks noGrp="1"/>
          </p:cNvSpPr>
          <p:nvPr>
            <p:ph type="title"/>
          </p:nvPr>
        </p:nvSpPr>
        <p:spPr/>
        <p:txBody>
          <a:bodyPr/>
          <a:lstStyle/>
          <a:p>
            <a:r>
              <a:rPr lang="en-AU"/>
              <a:t>Module 2: Learning outline</a:t>
            </a:r>
          </a:p>
        </p:txBody>
      </p:sp>
      <p:graphicFrame>
        <p:nvGraphicFramePr>
          <p:cNvPr id="7" name="Content Placeholder 3">
            <a:extLst>
              <a:ext uri="{FF2B5EF4-FFF2-40B4-BE49-F238E27FC236}">
                <a16:creationId xmlns:a16="http://schemas.microsoft.com/office/drawing/2014/main" id="{0919CA09-AB1E-8052-2532-125E13F0E468}"/>
              </a:ext>
            </a:extLst>
          </p:cNvPr>
          <p:cNvGraphicFramePr>
            <a:graphicFrameLocks noGrp="1"/>
          </p:cNvGraphicFramePr>
          <p:nvPr>
            <p:ph idx="1"/>
            <p:extLst>
              <p:ext uri="{D42A27DB-BD31-4B8C-83A1-F6EECF244321}">
                <p14:modId xmlns:p14="http://schemas.microsoft.com/office/powerpoint/2010/main" val="171862033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Checkmark with solid fill">
            <a:extLst>
              <a:ext uri="{FF2B5EF4-FFF2-40B4-BE49-F238E27FC236}">
                <a16:creationId xmlns:a16="http://schemas.microsoft.com/office/drawing/2014/main" id="{C159FAD7-1763-7A3B-EF4B-D81680A2A5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7544" y="3651870"/>
            <a:ext cx="593387" cy="593387"/>
          </a:xfrm>
          <a:prstGeom prst="rect">
            <a:avLst/>
          </a:prstGeom>
        </p:spPr>
      </p:pic>
    </p:spTree>
    <p:extLst>
      <p:ext uri="{BB962C8B-B14F-4D97-AF65-F5344CB8AC3E}">
        <p14:creationId xmlns:p14="http://schemas.microsoft.com/office/powerpoint/2010/main" val="3750419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EF04-1049-B626-AC6D-CA12BE90B486}"/>
              </a:ext>
            </a:extLst>
          </p:cNvPr>
          <p:cNvSpPr>
            <a:spLocks noGrp="1"/>
          </p:cNvSpPr>
          <p:nvPr>
            <p:ph type="title"/>
          </p:nvPr>
        </p:nvSpPr>
        <p:spPr/>
        <p:txBody>
          <a:bodyPr/>
          <a:lstStyle/>
          <a:p>
            <a:r>
              <a:rPr lang="en-AU"/>
              <a:t>Familiarisation resources</a:t>
            </a:r>
          </a:p>
        </p:txBody>
      </p:sp>
      <p:sp>
        <p:nvSpPr>
          <p:cNvPr id="4" name="Content Placeholder 3">
            <a:extLst>
              <a:ext uri="{FF2B5EF4-FFF2-40B4-BE49-F238E27FC236}">
                <a16:creationId xmlns:a16="http://schemas.microsoft.com/office/drawing/2014/main" id="{62B6760E-1DDC-5D15-E644-86509A0721F8}"/>
              </a:ext>
            </a:extLst>
          </p:cNvPr>
          <p:cNvSpPr>
            <a:spLocks noGrp="1"/>
          </p:cNvSpPr>
          <p:nvPr>
            <p:ph idx="1"/>
          </p:nvPr>
        </p:nvSpPr>
        <p:spPr/>
        <p:txBody>
          <a:bodyPr/>
          <a:lstStyle/>
          <a:p>
            <a:r>
              <a:rPr lang="en-AU"/>
              <a:t>Revision summaries include:</a:t>
            </a:r>
          </a:p>
          <a:p>
            <a:pPr lvl="1"/>
            <a:r>
              <a:rPr lang="en-AU"/>
              <a:t>QKLG 2018 to QKLG 2024</a:t>
            </a:r>
          </a:p>
          <a:p>
            <a:pPr lvl="1"/>
            <a:r>
              <a:rPr lang="en-AU"/>
              <a:t>Learning and development areas.</a:t>
            </a:r>
          </a:p>
          <a:p>
            <a:pPr lvl="1"/>
            <a:endParaRPr lang="en-AU"/>
          </a:p>
          <a:p>
            <a:pPr lvl="1" indent="0">
              <a:buNone/>
            </a:pPr>
            <a:endParaRPr lang="en-AU"/>
          </a:p>
        </p:txBody>
      </p:sp>
      <p:pic>
        <p:nvPicPr>
          <p:cNvPr id="7" name="Picture 6">
            <a:extLst>
              <a:ext uri="{FF2B5EF4-FFF2-40B4-BE49-F238E27FC236}">
                <a16:creationId xmlns:a16="http://schemas.microsoft.com/office/drawing/2014/main" id="{EF9F5772-46C8-47E9-8A6B-3E35F65A9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092" y="2034599"/>
            <a:ext cx="2117601" cy="2117601"/>
          </a:xfrm>
          <a:prstGeom prst="rect">
            <a:avLst/>
          </a:prstGeom>
        </p:spPr>
      </p:pic>
      <p:sp>
        <p:nvSpPr>
          <p:cNvPr id="8" name="TextBox 7">
            <a:extLst>
              <a:ext uri="{FF2B5EF4-FFF2-40B4-BE49-F238E27FC236}">
                <a16:creationId xmlns:a16="http://schemas.microsoft.com/office/drawing/2014/main" id="{D009E6E9-CF76-4759-7774-A40320AE074A}"/>
              </a:ext>
            </a:extLst>
          </p:cNvPr>
          <p:cNvSpPr txBox="1"/>
          <p:nvPr/>
        </p:nvSpPr>
        <p:spPr>
          <a:xfrm>
            <a:off x="493348" y="4171895"/>
            <a:ext cx="3024336" cy="400110"/>
          </a:xfrm>
          <a:prstGeom prst="rect">
            <a:avLst/>
          </a:prstGeom>
          <a:noFill/>
        </p:spPr>
        <p:txBody>
          <a:bodyPr wrap="square" rtlCol="0">
            <a:spAutoFit/>
          </a:bodyPr>
          <a:lstStyle/>
          <a:p>
            <a:r>
              <a:rPr lang="en-AU" sz="1000">
                <a:hlinkClick r:id="rId4"/>
              </a:rPr>
              <a:t>https://www.qcaa.qld.edu.au/kindergarten/qklg/qklg-2024/familiarisation-planning-resources</a:t>
            </a:r>
            <a:r>
              <a:rPr lang="en-AU" sz="1000"/>
              <a:t> </a:t>
            </a:r>
          </a:p>
        </p:txBody>
      </p:sp>
      <p:pic>
        <p:nvPicPr>
          <p:cNvPr id="10" name="Picture 9">
            <a:extLst>
              <a:ext uri="{FF2B5EF4-FFF2-40B4-BE49-F238E27FC236}">
                <a16:creationId xmlns:a16="http://schemas.microsoft.com/office/drawing/2014/main" id="{F0B061AB-0864-BC9D-B8E1-77372C7FB1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83807" y="2156514"/>
            <a:ext cx="2813793" cy="1995686"/>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823AC6C4-33DB-6A17-C346-2EC9E37E1B4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6615248" y="1357437"/>
            <a:ext cx="1992352" cy="2814458"/>
          </a:xfrm>
          <a:prstGeom prst="rect">
            <a:avLst/>
          </a:prstGeom>
          <a:effectLst>
            <a:outerShdw blurRad="50800" dist="38100" dir="2700000" algn="tl" rotWithShape="0">
              <a:prstClr val="black">
                <a:alpha val="40000"/>
              </a:prstClr>
            </a:outerShdw>
          </a:effectLst>
        </p:spPr>
      </p:pic>
      <p:pic>
        <p:nvPicPr>
          <p:cNvPr id="6" name="Picture 5" descr="A close-up of a logo&#10;&#10;Description automatically generated">
            <a:extLst>
              <a:ext uri="{FF2B5EF4-FFF2-40B4-BE49-F238E27FC236}">
                <a16:creationId xmlns:a16="http://schemas.microsoft.com/office/drawing/2014/main" id="{1969BE44-5028-B253-696F-0AE39B64F0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54000" y="3315600"/>
            <a:ext cx="1353600" cy="1353600"/>
          </a:xfrm>
          <a:prstGeom prst="rect">
            <a:avLst/>
          </a:prstGeom>
        </p:spPr>
      </p:pic>
    </p:spTree>
    <p:extLst>
      <p:ext uri="{BB962C8B-B14F-4D97-AF65-F5344CB8AC3E}">
        <p14:creationId xmlns:p14="http://schemas.microsoft.com/office/powerpoint/2010/main" val="3121107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525E1-B752-D14F-D9D0-900054168115}"/>
              </a:ext>
            </a:extLst>
          </p:cNvPr>
          <p:cNvSpPr>
            <a:spLocks noGrp="1"/>
          </p:cNvSpPr>
          <p:nvPr>
            <p:ph type="title"/>
          </p:nvPr>
        </p:nvSpPr>
        <p:spPr/>
        <p:txBody>
          <a:bodyPr/>
          <a:lstStyle/>
          <a:p>
            <a:r>
              <a:rPr lang="en-AU"/>
              <a:t>Learning and development resources</a:t>
            </a:r>
          </a:p>
        </p:txBody>
      </p:sp>
      <p:pic>
        <p:nvPicPr>
          <p:cNvPr id="5" name="Content Placeholder 4">
            <a:extLst>
              <a:ext uri="{FF2B5EF4-FFF2-40B4-BE49-F238E27FC236}">
                <a16:creationId xmlns:a16="http://schemas.microsoft.com/office/drawing/2014/main" id="{47D14F1E-012E-058B-2C32-96B410486FC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49115" y="717550"/>
            <a:ext cx="2770392" cy="3708400"/>
          </a:xfrm>
        </p:spPr>
      </p:pic>
      <p:sp>
        <p:nvSpPr>
          <p:cNvPr id="6" name="Speech Bubble: Rectangle with Corners Rounded 5">
            <a:extLst>
              <a:ext uri="{FF2B5EF4-FFF2-40B4-BE49-F238E27FC236}">
                <a16:creationId xmlns:a16="http://schemas.microsoft.com/office/drawing/2014/main" id="{2995E921-C69C-EF76-6B3D-C7600491442A}"/>
              </a:ext>
            </a:extLst>
          </p:cNvPr>
          <p:cNvSpPr/>
          <p:nvPr/>
        </p:nvSpPr>
        <p:spPr>
          <a:xfrm>
            <a:off x="4667098" y="1894637"/>
            <a:ext cx="3065068" cy="1755648"/>
          </a:xfrm>
          <a:prstGeom prst="wedgeRoundRectCallout">
            <a:avLst>
              <a:gd name="adj1" fmla="val -135869"/>
              <a:gd name="adj2" fmla="val 77500"/>
              <a:gd name="adj3" fmla="val 16667"/>
            </a:avLst>
          </a:prstGeom>
          <a:noFill/>
          <a:ln w="19050">
            <a:solidFill>
              <a:srgbClr val="7C65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918A180C-1DD0-7D78-384E-ADC11E735F45}"/>
              </a:ext>
            </a:extLst>
          </p:cNvPr>
          <p:cNvSpPr txBox="1"/>
          <p:nvPr/>
        </p:nvSpPr>
        <p:spPr>
          <a:xfrm>
            <a:off x="5113324" y="2466519"/>
            <a:ext cx="2443277" cy="646331"/>
          </a:xfrm>
          <a:prstGeom prst="rect">
            <a:avLst/>
          </a:prstGeom>
          <a:noFill/>
        </p:spPr>
        <p:txBody>
          <a:bodyPr wrap="square" rtlCol="0">
            <a:spAutoFit/>
          </a:bodyPr>
          <a:lstStyle/>
          <a:p>
            <a:r>
              <a:rPr lang="en-AU"/>
              <a:t>Supporting resources and videos.</a:t>
            </a:r>
          </a:p>
        </p:txBody>
      </p:sp>
    </p:spTree>
    <p:extLst>
      <p:ext uri="{BB962C8B-B14F-4D97-AF65-F5344CB8AC3E}">
        <p14:creationId xmlns:p14="http://schemas.microsoft.com/office/powerpoint/2010/main" val="1261799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C47D-03CD-4F91-1315-1C0306D2DE1D}"/>
              </a:ext>
            </a:extLst>
          </p:cNvPr>
          <p:cNvSpPr>
            <a:spLocks noGrp="1"/>
          </p:cNvSpPr>
          <p:nvPr>
            <p:ph type="title"/>
          </p:nvPr>
        </p:nvSpPr>
        <p:spPr>
          <a:ln>
            <a:noFill/>
          </a:ln>
        </p:spPr>
        <p:txBody>
          <a:bodyPr/>
          <a:lstStyle/>
          <a:p>
            <a:r>
              <a:rPr lang="en-AU"/>
              <a:t>QKLG 2024: Familiarisation and planning</a:t>
            </a:r>
          </a:p>
        </p:txBody>
      </p:sp>
      <p:graphicFrame>
        <p:nvGraphicFramePr>
          <p:cNvPr id="4" name="Content Placeholder 3">
            <a:extLst>
              <a:ext uri="{FF2B5EF4-FFF2-40B4-BE49-F238E27FC236}">
                <a16:creationId xmlns:a16="http://schemas.microsoft.com/office/drawing/2014/main" id="{405FDC10-BFB1-7B93-5B8A-FC5A4864CDFC}"/>
              </a:ext>
            </a:extLst>
          </p:cNvPr>
          <p:cNvGraphicFramePr>
            <a:graphicFrameLocks noGrp="1"/>
          </p:cNvGraphicFramePr>
          <p:nvPr>
            <p:ph idx="1"/>
            <p:extLst>
              <p:ext uri="{D42A27DB-BD31-4B8C-83A1-F6EECF244321}">
                <p14:modId xmlns:p14="http://schemas.microsoft.com/office/powerpoint/2010/main" val="1088976764"/>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2095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BD9AF0-E623-ED77-79FB-9CD2776B4B8F}"/>
              </a:ext>
            </a:extLst>
          </p:cNvPr>
          <p:cNvSpPr>
            <a:spLocks noGrp="1"/>
          </p:cNvSpPr>
          <p:nvPr>
            <p:ph type="title"/>
          </p:nvPr>
        </p:nvSpPr>
        <p:spPr/>
        <p:txBody>
          <a:bodyPr/>
          <a:lstStyle/>
          <a:p>
            <a:r>
              <a:rPr lang="en-AU"/>
              <a:t>Contact us</a:t>
            </a:r>
          </a:p>
        </p:txBody>
      </p:sp>
      <p:sp>
        <p:nvSpPr>
          <p:cNvPr id="4" name="Content Placeholder 3">
            <a:extLst>
              <a:ext uri="{FF2B5EF4-FFF2-40B4-BE49-F238E27FC236}">
                <a16:creationId xmlns:a16="http://schemas.microsoft.com/office/drawing/2014/main" id="{730C6F89-3E19-A684-41C6-07ABA530280E}"/>
              </a:ext>
            </a:extLst>
          </p:cNvPr>
          <p:cNvSpPr>
            <a:spLocks noGrp="1"/>
          </p:cNvSpPr>
          <p:nvPr>
            <p:ph idx="1"/>
          </p:nvPr>
        </p:nvSpPr>
        <p:spPr/>
        <p:txBody>
          <a:bodyPr/>
          <a:lstStyle/>
          <a:p>
            <a:r>
              <a:rPr lang="en-US" b="1"/>
              <a:t>K–10 Curriculum and Assessment Branch</a:t>
            </a:r>
          </a:p>
          <a:p>
            <a:r>
              <a:rPr lang="en-AU" b="1">
                <a:solidFill>
                  <a:schemeClr val="bg2"/>
                </a:solidFill>
              </a:rPr>
              <a:t>E</a:t>
            </a:r>
            <a:r>
              <a:rPr lang="en-AU"/>
              <a:t>  </a:t>
            </a:r>
            <a:r>
              <a:rPr lang="en-AU">
                <a:hlinkClick r:id="rId3"/>
              </a:rPr>
              <a:t>qklg@qcaa.qld.edu.au</a:t>
            </a:r>
            <a:endParaRPr lang="en-AU"/>
          </a:p>
          <a:p>
            <a:endParaRPr lang="en-AU"/>
          </a:p>
        </p:txBody>
      </p:sp>
    </p:spTree>
    <p:extLst>
      <p:ext uri="{BB962C8B-B14F-4D97-AF65-F5344CB8AC3E}">
        <p14:creationId xmlns:p14="http://schemas.microsoft.com/office/powerpoint/2010/main" val="17323015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a:xfrm>
            <a:off x="327025" y="274637"/>
            <a:ext cx="8496000" cy="360000"/>
          </a:xfrm>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a:xfrm>
            <a:off x="327025" y="771550"/>
            <a:ext cx="8496000" cy="2988000"/>
          </a:xfrm>
        </p:spPr>
        <p:txBody>
          <a:bodyPr vert="horz" lIns="0" tIns="0" rIns="0" bIns="0" rtlCol="0">
            <a:normAutofit/>
          </a:bodyPr>
          <a:lstStyle/>
          <a:p>
            <a:pPr>
              <a:lnSpc>
                <a:spcPct val="90000"/>
              </a:lnSpc>
              <a:spcAft>
                <a:spcPts val="600"/>
              </a:spcAft>
            </a:pPr>
            <a:r>
              <a:rPr lang="en-US" sz="1200"/>
              <a:t>Australian Government Department of Education 2022, ‘Belonging, Being and Becoming: The Early Years Learning Framework for Australia V2.0’, </a:t>
            </a:r>
            <a:r>
              <a:rPr lang="en-US" sz="1200" i="1"/>
              <a:t>ACECQA: Approved learning Frameworks Version 2.0 – Communications toolkit,  </a:t>
            </a:r>
            <a:r>
              <a:rPr lang="en-US" sz="1200">
                <a:hlinkClick r:id="rId3"/>
              </a:rPr>
              <a:t>www.acecqa.gov.au/acecqa-approved-learning-frameworks-version-2.0-communications-toolkit</a:t>
            </a:r>
            <a:r>
              <a:rPr lang="en-US" sz="1200"/>
              <a:t>.</a:t>
            </a:r>
          </a:p>
          <a:p>
            <a:pPr>
              <a:lnSpc>
                <a:spcPct val="90000"/>
              </a:lnSpc>
            </a:pPr>
            <a:endParaRPr lang="en-US" sz="1200"/>
          </a:p>
        </p:txBody>
      </p:sp>
    </p:spTree>
    <p:extLst>
      <p:ext uri="{BB962C8B-B14F-4D97-AF65-F5344CB8AC3E}">
        <p14:creationId xmlns:p14="http://schemas.microsoft.com/office/powerpoint/2010/main" val="34388988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a:t>Third-party copyright material, and QCAA material not covered by the CC BY licence is listed below:</a:t>
            </a:r>
          </a:p>
          <a:p>
            <a:pPr marL="288000" indent="-288000" fontAlgn="auto">
              <a:spcAft>
                <a:spcPts val="0"/>
              </a:spcAft>
              <a:buFont typeface="+mj-lt"/>
              <a:buAutoNum type="arabicPeriod"/>
            </a:pPr>
            <a:r>
              <a:rPr lang="en-US" sz="1200">
                <a:solidFill>
                  <a:srgbClr val="111111"/>
                </a:solidFill>
                <a:ea typeface="Times New Roman" panose="02020603050405020304" pitchFamily="18" charset="0"/>
              </a:rPr>
              <a:t>Queensland Government coat of arms, and the QCAA and QSA trademarks may not be reproduced without permission.</a:t>
            </a:r>
          </a:p>
          <a:p>
            <a:pPr marL="288000" indent="-288000">
              <a:buFont typeface="+mj-lt"/>
              <a:buAutoNum type="arabicPeriod"/>
            </a:pPr>
            <a:r>
              <a:rPr lang="en-US" sz="1200"/>
              <a:t>Acknowledgment of Country artwork (2023) ‘Growth through Learning’ by Chern’ee, Brooke and Jesse Sutton, Kalkadoon. </a:t>
            </a:r>
            <a:r>
              <a:rPr lang="en-US" sz="1200">
                <a:hlinkClick r:id="rId3"/>
              </a:rPr>
              <a:t>www.cherneesutton.com.au</a:t>
            </a:r>
            <a:endParaRPr lang="en-US" sz="1200"/>
          </a:p>
          <a:p>
            <a:pPr marL="288000" indent="-288000" fontAlgn="auto">
              <a:spcAft>
                <a:spcPts val="0"/>
              </a:spcAft>
              <a:buFont typeface="+mj-lt"/>
              <a:buAutoNum type="arabicPeriod"/>
            </a:pPr>
            <a:r>
              <a:rPr lang="en-US" sz="1200"/>
              <a:t>Student and staff images have been used with permission.</a:t>
            </a:r>
          </a:p>
          <a:p>
            <a:endParaRPr lang="en-US" sz="1200"/>
          </a:p>
        </p:txBody>
      </p:sp>
    </p:spTree>
    <p:extLst>
      <p:ext uri="{BB962C8B-B14F-4D97-AF65-F5344CB8AC3E}">
        <p14:creationId xmlns:p14="http://schemas.microsoft.com/office/powerpoint/2010/main" val="3691810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2024</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br>
              <a:rPr lang="en-AU" spc="-20" dirty="0"/>
            </a:br>
            <a:r>
              <a:rPr lang="en-US" b="1" dirty="0"/>
              <a:t>Attribution </a:t>
            </a:r>
            <a:r>
              <a:rPr lang="en-US" dirty="0"/>
              <a:t>(include the link):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2024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3669223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C47D-03CD-4F91-1315-1C0306D2DE1D}"/>
              </a:ext>
            </a:extLst>
          </p:cNvPr>
          <p:cNvSpPr>
            <a:spLocks noGrp="1"/>
          </p:cNvSpPr>
          <p:nvPr>
            <p:ph type="title"/>
          </p:nvPr>
        </p:nvSpPr>
        <p:spPr/>
        <p:txBody>
          <a:bodyPr/>
          <a:lstStyle/>
          <a:p>
            <a:r>
              <a:rPr lang="en-AU"/>
              <a:t>QKLG 2024 familiarisation and planning series</a:t>
            </a:r>
          </a:p>
        </p:txBody>
      </p:sp>
      <p:graphicFrame>
        <p:nvGraphicFramePr>
          <p:cNvPr id="6" name="Content Placeholder 3">
            <a:extLst>
              <a:ext uri="{FF2B5EF4-FFF2-40B4-BE49-F238E27FC236}">
                <a16:creationId xmlns:a16="http://schemas.microsoft.com/office/drawing/2014/main" id="{089C12D9-7A86-5DAD-762E-E359907A7646}"/>
              </a:ext>
            </a:extLst>
          </p:cNvPr>
          <p:cNvGraphicFramePr>
            <a:graphicFrameLocks/>
          </p:cNvGraphicFramePr>
          <p:nvPr>
            <p:extLst>
              <p:ext uri="{D42A27DB-BD31-4B8C-83A1-F6EECF244321}">
                <p14:modId xmlns:p14="http://schemas.microsoft.com/office/powerpoint/2010/main" val="135623761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8795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52BC7A-EF6D-2B00-7F12-5A82D336AB09}"/>
              </a:ext>
            </a:extLst>
          </p:cNvPr>
          <p:cNvSpPr txBox="1"/>
          <p:nvPr/>
        </p:nvSpPr>
        <p:spPr>
          <a:xfrm>
            <a:off x="6788090" y="1562510"/>
            <a:ext cx="1950459" cy="1938992"/>
          </a:xfrm>
          <a:prstGeom prst="rect">
            <a:avLst/>
          </a:prstGeom>
          <a:solidFill>
            <a:srgbClr val="DAC5B7"/>
          </a:solidFill>
          <a:ln w="28575">
            <a:solidFill>
              <a:srgbClr val="8E5D4F"/>
            </a:solidFill>
          </a:ln>
        </p:spPr>
        <p:txBody>
          <a:bodyPr wrap="square" rtlCol="0">
            <a:spAutoFit/>
          </a:bodyPr>
          <a:lstStyle/>
          <a:p>
            <a:pPr>
              <a:spcBef>
                <a:spcPts val="0"/>
              </a:spcBef>
            </a:pPr>
            <a:r>
              <a:rPr lang="en-AU" sz="1500" b="1"/>
              <a:t>Learning and development areas</a:t>
            </a:r>
          </a:p>
          <a:p>
            <a:pPr>
              <a:spcBef>
                <a:spcPts val="0"/>
              </a:spcBef>
            </a:pPr>
            <a:endParaRPr lang="en-AU" sz="1500" b="1">
              <a:highlight>
                <a:srgbClr val="C8DEF2"/>
              </a:highlight>
            </a:endParaRPr>
          </a:p>
          <a:p>
            <a:pPr>
              <a:spcBef>
                <a:spcPts val="0"/>
              </a:spcBef>
            </a:pPr>
            <a:endParaRPr lang="en-AU" sz="1500" b="1">
              <a:highlight>
                <a:srgbClr val="C8DEF2"/>
              </a:highlight>
            </a:endParaRPr>
          </a:p>
          <a:p>
            <a:pPr>
              <a:spcBef>
                <a:spcPts val="0"/>
              </a:spcBef>
            </a:pPr>
            <a:endParaRPr lang="en-AU" sz="1500" b="1">
              <a:highlight>
                <a:srgbClr val="C8DEF2"/>
              </a:highlight>
            </a:endParaRPr>
          </a:p>
          <a:p>
            <a:pPr>
              <a:spcBef>
                <a:spcPts val="0"/>
              </a:spcBef>
            </a:pPr>
            <a:endParaRPr lang="en-AU" sz="1500" b="1">
              <a:highlight>
                <a:srgbClr val="C8DEF2"/>
              </a:highlight>
            </a:endParaRPr>
          </a:p>
          <a:p>
            <a:pPr>
              <a:spcBef>
                <a:spcPts val="0"/>
              </a:spcBef>
            </a:pPr>
            <a:endParaRPr lang="en-AU" sz="1500" b="1">
              <a:highlight>
                <a:srgbClr val="C8DEF2"/>
              </a:highlight>
            </a:endParaRPr>
          </a:p>
          <a:p>
            <a:pPr>
              <a:spcBef>
                <a:spcPts val="0"/>
              </a:spcBef>
            </a:pPr>
            <a:endParaRPr lang="en-AU" sz="1500" b="1">
              <a:highlight>
                <a:srgbClr val="C8DEF2"/>
              </a:highlight>
            </a:endParaRPr>
          </a:p>
        </p:txBody>
      </p:sp>
      <p:sp>
        <p:nvSpPr>
          <p:cNvPr id="13" name="Rectangle 12">
            <a:extLst>
              <a:ext uri="{FF2B5EF4-FFF2-40B4-BE49-F238E27FC236}">
                <a16:creationId xmlns:a16="http://schemas.microsoft.com/office/drawing/2014/main" id="{F8F90587-525F-884A-1535-569807B43830}"/>
              </a:ext>
            </a:extLst>
          </p:cNvPr>
          <p:cNvSpPr/>
          <p:nvPr/>
        </p:nvSpPr>
        <p:spPr>
          <a:xfrm>
            <a:off x="4614304" y="1551259"/>
            <a:ext cx="1958695" cy="1951021"/>
          </a:xfrm>
          <a:prstGeom prst="rect">
            <a:avLst/>
          </a:prstGeom>
          <a:solidFill>
            <a:srgbClr val="DAC5B7"/>
          </a:solidFill>
          <a:ln w="28575">
            <a:solidFill>
              <a:srgbClr val="8E5D4F"/>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endParaRPr lang="en-AU"/>
          </a:p>
        </p:txBody>
      </p:sp>
      <p:sp>
        <p:nvSpPr>
          <p:cNvPr id="12" name="Rectangle 11">
            <a:extLst>
              <a:ext uri="{FF2B5EF4-FFF2-40B4-BE49-F238E27FC236}">
                <a16:creationId xmlns:a16="http://schemas.microsoft.com/office/drawing/2014/main" id="{92CC7A47-B8CC-9F23-207A-B31D8AADD9AC}"/>
              </a:ext>
            </a:extLst>
          </p:cNvPr>
          <p:cNvSpPr/>
          <p:nvPr/>
        </p:nvSpPr>
        <p:spPr>
          <a:xfrm>
            <a:off x="2503370" y="1572211"/>
            <a:ext cx="1899560" cy="1938990"/>
          </a:xfrm>
          <a:prstGeom prst="rect">
            <a:avLst/>
          </a:prstGeom>
          <a:noFill/>
          <a:ln w="28575">
            <a:solidFill>
              <a:srgbClr val="8E5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32FF027C-DDBF-04E9-D5F1-C2B33BE2D7D3}"/>
              </a:ext>
            </a:extLst>
          </p:cNvPr>
          <p:cNvSpPr/>
          <p:nvPr/>
        </p:nvSpPr>
        <p:spPr>
          <a:xfrm>
            <a:off x="383224" y="1560181"/>
            <a:ext cx="1899560" cy="1938990"/>
          </a:xfrm>
          <a:prstGeom prst="rect">
            <a:avLst/>
          </a:prstGeom>
          <a:noFill/>
          <a:ln w="28575">
            <a:solidFill>
              <a:srgbClr val="8E5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6F5CB456-8551-B85C-9B3B-8D4959C3230B}"/>
              </a:ext>
            </a:extLst>
          </p:cNvPr>
          <p:cNvSpPr txBox="1"/>
          <p:nvPr/>
        </p:nvSpPr>
        <p:spPr>
          <a:xfrm>
            <a:off x="6807041" y="1551259"/>
            <a:ext cx="1951336" cy="2215991"/>
          </a:xfrm>
          <a:prstGeom prst="rect">
            <a:avLst/>
          </a:prstGeom>
          <a:noFill/>
        </p:spPr>
        <p:txBody>
          <a:bodyPr wrap="square" rtlCol="0">
            <a:spAutoFit/>
          </a:bodyPr>
          <a:lstStyle/>
          <a:p>
            <a:pPr lvl="0">
              <a:spcBef>
                <a:spcPts val="0"/>
              </a:spcBef>
            </a:pPr>
            <a:endParaRPr lang="en-AU" sz="1200"/>
          </a:p>
          <a:p>
            <a:pPr lvl="0">
              <a:spcBef>
                <a:spcPts val="0"/>
              </a:spcBef>
            </a:pPr>
            <a:endParaRPr lang="en-AU" sz="1200"/>
          </a:p>
          <a:p>
            <a:pPr lvl="0">
              <a:spcBef>
                <a:spcPts val="0"/>
              </a:spcBef>
            </a:pPr>
            <a:endParaRPr lang="en-AU" sz="1200"/>
          </a:p>
          <a:p>
            <a:pPr lvl="0">
              <a:spcBef>
                <a:spcPts val="0"/>
              </a:spcBef>
            </a:pPr>
            <a:r>
              <a:rPr lang="en-AU" sz="1200"/>
              <a:t>Refined: </a:t>
            </a:r>
          </a:p>
          <a:p>
            <a:pPr marL="171450" lvl="0" indent="-171450">
              <a:spcBef>
                <a:spcPts val="0"/>
              </a:spcBef>
              <a:buFont typeface="Arial" panose="020B0604020202020204" pitchFamily="34" charset="0"/>
              <a:buChar char="•"/>
            </a:pPr>
            <a:r>
              <a:rPr lang="en-AU" sz="1200"/>
              <a:t>Structure</a:t>
            </a:r>
          </a:p>
          <a:p>
            <a:pPr marL="171450" lvl="0" indent="-171450">
              <a:spcBef>
                <a:spcPts val="0"/>
              </a:spcBef>
              <a:buFont typeface="Arial" panose="020B0604020202020204" pitchFamily="34" charset="0"/>
              <a:buChar char="•"/>
            </a:pPr>
            <a:r>
              <a:rPr lang="en-AU" sz="1200"/>
              <a:t>Examples of observable learning </a:t>
            </a:r>
          </a:p>
          <a:p>
            <a:pPr marL="171450" lvl="0" indent="-171450">
              <a:spcBef>
                <a:spcPts val="0"/>
              </a:spcBef>
              <a:buFont typeface="Arial" panose="020B0604020202020204" pitchFamily="34" charset="0"/>
              <a:buChar char="•"/>
            </a:pPr>
            <a:r>
              <a:rPr lang="en-AU" sz="1200"/>
              <a:t>Examples to illustrate learning across continua</a:t>
            </a:r>
          </a:p>
          <a:p>
            <a:endParaRPr lang="en-AU" sz="1200"/>
          </a:p>
        </p:txBody>
      </p:sp>
      <p:sp>
        <p:nvSpPr>
          <p:cNvPr id="14" name="Rectangle 13">
            <a:extLst>
              <a:ext uri="{FF2B5EF4-FFF2-40B4-BE49-F238E27FC236}">
                <a16:creationId xmlns:a16="http://schemas.microsoft.com/office/drawing/2014/main" id="{32109D05-655A-721A-C8E5-CD68815FD524}"/>
              </a:ext>
            </a:extLst>
          </p:cNvPr>
          <p:cNvSpPr/>
          <p:nvPr/>
        </p:nvSpPr>
        <p:spPr>
          <a:xfrm>
            <a:off x="366695" y="745039"/>
            <a:ext cx="8391682" cy="692871"/>
          </a:xfrm>
          <a:prstGeom prst="rect">
            <a:avLst/>
          </a:prstGeom>
          <a:noFill/>
          <a:ln w="28575">
            <a:solidFill>
              <a:srgbClr val="8E5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BDD1A802-8590-07C0-6829-9456FC48A1DF}"/>
              </a:ext>
            </a:extLst>
          </p:cNvPr>
          <p:cNvSpPr>
            <a:spLocks noGrp="1"/>
          </p:cNvSpPr>
          <p:nvPr>
            <p:ph type="title"/>
          </p:nvPr>
        </p:nvSpPr>
        <p:spPr/>
        <p:txBody>
          <a:bodyPr/>
          <a:lstStyle/>
          <a:p>
            <a:r>
              <a:rPr lang="en-AU"/>
              <a:t>Overview: Revised QKLG elements</a:t>
            </a:r>
          </a:p>
        </p:txBody>
      </p:sp>
      <p:sp>
        <p:nvSpPr>
          <p:cNvPr id="5" name="TextBox 4">
            <a:extLst>
              <a:ext uri="{FF2B5EF4-FFF2-40B4-BE49-F238E27FC236}">
                <a16:creationId xmlns:a16="http://schemas.microsoft.com/office/drawing/2014/main" id="{2013D257-AF07-B90F-F53C-A16D90B037F9}"/>
              </a:ext>
            </a:extLst>
          </p:cNvPr>
          <p:cNvSpPr txBox="1"/>
          <p:nvPr/>
        </p:nvSpPr>
        <p:spPr>
          <a:xfrm>
            <a:off x="405450" y="774288"/>
            <a:ext cx="8189910" cy="892552"/>
          </a:xfrm>
          <a:prstGeom prst="rect">
            <a:avLst/>
          </a:prstGeom>
          <a:noFill/>
          <a:ln>
            <a:noFill/>
          </a:ln>
        </p:spPr>
        <p:txBody>
          <a:bodyPr wrap="square" rtlCol="0">
            <a:spAutoFit/>
          </a:bodyPr>
          <a:lstStyle/>
          <a:p>
            <a:pPr algn="ctr"/>
            <a:r>
              <a:rPr lang="en-AU" sz="1600" b="1"/>
              <a:t>Purpose</a:t>
            </a:r>
          </a:p>
          <a:p>
            <a:pPr algn="ctr"/>
            <a:r>
              <a:rPr lang="en-AU" sz="1200"/>
              <a:t>Updated vision statement and clarified relationship to EYLF V2.0.</a:t>
            </a:r>
          </a:p>
          <a:p>
            <a:pPr lvl="0"/>
            <a:endParaRPr lang="en-AU" sz="1200"/>
          </a:p>
        </p:txBody>
      </p:sp>
      <p:sp>
        <p:nvSpPr>
          <p:cNvPr id="6" name="TextBox 5">
            <a:extLst>
              <a:ext uri="{FF2B5EF4-FFF2-40B4-BE49-F238E27FC236}">
                <a16:creationId xmlns:a16="http://schemas.microsoft.com/office/drawing/2014/main" id="{1681427D-594E-3BE0-F80C-457A68D606B5}"/>
              </a:ext>
            </a:extLst>
          </p:cNvPr>
          <p:cNvSpPr txBox="1"/>
          <p:nvPr/>
        </p:nvSpPr>
        <p:spPr>
          <a:xfrm>
            <a:off x="405451" y="1560181"/>
            <a:ext cx="1913798" cy="892552"/>
          </a:xfrm>
          <a:prstGeom prst="rect">
            <a:avLst/>
          </a:prstGeom>
          <a:noFill/>
          <a:ln>
            <a:noFill/>
          </a:ln>
        </p:spPr>
        <p:txBody>
          <a:bodyPr wrap="square" rtlCol="0">
            <a:spAutoFit/>
          </a:bodyPr>
          <a:lstStyle/>
          <a:p>
            <a:r>
              <a:rPr lang="en-AU" sz="1600" b="1"/>
              <a:t>Principles</a:t>
            </a:r>
          </a:p>
          <a:p>
            <a:pPr lvl="0"/>
            <a:r>
              <a:rPr lang="en-AU" sz="1200"/>
              <a:t>Refined: 5</a:t>
            </a:r>
          </a:p>
          <a:p>
            <a:pPr lvl="0"/>
            <a:r>
              <a:rPr lang="en-AU" sz="1200"/>
              <a:t>Added: 3</a:t>
            </a:r>
          </a:p>
        </p:txBody>
      </p:sp>
      <p:sp>
        <p:nvSpPr>
          <p:cNvPr id="7" name="TextBox 6">
            <a:extLst>
              <a:ext uri="{FF2B5EF4-FFF2-40B4-BE49-F238E27FC236}">
                <a16:creationId xmlns:a16="http://schemas.microsoft.com/office/drawing/2014/main" id="{8CFDCA6B-6382-89A2-7BEF-717F23FD8588}"/>
              </a:ext>
            </a:extLst>
          </p:cNvPr>
          <p:cNvSpPr txBox="1"/>
          <p:nvPr/>
        </p:nvSpPr>
        <p:spPr>
          <a:xfrm>
            <a:off x="2545126" y="1536413"/>
            <a:ext cx="1913798" cy="1169551"/>
          </a:xfrm>
          <a:prstGeom prst="rect">
            <a:avLst/>
          </a:prstGeom>
          <a:noFill/>
          <a:ln>
            <a:noFill/>
          </a:ln>
        </p:spPr>
        <p:txBody>
          <a:bodyPr wrap="square" rtlCol="0">
            <a:spAutoFit/>
          </a:bodyPr>
          <a:lstStyle/>
          <a:p>
            <a:r>
              <a:rPr lang="en-AU" sz="1600" b="1"/>
              <a:t>Practices</a:t>
            </a:r>
          </a:p>
          <a:p>
            <a:pPr lvl="0"/>
            <a:r>
              <a:rPr lang="en-AU" sz="1200"/>
              <a:t>Expanded: 3 to 7</a:t>
            </a:r>
          </a:p>
          <a:p>
            <a:pPr lvl="0"/>
            <a:r>
              <a:rPr lang="en-AU" sz="1200"/>
              <a:t>Refined: 6</a:t>
            </a:r>
          </a:p>
          <a:p>
            <a:pPr lvl="0"/>
            <a:r>
              <a:rPr lang="en-AU" sz="1200"/>
              <a:t>Added: 1</a:t>
            </a:r>
          </a:p>
        </p:txBody>
      </p:sp>
      <p:sp>
        <p:nvSpPr>
          <p:cNvPr id="8" name="TextBox 7">
            <a:extLst>
              <a:ext uri="{FF2B5EF4-FFF2-40B4-BE49-F238E27FC236}">
                <a16:creationId xmlns:a16="http://schemas.microsoft.com/office/drawing/2014/main" id="{64347051-1768-DA70-D92A-F93ABECBFC2E}"/>
              </a:ext>
            </a:extLst>
          </p:cNvPr>
          <p:cNvSpPr txBox="1"/>
          <p:nvPr/>
        </p:nvSpPr>
        <p:spPr>
          <a:xfrm>
            <a:off x="4649956" y="1560181"/>
            <a:ext cx="1913798" cy="1708160"/>
          </a:xfrm>
          <a:prstGeom prst="rect">
            <a:avLst/>
          </a:prstGeom>
          <a:noFill/>
          <a:ln>
            <a:noFill/>
          </a:ln>
        </p:spPr>
        <p:txBody>
          <a:bodyPr wrap="square" rtlCol="0">
            <a:spAutoFit/>
          </a:bodyPr>
          <a:lstStyle/>
          <a:p>
            <a:r>
              <a:rPr lang="en-AU" sz="1500" b="1"/>
              <a:t>Continua of learning and development</a:t>
            </a:r>
          </a:p>
          <a:p>
            <a:pPr lvl="0"/>
            <a:r>
              <a:rPr lang="en-AU" sz="1200"/>
              <a:t>Added: Explanation of continua phases</a:t>
            </a:r>
          </a:p>
          <a:p>
            <a:pPr lvl="0"/>
            <a:r>
              <a:rPr lang="en-AU" sz="1200"/>
              <a:t>Refined: Guidance on using continua</a:t>
            </a:r>
          </a:p>
        </p:txBody>
      </p:sp>
      <p:sp>
        <p:nvSpPr>
          <p:cNvPr id="10" name="TextBox 9">
            <a:extLst>
              <a:ext uri="{FF2B5EF4-FFF2-40B4-BE49-F238E27FC236}">
                <a16:creationId xmlns:a16="http://schemas.microsoft.com/office/drawing/2014/main" id="{3CD96258-0544-A321-7A1A-A5B9DBAE4CD1}"/>
              </a:ext>
            </a:extLst>
          </p:cNvPr>
          <p:cNvSpPr txBox="1"/>
          <p:nvPr/>
        </p:nvSpPr>
        <p:spPr>
          <a:xfrm>
            <a:off x="379095" y="3621442"/>
            <a:ext cx="8379282" cy="615553"/>
          </a:xfrm>
          <a:prstGeom prst="rect">
            <a:avLst/>
          </a:prstGeom>
          <a:solidFill>
            <a:srgbClr val="DAC5B7"/>
          </a:solidFill>
          <a:ln w="28575">
            <a:solidFill>
              <a:srgbClr val="8E5D4F"/>
            </a:solidFill>
          </a:ln>
        </p:spPr>
        <p:txBody>
          <a:bodyPr wrap="square" rtlCol="0">
            <a:spAutoFit/>
          </a:bodyPr>
          <a:lstStyle/>
          <a:p>
            <a:pPr algn="ctr"/>
            <a:r>
              <a:rPr lang="en-AU" sz="1600" b="1"/>
              <a:t>Supporting transitions and continuity of learning</a:t>
            </a:r>
          </a:p>
          <a:p>
            <a:pPr lvl="0" algn="ctr"/>
            <a:r>
              <a:rPr lang="en-AU" sz="1200"/>
              <a:t>Expanded: The range of transitions in the advice. Refined: Supporting transition to school.</a:t>
            </a:r>
          </a:p>
        </p:txBody>
      </p:sp>
      <p:sp>
        <p:nvSpPr>
          <p:cNvPr id="2" name="Rectangle 1">
            <a:extLst>
              <a:ext uri="{FF2B5EF4-FFF2-40B4-BE49-F238E27FC236}">
                <a16:creationId xmlns:a16="http://schemas.microsoft.com/office/drawing/2014/main" id="{DBB5ACA5-D8A6-6380-3A68-568B3EB77B3E}"/>
              </a:ext>
            </a:extLst>
          </p:cNvPr>
          <p:cNvSpPr/>
          <p:nvPr/>
        </p:nvSpPr>
        <p:spPr>
          <a:xfrm>
            <a:off x="93934" y="744122"/>
            <a:ext cx="219456" cy="2754132"/>
          </a:xfrm>
          <a:prstGeom prst="rect">
            <a:avLst/>
          </a:prstGeom>
          <a:solidFill>
            <a:srgbClr val="E7E1DE"/>
          </a:solidFill>
          <a:ln w="25400">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AU" sz="1200">
                <a:solidFill>
                  <a:schemeClr val="tx1"/>
                </a:solidFill>
              </a:rPr>
              <a:t>Module 1</a:t>
            </a:r>
          </a:p>
        </p:txBody>
      </p:sp>
      <p:sp>
        <p:nvSpPr>
          <p:cNvPr id="3" name="Rectangle 2">
            <a:extLst>
              <a:ext uri="{FF2B5EF4-FFF2-40B4-BE49-F238E27FC236}">
                <a16:creationId xmlns:a16="http://schemas.microsoft.com/office/drawing/2014/main" id="{B6F878F3-3299-39D2-702F-4D1891D44784}"/>
              </a:ext>
            </a:extLst>
          </p:cNvPr>
          <p:cNvSpPr/>
          <p:nvPr/>
        </p:nvSpPr>
        <p:spPr>
          <a:xfrm>
            <a:off x="8821237" y="1560179"/>
            <a:ext cx="199482" cy="2676815"/>
          </a:xfrm>
          <a:prstGeom prst="rect">
            <a:avLst/>
          </a:prstGeom>
          <a:solidFill>
            <a:srgbClr val="E7E1DE"/>
          </a:solidFill>
          <a:ln w="25400">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AU" sz="1200">
                <a:solidFill>
                  <a:schemeClr val="tx1"/>
                </a:solidFill>
              </a:rPr>
              <a:t>Module 2</a:t>
            </a:r>
          </a:p>
        </p:txBody>
      </p:sp>
    </p:spTree>
    <p:extLst>
      <p:ext uri="{BB962C8B-B14F-4D97-AF65-F5344CB8AC3E}">
        <p14:creationId xmlns:p14="http://schemas.microsoft.com/office/powerpoint/2010/main" val="139749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A170-1623-47C7-81F6-A586595085B9}"/>
              </a:ext>
            </a:extLst>
          </p:cNvPr>
          <p:cNvSpPr>
            <a:spLocks noGrp="1"/>
          </p:cNvSpPr>
          <p:nvPr>
            <p:ph type="title"/>
          </p:nvPr>
        </p:nvSpPr>
        <p:spPr>
          <a:xfrm>
            <a:off x="327025" y="274637"/>
            <a:ext cx="2351781" cy="360000"/>
          </a:xfrm>
        </p:spPr>
        <p:txBody>
          <a:bodyPr>
            <a:normAutofit fontScale="90000"/>
          </a:bodyPr>
          <a:lstStyle/>
          <a:p>
            <a:r>
              <a:rPr lang="en-AU" sz="2700"/>
              <a:t>Learning goa</a:t>
            </a:r>
            <a:r>
              <a:rPr lang="en-AU"/>
              <a:t>l			</a:t>
            </a:r>
          </a:p>
        </p:txBody>
      </p:sp>
      <p:sp>
        <p:nvSpPr>
          <p:cNvPr id="3" name="Content Placeholder 2">
            <a:extLst>
              <a:ext uri="{FF2B5EF4-FFF2-40B4-BE49-F238E27FC236}">
                <a16:creationId xmlns:a16="http://schemas.microsoft.com/office/drawing/2014/main" id="{E75DC828-2220-C388-0286-397680C97405}"/>
              </a:ext>
            </a:extLst>
          </p:cNvPr>
          <p:cNvSpPr>
            <a:spLocks noGrp="1"/>
          </p:cNvSpPr>
          <p:nvPr>
            <p:ph sz="half" idx="1"/>
          </p:nvPr>
        </p:nvSpPr>
        <p:spPr/>
        <p:txBody>
          <a:bodyPr/>
          <a:lstStyle/>
          <a:p>
            <a:r>
              <a:rPr lang="en-US" sz="2400" kern="0">
                <a:solidFill>
                  <a:srgbClr val="000000"/>
                </a:solidFill>
              </a:rPr>
              <a:t>To understand</a:t>
            </a:r>
            <a:r>
              <a:rPr kumimoji="0" lang="en-US" sz="2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the updates and revisions in the </a:t>
            </a:r>
            <a:r>
              <a:rPr lang="en-US" sz="2400" kern="0">
                <a:solidFill>
                  <a:srgbClr val="000000"/>
                </a:solidFill>
                <a:latin typeface="Arial" panose="020B0604020202020204" pitchFamily="34" charset="0"/>
                <a:cs typeface="Arial" panose="020B0604020202020204" pitchFamily="34" charset="0"/>
              </a:rPr>
              <a:t>QKLG 2024 and prepare for implementation. </a:t>
            </a:r>
            <a:endParaRPr kumimoji="0" lang="en-US" sz="2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endParaRPr lang="en-AU"/>
          </a:p>
        </p:txBody>
      </p:sp>
      <p:sp>
        <p:nvSpPr>
          <p:cNvPr id="4" name="Content Placeholder 3">
            <a:extLst>
              <a:ext uri="{FF2B5EF4-FFF2-40B4-BE49-F238E27FC236}">
                <a16:creationId xmlns:a16="http://schemas.microsoft.com/office/drawing/2014/main" id="{0CE081F0-57CC-C86F-0E5D-0F15622491CA}"/>
              </a:ext>
            </a:extLst>
          </p:cNvPr>
          <p:cNvSpPr>
            <a:spLocks noGrp="1"/>
          </p:cNvSpPr>
          <p:nvPr>
            <p:ph sz="half" idx="2"/>
          </p:nvPr>
        </p:nvSpPr>
        <p:spPr>
          <a:xfrm>
            <a:off x="4737600" y="771551"/>
            <a:ext cx="3859159" cy="3708000"/>
          </a:xfrm>
        </p:spPr>
        <p:txBody>
          <a:bodyPr>
            <a:normAutofit fontScale="92500" lnSpcReduction="20000"/>
          </a:bodyPr>
          <a:lstStyle/>
          <a:p>
            <a:pPr>
              <a:lnSpc>
                <a:spcPct val="110000"/>
              </a:lnSpc>
              <a:spcAft>
                <a:spcPts val="600"/>
              </a:spcAft>
            </a:pPr>
            <a:r>
              <a:rPr lang="en-AU" sz="2400" kern="0">
                <a:latin typeface="Arial" panose="020B0604020202020204" pitchFamily="34" charset="0"/>
                <a:cs typeface="Arial" panose="020B0604020202020204" pitchFamily="34" charset="0"/>
              </a:rPr>
              <a:t>You will know you are successful if you can:</a:t>
            </a:r>
          </a:p>
          <a:p>
            <a:pPr marL="252000" indent="-252000">
              <a:lnSpc>
                <a:spcPct val="110000"/>
              </a:lnSpc>
              <a:spcAft>
                <a:spcPts val="600"/>
              </a:spcAft>
              <a:buFont typeface="Arial" panose="020B0604020202020204" pitchFamily="34" charset="0"/>
              <a:buChar char="•"/>
            </a:pPr>
            <a:r>
              <a:rPr lang="en-US" sz="2400" kern="0">
                <a:latin typeface="Arial" panose="020B0604020202020204" pitchFamily="34" charset="0"/>
                <a:cs typeface="Arial" panose="020B0604020202020204" pitchFamily="34" charset="0"/>
              </a:rPr>
              <a:t>strengthen your knowledge of the QKLG 2024 continua, learning and development areas and transitions</a:t>
            </a:r>
          </a:p>
          <a:p>
            <a:pPr marL="252000" indent="-252000">
              <a:lnSpc>
                <a:spcPct val="110000"/>
              </a:lnSpc>
              <a:spcAft>
                <a:spcPts val="600"/>
              </a:spcAft>
              <a:buFont typeface="Arial" panose="020B0604020202020204" pitchFamily="34" charset="0"/>
              <a:buChar char="•"/>
            </a:pPr>
            <a:r>
              <a:rPr lang="en-US" sz="2400" kern="0">
                <a:latin typeface="Arial" panose="020B0604020202020204" pitchFamily="34" charset="0"/>
                <a:cs typeface="Arial" panose="020B0604020202020204" pitchFamily="34" charset="0"/>
              </a:rPr>
              <a:t>identify QCAA resources to support </a:t>
            </a:r>
            <a:r>
              <a:rPr lang="en-AU" sz="2400" kern="0">
                <a:latin typeface="Arial" panose="020B0604020202020204" pitchFamily="34" charset="0"/>
                <a:cs typeface="Arial" panose="020B0604020202020204" pitchFamily="34" charset="0"/>
              </a:rPr>
              <a:t>familiarisation</a:t>
            </a:r>
          </a:p>
          <a:p>
            <a:pPr marL="252000" indent="-252000">
              <a:lnSpc>
                <a:spcPct val="110000"/>
              </a:lnSpc>
              <a:spcAft>
                <a:spcPts val="600"/>
              </a:spcAft>
              <a:buFont typeface="Arial" panose="020B0604020202020204" pitchFamily="34" charset="0"/>
              <a:buChar char="•"/>
            </a:pPr>
            <a:r>
              <a:rPr lang="en-US" sz="2400" kern="0">
                <a:latin typeface="Arial" panose="020B0604020202020204" pitchFamily="34" charset="0"/>
                <a:cs typeface="Arial" panose="020B0604020202020204" pitchFamily="34" charset="0"/>
              </a:rPr>
              <a:t>identify actions to support implementation.</a:t>
            </a:r>
          </a:p>
          <a:p>
            <a:endParaRPr lang="en-AU"/>
          </a:p>
        </p:txBody>
      </p:sp>
      <p:cxnSp>
        <p:nvCxnSpPr>
          <p:cNvPr id="10" name="Straight Connector 9">
            <a:extLst>
              <a:ext uri="{FF2B5EF4-FFF2-40B4-BE49-F238E27FC236}">
                <a16:creationId xmlns:a16="http://schemas.microsoft.com/office/drawing/2014/main" id="{F67DB3A2-BBDE-42D3-8439-B97021EA13FB}"/>
              </a:ext>
            </a:extLst>
          </p:cNvPr>
          <p:cNvCxnSpPr>
            <a:cxnSpLocks/>
          </p:cNvCxnSpPr>
          <p:nvPr/>
        </p:nvCxnSpPr>
        <p:spPr bwMode="auto">
          <a:xfrm>
            <a:off x="4427984" y="771551"/>
            <a:ext cx="0" cy="3600399"/>
          </a:xfrm>
          <a:prstGeom prst="line">
            <a:avLst/>
          </a:prstGeom>
          <a:ln w="19050" cap="flat" cmpd="sng" algn="ctr">
            <a:solidFill>
              <a:schemeClr val="bg2"/>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D52C1E77-2219-AB1B-58EB-966FD1F2C4FB}"/>
              </a:ext>
            </a:extLst>
          </p:cNvPr>
          <p:cNvSpPr txBox="1"/>
          <p:nvPr/>
        </p:nvSpPr>
        <p:spPr>
          <a:xfrm>
            <a:off x="4621690" y="179848"/>
            <a:ext cx="4584878" cy="461665"/>
          </a:xfrm>
          <a:prstGeom prst="rect">
            <a:avLst/>
          </a:prstGeom>
          <a:noFill/>
        </p:spPr>
        <p:txBody>
          <a:bodyPr wrap="square">
            <a:spAutoFit/>
          </a:bodyPr>
          <a:lstStyle/>
          <a:p>
            <a:r>
              <a:rPr lang="en-AU" sz="2400" b="1"/>
              <a:t>Success criteria</a:t>
            </a:r>
          </a:p>
        </p:txBody>
      </p:sp>
    </p:spTree>
    <p:extLst>
      <p:ext uri="{BB962C8B-B14F-4D97-AF65-F5344CB8AC3E}">
        <p14:creationId xmlns:p14="http://schemas.microsoft.com/office/powerpoint/2010/main" val="402583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18C09-47CF-DD15-39BA-858259A866C8}"/>
              </a:ext>
            </a:extLst>
          </p:cNvPr>
          <p:cNvSpPr>
            <a:spLocks noGrp="1"/>
          </p:cNvSpPr>
          <p:nvPr>
            <p:ph type="title"/>
          </p:nvPr>
        </p:nvSpPr>
        <p:spPr/>
        <p:txBody>
          <a:bodyPr/>
          <a:lstStyle/>
          <a:p>
            <a:r>
              <a:rPr lang="en-AU"/>
              <a:t>Module 2: Learning outline</a:t>
            </a:r>
          </a:p>
        </p:txBody>
      </p:sp>
      <p:graphicFrame>
        <p:nvGraphicFramePr>
          <p:cNvPr id="4" name="Content Placeholder 3">
            <a:extLst>
              <a:ext uri="{FF2B5EF4-FFF2-40B4-BE49-F238E27FC236}">
                <a16:creationId xmlns:a16="http://schemas.microsoft.com/office/drawing/2014/main" id="{89F019EF-326D-0E76-BB2A-F41AF4FA8D63}"/>
              </a:ext>
            </a:extLst>
          </p:cNvPr>
          <p:cNvGraphicFramePr>
            <a:graphicFrameLocks noGrp="1"/>
          </p:cNvGraphicFramePr>
          <p:nvPr>
            <p:ph idx="1"/>
            <p:extLst>
              <p:ext uri="{D42A27DB-BD31-4B8C-83A1-F6EECF244321}">
                <p14:modId xmlns:p14="http://schemas.microsoft.com/office/powerpoint/2010/main" val="434993308"/>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Checkmark with solid fill">
            <a:extLst>
              <a:ext uri="{FF2B5EF4-FFF2-40B4-BE49-F238E27FC236}">
                <a16:creationId xmlns:a16="http://schemas.microsoft.com/office/drawing/2014/main" id="{9B1B4F88-0BC3-BEF8-6009-D9F3AEADCC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7544" y="1059582"/>
            <a:ext cx="576064" cy="576064"/>
          </a:xfrm>
          <a:prstGeom prst="rect">
            <a:avLst/>
          </a:prstGeom>
        </p:spPr>
      </p:pic>
    </p:spTree>
    <p:extLst>
      <p:ext uri="{BB962C8B-B14F-4D97-AF65-F5344CB8AC3E}">
        <p14:creationId xmlns:p14="http://schemas.microsoft.com/office/powerpoint/2010/main" val="60469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D1A802-8590-07C0-6829-9456FC48A1DF}"/>
              </a:ext>
            </a:extLst>
          </p:cNvPr>
          <p:cNvSpPr>
            <a:spLocks noGrp="1"/>
          </p:cNvSpPr>
          <p:nvPr>
            <p:ph type="title"/>
          </p:nvPr>
        </p:nvSpPr>
        <p:spPr/>
        <p:txBody>
          <a:bodyPr>
            <a:normAutofit/>
          </a:bodyPr>
          <a:lstStyle/>
          <a:p>
            <a:r>
              <a:rPr lang="en-AU"/>
              <a:t>Understanding the continua</a:t>
            </a:r>
          </a:p>
        </p:txBody>
      </p:sp>
      <p:sp>
        <p:nvSpPr>
          <p:cNvPr id="5" name="TextBox 4">
            <a:extLst>
              <a:ext uri="{FF2B5EF4-FFF2-40B4-BE49-F238E27FC236}">
                <a16:creationId xmlns:a16="http://schemas.microsoft.com/office/drawing/2014/main" id="{2013D257-AF07-B90F-F53C-A16D90B037F9}"/>
              </a:ext>
            </a:extLst>
          </p:cNvPr>
          <p:cNvSpPr txBox="1"/>
          <p:nvPr/>
        </p:nvSpPr>
        <p:spPr>
          <a:xfrm>
            <a:off x="320975" y="726751"/>
            <a:ext cx="8352928" cy="892552"/>
          </a:xfrm>
          <a:prstGeom prst="rect">
            <a:avLst/>
          </a:prstGeom>
          <a:noFill/>
          <a:ln>
            <a:noFill/>
          </a:ln>
        </p:spPr>
        <p:txBody>
          <a:bodyPr wrap="square" rtlCol="0">
            <a:spAutoFit/>
          </a:bodyPr>
          <a:lstStyle/>
          <a:p>
            <a:pPr algn="ctr"/>
            <a:r>
              <a:rPr lang="en-AU" sz="1600" b="1">
                <a:solidFill>
                  <a:schemeClr val="bg1">
                    <a:lumMod val="75000"/>
                  </a:schemeClr>
                </a:solidFill>
              </a:rPr>
              <a:t>Purpose</a:t>
            </a:r>
          </a:p>
          <a:p>
            <a:pPr algn="ctr"/>
            <a:r>
              <a:rPr lang="en-AU" sz="1200">
                <a:solidFill>
                  <a:schemeClr val="bg1">
                    <a:lumMod val="75000"/>
                  </a:schemeClr>
                </a:solidFill>
              </a:rPr>
              <a:t>Updated vision statement and clarified relationship to EYLF V2.0.</a:t>
            </a:r>
          </a:p>
          <a:p>
            <a:pPr lvl="0"/>
            <a:endParaRPr lang="en-AU" sz="1200"/>
          </a:p>
        </p:txBody>
      </p:sp>
      <p:sp>
        <p:nvSpPr>
          <p:cNvPr id="6" name="TextBox 5">
            <a:extLst>
              <a:ext uri="{FF2B5EF4-FFF2-40B4-BE49-F238E27FC236}">
                <a16:creationId xmlns:a16="http://schemas.microsoft.com/office/drawing/2014/main" id="{1681427D-594E-3BE0-F80C-457A68D606B5}"/>
              </a:ext>
            </a:extLst>
          </p:cNvPr>
          <p:cNvSpPr txBox="1"/>
          <p:nvPr/>
        </p:nvSpPr>
        <p:spPr>
          <a:xfrm>
            <a:off x="359731" y="1541893"/>
            <a:ext cx="1913798" cy="892552"/>
          </a:xfrm>
          <a:prstGeom prst="rect">
            <a:avLst/>
          </a:prstGeom>
          <a:noFill/>
          <a:ln>
            <a:noFill/>
          </a:ln>
        </p:spPr>
        <p:txBody>
          <a:bodyPr wrap="square" rtlCol="0">
            <a:spAutoFit/>
          </a:bodyPr>
          <a:lstStyle/>
          <a:p>
            <a:r>
              <a:rPr lang="en-AU" sz="1600" b="1">
                <a:solidFill>
                  <a:schemeClr val="bg1">
                    <a:lumMod val="75000"/>
                  </a:schemeClr>
                </a:solidFill>
              </a:rPr>
              <a:t>Principles</a:t>
            </a:r>
          </a:p>
          <a:p>
            <a:pPr lvl="0"/>
            <a:r>
              <a:rPr lang="en-AU" sz="1200">
                <a:solidFill>
                  <a:schemeClr val="bg1">
                    <a:lumMod val="75000"/>
                  </a:schemeClr>
                </a:solidFill>
              </a:rPr>
              <a:t>Refined 5.</a:t>
            </a:r>
          </a:p>
          <a:p>
            <a:pPr lvl="0"/>
            <a:r>
              <a:rPr lang="en-AU" sz="1200">
                <a:solidFill>
                  <a:schemeClr val="bg1">
                    <a:lumMod val="75000"/>
                  </a:schemeClr>
                </a:solidFill>
              </a:rPr>
              <a:t>Added 3 new.</a:t>
            </a:r>
          </a:p>
        </p:txBody>
      </p:sp>
      <p:sp>
        <p:nvSpPr>
          <p:cNvPr id="7" name="TextBox 6">
            <a:extLst>
              <a:ext uri="{FF2B5EF4-FFF2-40B4-BE49-F238E27FC236}">
                <a16:creationId xmlns:a16="http://schemas.microsoft.com/office/drawing/2014/main" id="{8CFDCA6B-6382-89A2-7BEF-717F23FD8588}"/>
              </a:ext>
            </a:extLst>
          </p:cNvPr>
          <p:cNvSpPr txBox="1"/>
          <p:nvPr/>
        </p:nvSpPr>
        <p:spPr>
          <a:xfrm>
            <a:off x="2499406" y="1518125"/>
            <a:ext cx="1913798" cy="1169551"/>
          </a:xfrm>
          <a:prstGeom prst="rect">
            <a:avLst/>
          </a:prstGeom>
          <a:noFill/>
          <a:ln>
            <a:noFill/>
          </a:ln>
        </p:spPr>
        <p:txBody>
          <a:bodyPr wrap="square" rtlCol="0">
            <a:spAutoFit/>
          </a:bodyPr>
          <a:lstStyle/>
          <a:p>
            <a:r>
              <a:rPr lang="en-AU" sz="1600" b="1">
                <a:solidFill>
                  <a:schemeClr val="bg1">
                    <a:lumMod val="75000"/>
                  </a:schemeClr>
                </a:solidFill>
              </a:rPr>
              <a:t>Practices</a:t>
            </a:r>
          </a:p>
          <a:p>
            <a:pPr lvl="0"/>
            <a:r>
              <a:rPr lang="en-AU" sz="1200">
                <a:solidFill>
                  <a:schemeClr val="bg1">
                    <a:lumMod val="75000"/>
                  </a:schemeClr>
                </a:solidFill>
              </a:rPr>
              <a:t>Expanded from 3 to 7.</a:t>
            </a:r>
          </a:p>
          <a:p>
            <a:pPr lvl="0"/>
            <a:r>
              <a:rPr lang="en-AU" sz="1200">
                <a:solidFill>
                  <a:schemeClr val="bg1">
                    <a:lumMod val="75000"/>
                  </a:schemeClr>
                </a:solidFill>
              </a:rPr>
              <a:t>Refined 6.</a:t>
            </a:r>
          </a:p>
          <a:p>
            <a:pPr lvl="0"/>
            <a:r>
              <a:rPr lang="en-AU" sz="1200">
                <a:solidFill>
                  <a:schemeClr val="bg1">
                    <a:lumMod val="75000"/>
                  </a:schemeClr>
                </a:solidFill>
              </a:rPr>
              <a:t>Added 1 new.</a:t>
            </a:r>
          </a:p>
        </p:txBody>
      </p:sp>
      <p:sp>
        <p:nvSpPr>
          <p:cNvPr id="9" name="TextBox 8">
            <a:extLst>
              <a:ext uri="{FF2B5EF4-FFF2-40B4-BE49-F238E27FC236}">
                <a16:creationId xmlns:a16="http://schemas.microsoft.com/office/drawing/2014/main" id="{C252BC7A-EF6D-2B00-7F12-5A82D336AB09}"/>
              </a:ext>
            </a:extLst>
          </p:cNvPr>
          <p:cNvSpPr txBox="1"/>
          <p:nvPr/>
        </p:nvSpPr>
        <p:spPr>
          <a:xfrm>
            <a:off x="6762199" y="1553922"/>
            <a:ext cx="1911704" cy="2123658"/>
          </a:xfrm>
          <a:prstGeom prst="rect">
            <a:avLst/>
          </a:prstGeom>
          <a:noFill/>
          <a:ln w="28575">
            <a:solidFill>
              <a:srgbClr val="8E5D4F"/>
            </a:solidFill>
          </a:ln>
        </p:spPr>
        <p:txBody>
          <a:bodyPr wrap="square" rtlCol="0">
            <a:spAutoFit/>
          </a:bodyPr>
          <a:lstStyle/>
          <a:p>
            <a:r>
              <a:rPr lang="en-AU" sz="1600" b="1"/>
              <a:t>Learning and development areas</a:t>
            </a:r>
          </a:p>
          <a:p>
            <a:pPr lvl="0"/>
            <a:r>
              <a:rPr lang="en-AU" sz="1200"/>
              <a:t>Refined structure.</a:t>
            </a:r>
          </a:p>
          <a:p>
            <a:pPr lvl="0"/>
            <a:r>
              <a:rPr lang="en-AU" sz="1200"/>
              <a:t>Refined examples of observable learning and examples to illustrate learning across the continua.</a:t>
            </a:r>
          </a:p>
        </p:txBody>
      </p:sp>
      <p:sp>
        <p:nvSpPr>
          <p:cNvPr id="10" name="TextBox 9">
            <a:extLst>
              <a:ext uri="{FF2B5EF4-FFF2-40B4-BE49-F238E27FC236}">
                <a16:creationId xmlns:a16="http://schemas.microsoft.com/office/drawing/2014/main" id="{3CD96258-0544-A321-7A1A-A5B9DBAE4CD1}"/>
              </a:ext>
            </a:extLst>
          </p:cNvPr>
          <p:cNvSpPr txBox="1"/>
          <p:nvPr/>
        </p:nvSpPr>
        <p:spPr>
          <a:xfrm>
            <a:off x="359731" y="3799147"/>
            <a:ext cx="8352928" cy="615553"/>
          </a:xfrm>
          <a:prstGeom prst="rect">
            <a:avLst/>
          </a:prstGeom>
          <a:noFill/>
          <a:ln w="28575">
            <a:solidFill>
              <a:srgbClr val="8E5D4F"/>
            </a:solidFill>
          </a:ln>
        </p:spPr>
        <p:txBody>
          <a:bodyPr wrap="square" rtlCol="0">
            <a:spAutoFit/>
          </a:bodyPr>
          <a:lstStyle/>
          <a:p>
            <a:pPr algn="ctr"/>
            <a:r>
              <a:rPr lang="en-AU" sz="1600" b="1"/>
              <a:t>Supporting transitions and continuity of learning</a:t>
            </a:r>
          </a:p>
          <a:p>
            <a:pPr lvl="0" algn="ctr"/>
            <a:r>
              <a:rPr lang="en-AU" sz="1200"/>
              <a:t>Expanded advice to include a range of transitions and refined supporting transition to school.</a:t>
            </a:r>
          </a:p>
        </p:txBody>
      </p:sp>
      <p:sp>
        <p:nvSpPr>
          <p:cNvPr id="11" name="Rectangle 10">
            <a:extLst>
              <a:ext uri="{FF2B5EF4-FFF2-40B4-BE49-F238E27FC236}">
                <a16:creationId xmlns:a16="http://schemas.microsoft.com/office/drawing/2014/main" id="{32FF027C-DDBF-04E9-D5F1-C2B33BE2D7D3}"/>
              </a:ext>
            </a:extLst>
          </p:cNvPr>
          <p:cNvSpPr/>
          <p:nvPr/>
        </p:nvSpPr>
        <p:spPr>
          <a:xfrm>
            <a:off x="337504" y="1541892"/>
            <a:ext cx="1911704" cy="2122955"/>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92CC7A47-B8CC-9F23-207A-B31D8AADD9AC}"/>
              </a:ext>
            </a:extLst>
          </p:cNvPr>
          <p:cNvSpPr/>
          <p:nvPr/>
        </p:nvSpPr>
        <p:spPr>
          <a:xfrm>
            <a:off x="2489325" y="1553922"/>
            <a:ext cx="1911704" cy="2122955"/>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F8F90587-525F-884A-1535-569807B43830}"/>
              </a:ext>
            </a:extLst>
          </p:cNvPr>
          <p:cNvSpPr/>
          <p:nvPr/>
        </p:nvSpPr>
        <p:spPr>
          <a:xfrm>
            <a:off x="4644316" y="1541892"/>
            <a:ext cx="1911704" cy="2122955"/>
          </a:xfrm>
          <a:prstGeom prst="rect">
            <a:avLst/>
          </a:prstGeom>
          <a:solidFill>
            <a:srgbClr val="DAC5B7"/>
          </a:solidFill>
          <a:ln w="28575">
            <a:solidFill>
              <a:srgbClr val="8E5D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32109D05-655A-721A-C8E5-CD68815FD524}"/>
              </a:ext>
            </a:extLst>
          </p:cNvPr>
          <p:cNvSpPr/>
          <p:nvPr/>
        </p:nvSpPr>
        <p:spPr>
          <a:xfrm>
            <a:off x="320975" y="726751"/>
            <a:ext cx="8352928" cy="692871"/>
          </a:xfrm>
          <a:prstGeom prst="rect">
            <a:avLst/>
          </a:prstGeom>
          <a:no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4347051-1768-DA70-D92A-F93ABECBFC2E}"/>
              </a:ext>
            </a:extLst>
          </p:cNvPr>
          <p:cNvSpPr txBox="1"/>
          <p:nvPr/>
        </p:nvSpPr>
        <p:spPr>
          <a:xfrm>
            <a:off x="4604236" y="1541893"/>
            <a:ext cx="1913798" cy="2031325"/>
          </a:xfrm>
          <a:prstGeom prst="rect">
            <a:avLst/>
          </a:prstGeom>
          <a:noFill/>
          <a:ln>
            <a:noFill/>
          </a:ln>
        </p:spPr>
        <p:txBody>
          <a:bodyPr wrap="square" rtlCol="0">
            <a:spAutoFit/>
          </a:bodyPr>
          <a:lstStyle/>
          <a:p>
            <a:r>
              <a:rPr lang="en-AU" sz="1600" b="1"/>
              <a:t>Continua of learning and development</a:t>
            </a:r>
          </a:p>
          <a:p>
            <a:pPr lvl="0"/>
            <a:r>
              <a:rPr lang="en-AU" sz="1200"/>
              <a:t>Added explanation of the continua phases.</a:t>
            </a:r>
          </a:p>
          <a:p>
            <a:pPr lvl="0"/>
            <a:r>
              <a:rPr lang="en-AU" sz="1200"/>
              <a:t>Refined guidance on using the continua.</a:t>
            </a:r>
          </a:p>
          <a:p>
            <a:pPr lvl="0"/>
            <a:endParaRPr lang="en-AU" sz="1200"/>
          </a:p>
        </p:txBody>
      </p:sp>
    </p:spTree>
    <p:extLst>
      <p:ext uri="{BB962C8B-B14F-4D97-AF65-F5344CB8AC3E}">
        <p14:creationId xmlns:p14="http://schemas.microsoft.com/office/powerpoint/2010/main" val="3301198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Body text"/>
</p:tagLst>
</file>

<file path=ppt/tags/tag2.xml><?xml version="1.0" encoding="utf-8"?>
<p:tagLst xmlns:a="http://schemas.openxmlformats.org/drawingml/2006/main" xmlns:r="http://schemas.openxmlformats.org/officeDocument/2006/relationships" xmlns:p="http://schemas.openxmlformats.org/presentationml/2006/main">
  <p:tag name="RNRSTYLE" val="Body text"/>
</p:tagLst>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40770_QKLG_2024_widescreen_ppt_16x9_CC_BY_v36_nv.potx" id="{D9A2AC57-07A2-49E0-B9CA-37679069967D}" vid="{73617580-50A2-430B-873D-33D4A79E6709}"/>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0770_QKLG_2024_widescreen_ppt_16x9_CC_BY_v36_nv.potx" id="{D9A2AC57-07A2-49E0-B9CA-37679069967D}" vid="{48E60CF8-E735-4C43-AE6B-AD635766927E}"/>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EE49F7F6-7FE4-43DF-A741-373C30A272B9}">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DEBD03-5E9C-40A0-804B-944DDB9E62A1}">
  <ds:schemaRefs>
    <ds:schemaRef ds:uri="1aeb0db8-a023-4f83-a675-fc900e5c4eb0"/>
    <ds:schemaRef ds:uri="70d7b946-3027-4b33-9e00-b894cda58c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E3A8AC4-414B-4AD5-A315-29792D52C4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QKLG_2024_widescreen_ppt_16x9_CC_BY (1)</Template>
  <TotalTime>9</TotalTime>
  <Words>4611</Words>
  <Application>Microsoft Office PowerPoint</Application>
  <PresentationFormat>On-screen Show (16:9)</PresentationFormat>
  <Paragraphs>590</Paragraphs>
  <Slides>50</Slides>
  <Notes>50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Courier New</vt:lpstr>
      <vt:lpstr>Times New Roman</vt:lpstr>
      <vt:lpstr>Wingdings</vt:lpstr>
      <vt:lpstr>QCAA title slides</vt:lpstr>
      <vt:lpstr>QCAA content</vt:lpstr>
      <vt:lpstr>PowerPoint Presentation</vt:lpstr>
      <vt:lpstr>PowerPoint Presentation</vt:lpstr>
      <vt:lpstr>Familiarisation and planning self-paced learning </vt:lpstr>
      <vt:lpstr>Acknowledgment of Country</vt:lpstr>
      <vt:lpstr>QKLG 2024 familiarisation and planning series</vt:lpstr>
      <vt:lpstr>Overview: Revised QKLG elements</vt:lpstr>
      <vt:lpstr>Learning goal   </vt:lpstr>
      <vt:lpstr>Module 2: Learning outline</vt:lpstr>
      <vt:lpstr>Understanding the continua</vt:lpstr>
      <vt:lpstr>Understanding the continua of learning and development</vt:lpstr>
      <vt:lpstr>Phases of the continua</vt:lpstr>
      <vt:lpstr>Using the continua</vt:lpstr>
      <vt:lpstr>Key advice for using the continua</vt:lpstr>
      <vt:lpstr>Activity 1: Reflecting on using the continua</vt:lpstr>
      <vt:lpstr>Embedded continua in the learning and development areas</vt:lpstr>
      <vt:lpstr>Phases of the continua</vt:lpstr>
      <vt:lpstr>Activity 2: Planning and assessing using the continua  </vt:lpstr>
      <vt:lpstr>Examples of learning in the continua</vt:lpstr>
      <vt:lpstr>Activity 3: Understanding situation and support </vt:lpstr>
      <vt:lpstr>Check in: Situation and support</vt:lpstr>
      <vt:lpstr>Developing awareness of patterns in early years learning</vt:lpstr>
      <vt:lpstr>Activity 4: Examples of learning</vt:lpstr>
      <vt:lpstr>Insights and reflection sheet: The continua</vt:lpstr>
      <vt:lpstr>Module 2: Learning outline</vt:lpstr>
      <vt:lpstr>Understanding the learning and development areas</vt:lpstr>
      <vt:lpstr>Refinement to structure</vt:lpstr>
      <vt:lpstr>Description of learning and development</vt:lpstr>
      <vt:lpstr>PowerPoint Presentation</vt:lpstr>
      <vt:lpstr>PowerPoint Presentation</vt:lpstr>
      <vt:lpstr>Refinement of learning and development areas</vt:lpstr>
      <vt:lpstr>Learning and development area: Communicating </vt:lpstr>
      <vt:lpstr>Activity 5: Comparison of Communicating description </vt:lpstr>
      <vt:lpstr>Key focuses</vt:lpstr>
      <vt:lpstr>Language and literacy</vt:lpstr>
      <vt:lpstr>Activity 6: Key focuses of learning and development</vt:lpstr>
      <vt:lpstr>Key focuses of learning and development</vt:lpstr>
      <vt:lpstr>Insights and reflection sheet: Learning and development areas</vt:lpstr>
      <vt:lpstr>Module 2: Learning outline</vt:lpstr>
      <vt:lpstr>Building understanding of supporting transitions</vt:lpstr>
      <vt:lpstr>Supporting transitions and continuity of learning</vt:lpstr>
      <vt:lpstr>Insights and reflection sheet: Transitions</vt:lpstr>
      <vt:lpstr>Module 2: Learning outline</vt:lpstr>
      <vt:lpstr>Familiarisation resources</vt:lpstr>
      <vt:lpstr>Learning and development resources</vt:lpstr>
      <vt:lpstr>QKLG 2024: Familiarisation and planning</vt:lpstr>
      <vt:lpstr>Contact us</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QKLG 2024: Familiarisation and planning, Part 2  This webinar will commence at 3:30pm</dc:title>
  <dc:creator>Janis McDermott</dc:creator>
  <cp:lastModifiedBy>Stephanie Soya</cp:lastModifiedBy>
  <cp:revision>5</cp:revision>
  <cp:lastPrinted>2024-12-12T21:47:11Z</cp:lastPrinted>
  <dcterms:created xsi:type="dcterms:W3CDTF">2024-10-29T04:09:41Z</dcterms:created>
  <dcterms:modified xsi:type="dcterms:W3CDTF">2024-12-19T01:04:06Z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