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0" r:id="rId5"/>
    <p:sldMasterId id="2147484244" r:id="rId6"/>
  </p:sldMasterIdLst>
  <p:notesMasterIdLst>
    <p:notesMasterId r:id="rId56"/>
  </p:notesMasterIdLst>
  <p:handoutMasterIdLst>
    <p:handoutMasterId r:id="rId57"/>
  </p:handoutMasterIdLst>
  <p:sldIdLst>
    <p:sldId id="3248" r:id="rId7"/>
    <p:sldId id="320" r:id="rId8"/>
    <p:sldId id="3253" r:id="rId9"/>
    <p:sldId id="4002" r:id="rId10"/>
    <p:sldId id="4003" r:id="rId11"/>
    <p:sldId id="3596" r:id="rId12"/>
    <p:sldId id="3598" r:id="rId13"/>
    <p:sldId id="3599" r:id="rId14"/>
    <p:sldId id="3600" r:id="rId15"/>
    <p:sldId id="3622" r:id="rId16"/>
    <p:sldId id="3621" r:id="rId17"/>
    <p:sldId id="3623" r:id="rId18"/>
    <p:sldId id="4004" r:id="rId19"/>
    <p:sldId id="3440" r:id="rId20"/>
    <p:sldId id="3441" r:id="rId21"/>
    <p:sldId id="3269" r:id="rId22"/>
    <p:sldId id="4007" r:id="rId23"/>
    <p:sldId id="3270" r:id="rId24"/>
    <p:sldId id="3442" r:id="rId25"/>
    <p:sldId id="3982" r:id="rId26"/>
    <p:sldId id="3277" r:id="rId27"/>
    <p:sldId id="3276" r:id="rId28"/>
    <p:sldId id="4000" r:id="rId29"/>
    <p:sldId id="4005" r:id="rId30"/>
    <p:sldId id="3481" r:id="rId31"/>
    <p:sldId id="3975" r:id="rId32"/>
    <p:sldId id="3292" r:id="rId33"/>
    <p:sldId id="3293" r:id="rId34"/>
    <p:sldId id="3294" r:id="rId35"/>
    <p:sldId id="3471" r:id="rId36"/>
    <p:sldId id="3333" r:id="rId37"/>
    <p:sldId id="3473" r:id="rId38"/>
    <p:sldId id="3429" r:id="rId39"/>
    <p:sldId id="4008" r:id="rId40"/>
    <p:sldId id="3633" r:id="rId41"/>
    <p:sldId id="4009" r:id="rId42"/>
    <p:sldId id="4010" r:id="rId43"/>
    <p:sldId id="4011" r:id="rId44"/>
    <p:sldId id="4006" r:id="rId45"/>
    <p:sldId id="3616" r:id="rId46"/>
    <p:sldId id="3586" r:id="rId47"/>
    <p:sldId id="3587" r:id="rId48"/>
    <p:sldId id="4013" r:id="rId49"/>
    <p:sldId id="4001" r:id="rId50"/>
    <p:sldId id="3456" r:id="rId51"/>
    <p:sldId id="2909" r:id="rId52"/>
    <p:sldId id="2910" r:id="rId53"/>
    <p:sldId id="2913" r:id="rId54"/>
    <p:sldId id="307" r:id="rId55"/>
  </p:sldIdLst>
  <p:sldSz cx="9144000" cy="5143500" type="screen16x9"/>
  <p:notesSz cx="6807200" cy="9939338"/>
  <p:defaultTextStyle>
    <a:defPPr>
      <a:defRPr lang="en-AU"/>
    </a:defPPr>
    <a:lvl1pPr algn="l" rtl="0" fontAlgn="base">
      <a:spcBef>
        <a:spcPct val="50000"/>
      </a:spcBef>
      <a:spcAft>
        <a:spcPct val="0"/>
      </a:spcAft>
      <a:defRPr kern="1200">
        <a:solidFill>
          <a:schemeClr val="tx1"/>
        </a:solidFill>
        <a:latin typeface="Arial" charset="0"/>
        <a:ea typeface="+mn-ea"/>
        <a:cs typeface="+mn-cs"/>
      </a:defRPr>
    </a:lvl1pPr>
    <a:lvl2pPr marL="457200" algn="l" rtl="0" fontAlgn="base">
      <a:spcBef>
        <a:spcPct val="50000"/>
      </a:spcBef>
      <a:spcAft>
        <a:spcPct val="0"/>
      </a:spcAft>
      <a:defRPr kern="1200">
        <a:solidFill>
          <a:schemeClr val="tx1"/>
        </a:solidFill>
        <a:latin typeface="Arial" charset="0"/>
        <a:ea typeface="+mn-ea"/>
        <a:cs typeface="+mn-cs"/>
      </a:defRPr>
    </a:lvl2pPr>
    <a:lvl3pPr marL="914400" algn="l" rtl="0" fontAlgn="base">
      <a:spcBef>
        <a:spcPct val="50000"/>
      </a:spcBef>
      <a:spcAft>
        <a:spcPct val="0"/>
      </a:spcAft>
      <a:defRPr kern="1200">
        <a:solidFill>
          <a:schemeClr val="tx1"/>
        </a:solidFill>
        <a:latin typeface="Arial" charset="0"/>
        <a:ea typeface="+mn-ea"/>
        <a:cs typeface="+mn-cs"/>
      </a:defRPr>
    </a:lvl3pPr>
    <a:lvl4pPr marL="1371600" algn="l" rtl="0" fontAlgn="base">
      <a:spcBef>
        <a:spcPct val="50000"/>
      </a:spcBef>
      <a:spcAft>
        <a:spcPct val="0"/>
      </a:spcAft>
      <a:defRPr kern="1200">
        <a:solidFill>
          <a:schemeClr val="tx1"/>
        </a:solidFill>
        <a:latin typeface="Arial" charset="0"/>
        <a:ea typeface="+mn-ea"/>
        <a:cs typeface="+mn-cs"/>
      </a:defRPr>
    </a:lvl4pPr>
    <a:lvl5pPr marL="1828800" algn="l" rtl="0" fontAlgn="base">
      <a:spcBef>
        <a:spcPct val="5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78">
          <p15:clr>
            <a:srgbClr val="A4A3A4"/>
          </p15:clr>
        </p15:guide>
        <p15:guide id="4" orient="horz" pos="531">
          <p15:clr>
            <a:srgbClr val="A4A3A4"/>
          </p15:clr>
        </p15:guide>
        <p15:guide id="5" pos="2880">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8CF0603-301D-0CB5-1AC6-8C3FF145D6F9}" name="Deanne Johnston" initials="DJ" userId="S::Deanne.Johnston@qcaa.qld.edu.au::2887a3d6-fa86-47b9-9c51-a4898d891af6" providerId="AD"/>
  <p188:author id="{39BE801D-83DD-1303-AA87-457EFC765601}" name="Alison Scott" initials="AS" userId="S::Alison.Scott@qcaa.qld.edu.au::ef947b8b-1725-4591-a6a8-f8a9c588b314" providerId="AD"/>
  <p188:author id="{8608FB21-30BF-05EA-C72E-7A14CACA637D}" name="IT" initials="IT" userId="IT" providerId="None"/>
  <p188:author id="{8863F22E-8E5B-DCEA-1B51-7ABE0C6702CD}" name="Shannyn McSweeney" initials="SM" userId="S::Shannyn.McSweeney@qcaa.qld.edu.au::305e6775-da44-41fe-a46a-e3cddad11a43" providerId="AD"/>
  <p188:author id="{EF4A442F-5CE6-4EB1-3200-F51E13A08EB4}" name="Sharon Ponting" initials="SP" userId="S::Sharon.Ponting@qcaa.qld.edu.au::23d499be-2eba-4ac1-bb19-bddb77f5dc58" providerId="AD"/>
  <p188:author id="{21782760-39C4-DAD3-5607-978623972DBE}" name="Daphne Gillies" initials="DG" userId="S::Daphne.Gillies@qcaa.qld.edu.au::606166fb-9a49-47d6-b323-b2049e6ec60a" providerId="AD"/>
  <p188:author id="{A2AA436B-1829-136B-D14B-155239C67989}" name="Nikki Patton" initials="NP" userId="S::Nikki.Patton@qcaa.qld.edu.au::6cf95a0d-1d52-42d8-9035-3b7c1a6b5217" providerId="AD"/>
  <p188:author id="{F7057770-4DFB-8161-03FA-FE0869493ED4}" name="Luna Pendragon" initials="LP" userId="S::Luna.Pendragon@qcaa.qld.edu.au::805c6c5e-2b13-45db-a6a4-e4f1326843b7" providerId="AD"/>
  <p188:author id="{A8E56179-FF19-F50F-D399-BED3978072C8}" name="Lindsay Williams" initials="LW" userId="S::Lindsay.Williams@qcaa.qld.edu.au::cace4d2d-ab4f-420c-9cf9-a49a1b5bb980" providerId="AD"/>
  <p188:author id="{5191657A-6F77-E087-7C39-A7CA4B8F81E5}" name="Katherine Capper" initials="KC" userId="S::Katherine.Capper@qcaa.qld.edu.au::56791b1a-5b9b-47d5-b55c-12ccd9aba2e4" providerId="AD"/>
  <p188:author id="{1D36D88B-A5DC-A229-A165-35770A7F3498}" name="Meaghan Jones" initials="MJ" userId="S::Meaghan.Jones@qcaa.qld.edu.au::371d2c79-ffaf-47d9-8e69-39071e12799f" providerId="AD"/>
  <p188:author id="{FEAAA197-8B59-6344-3F0F-537B8463D84D}" name="Joanne Gordon" initials="JG" userId="S::joanne.gordon@qcaa.qld.edu.au::6afa9311-7999-4e60-9be7-dc8a6a2fec73" providerId="AD"/>
  <p188:author id="{663AE7A2-5CB6-83FB-9D15-1219A8786F4C}" name="Virginia Ayliffe" initials="VA" userId="S::Virginia.Ayliffe@qcaa.qld.edu.au::e01ca961-4ba5-41cd-950f-fe5fcff6f38f" providerId="AD"/>
  <p188:author id="{E0E14BA9-63B7-D387-4A3F-AF01C5BAC9AD}" name="Virginia Ayliffe" initials="VA" userId="S::virginia.ayliffe@qcaa.qld.edu.au::e01ca961-4ba5-41cd-950f-fe5fcff6f38f" providerId="AD"/>
  <p188:author id="{EAAB17B3-48E6-B61A-BBE6-9E66D1517A2D}" name="Lindsay Williams" initials="LW" userId="S::lindsay.williams@qcaa.qld.edu.au::cace4d2d-ab4f-420c-9cf9-a49a1b5bb980" providerId="AD"/>
  <p188:author id="{402DE1B5-0962-1ED5-0931-B8987B30AB50}" name="Kirsty Morrison" initials="KM" userId="S::Kirsty.Morrison@qcaa.qld.edu.au::4506f4d7-45ce-4903-942d-146f25eccce2" providerId="AD"/>
  <p188:author id="{9E92F8D1-5E96-F716-22A2-9EDD5EB87855}" name="Deanne Johnston" initials="DJ" userId="S::deanne.johnston@qcaa.qld.edu.au::2887a3d6-fa86-47b9-9c51-a4898d891af6" providerId="AD"/>
  <p188:author id="{82C53ADF-F7EE-AD0B-FB86-2327D8D1A3B3}" name="Bonnie Becker" initials="BB" userId="S::Bonnie.Becker@qcaa.qld.edu.au::100c094b-2a68-4ca6-b126-19655934ac00" providerId="AD"/>
  <p188:author id="{30EB34E2-8CB2-2D3A-A024-E53E92FE93A1}" name="Lindsay Williams" initials="LW" userId="56182f69db810768" providerId="Windows Live"/>
  <p188:author id="{191FE3E5-A7DA-D983-B1A3-D954B6EFDD89}" name="David Madden" initials="DM" userId="S::David.Madden@qcaa.qld.edu.au::5cc290d7-8371-4a7c-9a44-93a73785ea97" providerId="AD"/>
  <p188:author id="{32E785E8-2E80-3656-F342-4FF5F66CB362}" name="Ursula Cleary" initials="UC" userId="S::Ursula.Cleary@qcaa.qld.edu.au::55c872d9-db80-4f92-a8a4-3220fb363a53" providerId="AD"/>
  <p188:author id="{3C092CED-6BD5-D2D6-C5F0-CAE6036CB81C}" name="Phoebe McDonald" initials="PM" userId="S::Phoebe.McDonald@qcaa.qld.edu.au::cb88d1b1-b471-4348-91c2-b3843b6d923d" providerId="AD"/>
  <p188:author id="{6A9A00F5-C49A-7E6B-A24A-0C850FF796A5}" name="CMED" initials="CM" userId="CMED" providerId="None"/>
  <p188:author id="{DC649DFD-2C0F-CABA-B7DC-AFE79CF9C743}" name="Amandine Coquiere" initials="AC" userId="S::Amandine.Coquiere@qcaa.qld.edu.au::39fe9436-840d-45d6-9286-ee4d8e41bdd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elena Bond" initials="HB" lastIdx="1" clrIdx="0">
    <p:extLst>
      <p:ext uri="{19B8F6BF-5375-455C-9EA6-DF929625EA0E}">
        <p15:presenceInfo xmlns:p15="http://schemas.microsoft.com/office/powerpoint/2012/main" userId="S-1-5-21-2406935999-1983212525-3895035740-3768" providerId="AD"/>
      </p:ext>
    </p:extLst>
  </p:cmAuthor>
  <p:cmAuthor id="2" name="Virginia Ayliffe" initials="VA" lastIdx="1" clrIdx="1">
    <p:extLst>
      <p:ext uri="{19B8F6BF-5375-455C-9EA6-DF929625EA0E}">
        <p15:presenceInfo xmlns:p15="http://schemas.microsoft.com/office/powerpoint/2012/main" userId="S::Virginia.Ayliffe@qcaa.qld.edu.au::e01ca961-4ba5-41cd-950f-fe5fcff6f38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DDF2"/>
    <a:srgbClr val="F7EA9F"/>
    <a:srgbClr val="D6EAAD"/>
    <a:srgbClr val="FFC7DD"/>
    <a:srgbClr val="F6D2D4"/>
    <a:srgbClr val="9F218B"/>
    <a:srgbClr val="00B5D1"/>
    <a:srgbClr val="D6E9E3"/>
    <a:srgbClr val="007852"/>
    <a:srgbClr val="99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74"/>
    <p:restoredTop sz="73090" autoAdjust="0"/>
  </p:normalViewPr>
  <p:slideViewPr>
    <p:cSldViewPr snapToGrid="0">
      <p:cViewPr varScale="1">
        <p:scale>
          <a:sx n="110" d="100"/>
          <a:sy n="110" d="100"/>
        </p:scale>
        <p:origin x="1716" y="96"/>
      </p:cViewPr>
      <p:guideLst>
        <p:guide orient="horz" pos="378"/>
        <p:guide orient="horz" pos="531"/>
        <p:guide pos="2880"/>
      </p:guideLst>
    </p:cSldViewPr>
  </p:slideViewPr>
  <p:notesTextViewPr>
    <p:cViewPr>
      <p:scale>
        <a:sx n="3" d="2"/>
        <a:sy n="3" d="2"/>
      </p:scale>
      <p:origin x="0" y="0"/>
    </p:cViewPr>
  </p:notesTextViewPr>
  <p:notesViewPr>
    <p:cSldViewPr snapToGrid="0">
      <p:cViewPr varScale="1">
        <p:scale>
          <a:sx n="66" d="100"/>
          <a:sy n="66" d="100"/>
        </p:scale>
        <p:origin x="0" y="0"/>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microsoft.com/office/2018/10/relationships/authors" Targe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D547B6-6C29-4D9B-8DF9-08ADA7290D9C}"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AU"/>
        </a:p>
      </dgm:t>
    </dgm:pt>
    <dgm:pt modelId="{C3B660A5-EE0E-4A0E-93EB-D4154F19C900}">
      <dgm:prSet phldrT="[Text]" custT="1"/>
      <dgm:spPr>
        <a:solidFill>
          <a:schemeClr val="accent2"/>
        </a:solidFill>
        <a:ln>
          <a:solidFill>
            <a:schemeClr val="bg1">
              <a:lumMod val="95000"/>
            </a:schemeClr>
          </a:solidFill>
        </a:ln>
      </dgm:spPr>
      <dgm:t>
        <a:bodyPr/>
        <a:lstStyle/>
        <a:p>
          <a:r>
            <a:rPr lang="en-AU" sz="2200" b="1" dirty="0">
              <a:solidFill>
                <a:schemeClr val="bg1"/>
              </a:solidFill>
              <a:latin typeface="Arial" panose="020B0604020202020204" pitchFamily="34" charset="0"/>
              <a:cs typeface="Arial" panose="020B0604020202020204" pitchFamily="34" charset="0"/>
            </a:rPr>
            <a:t>Introduction to Australian Curriculum v9.0: Languages </a:t>
          </a:r>
        </a:p>
      </dgm:t>
    </dgm:pt>
    <dgm:pt modelId="{77600CAF-6817-4891-A844-F1719C006935}" type="parTrans" cxnId="{695C9EB5-7FDD-471B-A62F-E9C08B014B0C}">
      <dgm:prSet/>
      <dgm:spPr/>
      <dgm:t>
        <a:bodyPr/>
        <a:lstStyle/>
        <a:p>
          <a:endParaRPr lang="en-AU"/>
        </a:p>
      </dgm:t>
    </dgm:pt>
    <dgm:pt modelId="{013ADA1D-EC20-4176-9B25-26BBE06E1CB3}" type="sibTrans" cxnId="{695C9EB5-7FDD-471B-A62F-E9C08B014B0C}">
      <dgm:prSet/>
      <dgm:spPr>
        <a:solidFill>
          <a:schemeClr val="accent1"/>
        </a:solidFill>
        <a:ln>
          <a:noFill/>
        </a:ln>
      </dgm:spPr>
      <dgm:t>
        <a:bodyPr/>
        <a:lstStyle/>
        <a:p>
          <a:endParaRPr lang="en-AU"/>
        </a:p>
      </dgm:t>
    </dgm:pt>
    <dgm:pt modelId="{C9579BD8-3CE3-414F-8149-A8CD2BAE7E27}">
      <dgm:prSet phldrT="[Text]" custT="1"/>
      <dgm:spPr>
        <a:solidFill>
          <a:schemeClr val="accent3"/>
        </a:solidFill>
      </dgm:spPr>
      <dgm:t>
        <a:bodyPr/>
        <a:lstStyle/>
        <a:p>
          <a:r>
            <a:rPr lang="en-AU" sz="2200" b="1" dirty="0">
              <a:solidFill>
                <a:schemeClr val="tx1"/>
              </a:solidFill>
              <a:latin typeface="Arial" panose="020B0604020202020204" pitchFamily="34" charset="0"/>
              <a:cs typeface="Arial" panose="020B0604020202020204" pitchFamily="34" charset="0"/>
            </a:rPr>
            <a:t>Understand this learning area</a:t>
          </a:r>
        </a:p>
      </dgm:t>
    </dgm:pt>
    <dgm:pt modelId="{A9A1BD00-0A66-4D80-9098-82DF9B569F19}" type="parTrans" cxnId="{BF310A84-CE40-4352-A100-4152E37D695F}">
      <dgm:prSet/>
      <dgm:spPr/>
      <dgm:t>
        <a:bodyPr/>
        <a:lstStyle/>
        <a:p>
          <a:endParaRPr lang="en-AU"/>
        </a:p>
      </dgm:t>
    </dgm:pt>
    <dgm:pt modelId="{091E35A9-9B48-49BE-9F27-60D16CA6FBD0}" type="sibTrans" cxnId="{BF310A84-CE40-4352-A100-4152E37D695F}">
      <dgm:prSet/>
      <dgm:spPr/>
      <dgm:t>
        <a:bodyPr/>
        <a:lstStyle/>
        <a:p>
          <a:endParaRPr lang="en-AU"/>
        </a:p>
      </dgm:t>
    </dgm:pt>
    <dgm:pt modelId="{3BF33863-8035-4F31-9530-9D5FF1AAE7CB}">
      <dgm:prSet phldrT="[Text]" custT="1"/>
      <dgm:spPr>
        <a:solidFill>
          <a:schemeClr val="accent5"/>
        </a:solidFill>
        <a:ln>
          <a:solidFill>
            <a:schemeClr val="bg1">
              <a:lumMod val="95000"/>
            </a:schemeClr>
          </a:solidFill>
        </a:ln>
      </dgm:spPr>
      <dgm:t>
        <a:bodyPr/>
        <a:lstStyle/>
        <a:p>
          <a:r>
            <a:rPr lang="en-AU" sz="2200" b="1" dirty="0">
              <a:solidFill>
                <a:schemeClr val="bg1"/>
              </a:solidFill>
              <a:latin typeface="Arial" panose="020B0604020202020204" pitchFamily="34" charset="0"/>
              <a:cs typeface="Arial" panose="020B0604020202020204" pitchFamily="34" charset="0"/>
            </a:rPr>
            <a:t>Formulating next steps</a:t>
          </a:r>
        </a:p>
      </dgm:t>
    </dgm:pt>
    <dgm:pt modelId="{FF17FDF2-B38F-446B-8802-769A0AF1495C}" type="parTrans" cxnId="{ADBDBDE6-47A4-4F69-B605-331A444482D9}">
      <dgm:prSet/>
      <dgm:spPr/>
      <dgm:t>
        <a:bodyPr/>
        <a:lstStyle/>
        <a:p>
          <a:endParaRPr lang="en-AU"/>
        </a:p>
      </dgm:t>
    </dgm:pt>
    <dgm:pt modelId="{E7746A12-0E9C-4382-A0A9-792DBE40F2C8}" type="sibTrans" cxnId="{ADBDBDE6-47A4-4F69-B605-331A444482D9}">
      <dgm:prSet/>
      <dgm:spPr/>
      <dgm:t>
        <a:bodyPr/>
        <a:lstStyle/>
        <a:p>
          <a:endParaRPr lang="en-AU"/>
        </a:p>
      </dgm:t>
    </dgm:pt>
    <dgm:pt modelId="{C534991B-63B5-4AB9-B516-98B50F14B63E}">
      <dgm:prSet custT="1"/>
      <dgm:spPr>
        <a:solidFill>
          <a:schemeClr val="accent4"/>
        </a:solidFill>
      </dgm:spPr>
      <dgm:t>
        <a:bodyPr/>
        <a:lstStyle/>
        <a:p>
          <a:r>
            <a:rPr lang="en-AU" sz="2200" b="1" dirty="0">
              <a:solidFill>
                <a:schemeClr val="tx1"/>
              </a:solidFill>
              <a:latin typeface="Arial" panose="020B0604020202020204" pitchFamily="34" charset="0"/>
              <a:cs typeface="Arial" panose="020B0604020202020204" pitchFamily="34" charset="0"/>
            </a:rPr>
            <a:t>Curriculum elements</a:t>
          </a:r>
        </a:p>
      </dgm:t>
    </dgm:pt>
    <dgm:pt modelId="{699DA029-FFD1-4416-8368-0AB73F1F036D}" type="parTrans" cxnId="{01F42A2C-E987-4A5E-B119-75F289D36BD6}">
      <dgm:prSet/>
      <dgm:spPr/>
      <dgm:t>
        <a:bodyPr/>
        <a:lstStyle/>
        <a:p>
          <a:endParaRPr lang="en-AU"/>
        </a:p>
      </dgm:t>
    </dgm:pt>
    <dgm:pt modelId="{6616058F-5699-454C-94D2-6BBF45BE2150}" type="sibTrans" cxnId="{01F42A2C-E987-4A5E-B119-75F289D36BD6}">
      <dgm:prSet/>
      <dgm:spPr/>
      <dgm:t>
        <a:bodyPr/>
        <a:lstStyle/>
        <a:p>
          <a:endParaRPr lang="en-AU"/>
        </a:p>
      </dgm:t>
    </dgm:pt>
    <dgm:pt modelId="{3B6A8FC2-5FB7-433C-9F93-975F8BA690B4}" type="pres">
      <dgm:prSet presAssocID="{3AD547B6-6C29-4D9B-8DF9-08ADA7290D9C}" presName="Name0" presStyleCnt="0">
        <dgm:presLayoutVars>
          <dgm:chMax val="7"/>
          <dgm:chPref val="7"/>
          <dgm:dir/>
        </dgm:presLayoutVars>
      </dgm:prSet>
      <dgm:spPr/>
    </dgm:pt>
    <dgm:pt modelId="{5DFE7163-D9CC-4E28-B2B0-A908A8574420}" type="pres">
      <dgm:prSet presAssocID="{3AD547B6-6C29-4D9B-8DF9-08ADA7290D9C}" presName="Name1" presStyleCnt="0"/>
      <dgm:spPr/>
    </dgm:pt>
    <dgm:pt modelId="{1A6B6ACB-0360-4054-8D6C-C9A64F862CDC}" type="pres">
      <dgm:prSet presAssocID="{3AD547B6-6C29-4D9B-8DF9-08ADA7290D9C}" presName="cycle" presStyleCnt="0"/>
      <dgm:spPr/>
    </dgm:pt>
    <dgm:pt modelId="{EA4BE48B-17E8-4F29-93DB-0E91867B2017}" type="pres">
      <dgm:prSet presAssocID="{3AD547B6-6C29-4D9B-8DF9-08ADA7290D9C}" presName="srcNode" presStyleLbl="node1" presStyleIdx="0" presStyleCnt="4"/>
      <dgm:spPr/>
    </dgm:pt>
    <dgm:pt modelId="{9A52DB47-B7EA-41E9-ABD6-9560C2324DA9}" type="pres">
      <dgm:prSet presAssocID="{3AD547B6-6C29-4D9B-8DF9-08ADA7290D9C}" presName="conn" presStyleLbl="parChTrans1D2" presStyleIdx="0" presStyleCnt="1"/>
      <dgm:spPr/>
    </dgm:pt>
    <dgm:pt modelId="{7EE4B1E7-84A8-48DE-B65D-ED9E0A8DE56F}" type="pres">
      <dgm:prSet presAssocID="{3AD547B6-6C29-4D9B-8DF9-08ADA7290D9C}" presName="extraNode" presStyleLbl="node1" presStyleIdx="0" presStyleCnt="4"/>
      <dgm:spPr/>
    </dgm:pt>
    <dgm:pt modelId="{7F9583DE-C9D5-498F-9259-5DDEDED11AE9}" type="pres">
      <dgm:prSet presAssocID="{3AD547B6-6C29-4D9B-8DF9-08ADA7290D9C}" presName="dstNode" presStyleLbl="node1" presStyleIdx="0" presStyleCnt="4"/>
      <dgm:spPr/>
    </dgm:pt>
    <dgm:pt modelId="{24CDEF71-CB6C-4572-9AC0-E85112D71E9F}" type="pres">
      <dgm:prSet presAssocID="{C3B660A5-EE0E-4A0E-93EB-D4154F19C900}" presName="text_1" presStyleLbl="node1" presStyleIdx="0" presStyleCnt="4">
        <dgm:presLayoutVars>
          <dgm:bulletEnabled val="1"/>
        </dgm:presLayoutVars>
      </dgm:prSet>
      <dgm:spPr/>
    </dgm:pt>
    <dgm:pt modelId="{05FA3A6E-4BB8-4121-AC3A-2ED62AAEA0B8}" type="pres">
      <dgm:prSet presAssocID="{C3B660A5-EE0E-4A0E-93EB-D4154F19C900}" presName="accent_1" presStyleCnt="0"/>
      <dgm:spPr/>
    </dgm:pt>
    <dgm:pt modelId="{9C1F023F-615C-455B-A577-4CEC728F60A4}" type="pres">
      <dgm:prSet presAssocID="{C3B660A5-EE0E-4A0E-93EB-D4154F19C900}" presName="accentRepeatNode" presStyleLbl="solidFgAcc1" presStyleIdx="0" presStyleCnt="4"/>
      <dgm:spPr>
        <a:solidFill>
          <a:schemeClr val="bg1"/>
        </a:solidFill>
        <a:ln>
          <a:solidFill>
            <a:schemeClr val="accent2"/>
          </a:solidFill>
        </a:ln>
      </dgm:spPr>
    </dgm:pt>
    <dgm:pt modelId="{69C7DC88-D94B-4ED1-90C3-DB1C3CA09876}" type="pres">
      <dgm:prSet presAssocID="{C9579BD8-3CE3-414F-8149-A8CD2BAE7E27}" presName="text_2" presStyleLbl="node1" presStyleIdx="1" presStyleCnt="4">
        <dgm:presLayoutVars>
          <dgm:bulletEnabled val="1"/>
        </dgm:presLayoutVars>
      </dgm:prSet>
      <dgm:spPr/>
    </dgm:pt>
    <dgm:pt modelId="{FB3A18D7-C2C9-46D5-9271-9F1B31589DE8}" type="pres">
      <dgm:prSet presAssocID="{C9579BD8-3CE3-414F-8149-A8CD2BAE7E27}" presName="accent_2" presStyleCnt="0"/>
      <dgm:spPr/>
    </dgm:pt>
    <dgm:pt modelId="{3886EBE8-25E3-4197-8BA4-B5817F74BCB9}" type="pres">
      <dgm:prSet presAssocID="{C9579BD8-3CE3-414F-8149-A8CD2BAE7E27}" presName="accentRepeatNode" presStyleLbl="solidFgAcc1" presStyleIdx="1" presStyleCnt="4"/>
      <dgm:spPr>
        <a:ln>
          <a:solidFill>
            <a:schemeClr val="accent3"/>
          </a:solidFill>
        </a:ln>
      </dgm:spPr>
    </dgm:pt>
    <dgm:pt modelId="{B00F3AC6-4149-4EAD-B005-A817AF15A25F}" type="pres">
      <dgm:prSet presAssocID="{C534991B-63B5-4AB9-B516-98B50F14B63E}" presName="text_3" presStyleLbl="node1" presStyleIdx="2" presStyleCnt="4">
        <dgm:presLayoutVars>
          <dgm:bulletEnabled val="1"/>
        </dgm:presLayoutVars>
      </dgm:prSet>
      <dgm:spPr/>
    </dgm:pt>
    <dgm:pt modelId="{C0007C78-7F6D-4A52-A662-A7F960C40DF7}" type="pres">
      <dgm:prSet presAssocID="{C534991B-63B5-4AB9-B516-98B50F14B63E}" presName="accent_3" presStyleCnt="0"/>
      <dgm:spPr/>
    </dgm:pt>
    <dgm:pt modelId="{4D61018C-012A-41F2-BCDF-A10CB52E5F39}" type="pres">
      <dgm:prSet presAssocID="{C534991B-63B5-4AB9-B516-98B50F14B63E}" presName="accentRepeatNode" presStyleLbl="solidFgAcc1" presStyleIdx="2" presStyleCnt="4"/>
      <dgm:spPr>
        <a:ln>
          <a:solidFill>
            <a:schemeClr val="accent4"/>
          </a:solidFill>
        </a:ln>
      </dgm:spPr>
    </dgm:pt>
    <dgm:pt modelId="{64A7835D-2E44-400E-BE5E-3F41D56E7BB0}" type="pres">
      <dgm:prSet presAssocID="{3BF33863-8035-4F31-9530-9D5FF1AAE7CB}" presName="text_4" presStyleLbl="node1" presStyleIdx="3" presStyleCnt="4">
        <dgm:presLayoutVars>
          <dgm:bulletEnabled val="1"/>
        </dgm:presLayoutVars>
      </dgm:prSet>
      <dgm:spPr/>
    </dgm:pt>
    <dgm:pt modelId="{52692C54-2CE6-46BE-9335-24D937AE6E54}" type="pres">
      <dgm:prSet presAssocID="{3BF33863-8035-4F31-9530-9D5FF1AAE7CB}" presName="accent_4" presStyleCnt="0"/>
      <dgm:spPr/>
    </dgm:pt>
    <dgm:pt modelId="{FB3F4383-F902-447F-AD24-EEC3129D3B37}" type="pres">
      <dgm:prSet presAssocID="{3BF33863-8035-4F31-9530-9D5FF1AAE7CB}" presName="accentRepeatNode" presStyleLbl="solidFgAcc1" presStyleIdx="3" presStyleCnt="4"/>
      <dgm:spPr>
        <a:ln>
          <a:solidFill>
            <a:srgbClr val="7030A0"/>
          </a:solidFill>
        </a:ln>
      </dgm:spPr>
    </dgm:pt>
  </dgm:ptLst>
  <dgm:cxnLst>
    <dgm:cxn modelId="{01F42A2C-E987-4A5E-B119-75F289D36BD6}" srcId="{3AD547B6-6C29-4D9B-8DF9-08ADA7290D9C}" destId="{C534991B-63B5-4AB9-B516-98B50F14B63E}" srcOrd="2" destOrd="0" parTransId="{699DA029-FFD1-4416-8368-0AB73F1F036D}" sibTransId="{6616058F-5699-454C-94D2-6BBF45BE2150}"/>
    <dgm:cxn modelId="{8213B066-0012-418B-BFBD-D588E36A3BB8}" type="presOf" srcId="{C3B660A5-EE0E-4A0E-93EB-D4154F19C900}" destId="{24CDEF71-CB6C-4572-9AC0-E85112D71E9F}" srcOrd="0" destOrd="0" presId="urn:microsoft.com/office/officeart/2008/layout/VerticalCurvedList"/>
    <dgm:cxn modelId="{04A4BD47-FC45-4A5B-AF26-5551EA5EEF99}" type="presOf" srcId="{013ADA1D-EC20-4176-9B25-26BBE06E1CB3}" destId="{9A52DB47-B7EA-41E9-ABD6-9560C2324DA9}" srcOrd="0" destOrd="0" presId="urn:microsoft.com/office/officeart/2008/layout/VerticalCurvedList"/>
    <dgm:cxn modelId="{C63EC06B-7179-474A-A8A8-F6F8A44B1D65}" type="presOf" srcId="{3AD547B6-6C29-4D9B-8DF9-08ADA7290D9C}" destId="{3B6A8FC2-5FB7-433C-9F93-975F8BA690B4}" srcOrd="0" destOrd="0" presId="urn:microsoft.com/office/officeart/2008/layout/VerticalCurvedList"/>
    <dgm:cxn modelId="{A0773672-0411-42E3-99A1-841C96D27DED}" type="presOf" srcId="{C9579BD8-3CE3-414F-8149-A8CD2BAE7E27}" destId="{69C7DC88-D94B-4ED1-90C3-DB1C3CA09876}" srcOrd="0" destOrd="0" presId="urn:microsoft.com/office/officeart/2008/layout/VerticalCurvedList"/>
    <dgm:cxn modelId="{6F084157-190B-46DE-ABE4-54DD9CF83262}" type="presOf" srcId="{3BF33863-8035-4F31-9530-9D5FF1AAE7CB}" destId="{64A7835D-2E44-400E-BE5E-3F41D56E7BB0}" srcOrd="0" destOrd="0" presId="urn:microsoft.com/office/officeart/2008/layout/VerticalCurvedList"/>
    <dgm:cxn modelId="{BF310A84-CE40-4352-A100-4152E37D695F}" srcId="{3AD547B6-6C29-4D9B-8DF9-08ADA7290D9C}" destId="{C9579BD8-3CE3-414F-8149-A8CD2BAE7E27}" srcOrd="1" destOrd="0" parTransId="{A9A1BD00-0A66-4D80-9098-82DF9B569F19}" sibTransId="{091E35A9-9B48-49BE-9F27-60D16CA6FBD0}"/>
    <dgm:cxn modelId="{6B8EF09B-068B-4B3C-825D-371439573672}" type="presOf" srcId="{C534991B-63B5-4AB9-B516-98B50F14B63E}" destId="{B00F3AC6-4149-4EAD-B005-A817AF15A25F}" srcOrd="0" destOrd="0" presId="urn:microsoft.com/office/officeart/2008/layout/VerticalCurvedList"/>
    <dgm:cxn modelId="{695C9EB5-7FDD-471B-A62F-E9C08B014B0C}" srcId="{3AD547B6-6C29-4D9B-8DF9-08ADA7290D9C}" destId="{C3B660A5-EE0E-4A0E-93EB-D4154F19C900}" srcOrd="0" destOrd="0" parTransId="{77600CAF-6817-4891-A844-F1719C006935}" sibTransId="{013ADA1D-EC20-4176-9B25-26BBE06E1CB3}"/>
    <dgm:cxn modelId="{ADBDBDE6-47A4-4F69-B605-331A444482D9}" srcId="{3AD547B6-6C29-4D9B-8DF9-08ADA7290D9C}" destId="{3BF33863-8035-4F31-9530-9D5FF1AAE7CB}" srcOrd="3" destOrd="0" parTransId="{FF17FDF2-B38F-446B-8802-769A0AF1495C}" sibTransId="{E7746A12-0E9C-4382-A0A9-792DBE40F2C8}"/>
    <dgm:cxn modelId="{28F2228B-8E37-49EF-881D-289F1EC5D519}" type="presParOf" srcId="{3B6A8FC2-5FB7-433C-9F93-975F8BA690B4}" destId="{5DFE7163-D9CC-4E28-B2B0-A908A8574420}" srcOrd="0" destOrd="0" presId="urn:microsoft.com/office/officeart/2008/layout/VerticalCurvedList"/>
    <dgm:cxn modelId="{990DCA7F-4105-4D3B-B996-A7B574BB6E42}" type="presParOf" srcId="{5DFE7163-D9CC-4E28-B2B0-A908A8574420}" destId="{1A6B6ACB-0360-4054-8D6C-C9A64F862CDC}" srcOrd="0" destOrd="0" presId="urn:microsoft.com/office/officeart/2008/layout/VerticalCurvedList"/>
    <dgm:cxn modelId="{ADE06FC3-085F-46B8-80F1-A0B937CE6497}" type="presParOf" srcId="{1A6B6ACB-0360-4054-8D6C-C9A64F862CDC}" destId="{EA4BE48B-17E8-4F29-93DB-0E91867B2017}" srcOrd="0" destOrd="0" presId="urn:microsoft.com/office/officeart/2008/layout/VerticalCurvedList"/>
    <dgm:cxn modelId="{4120458A-2953-4692-B630-4EC71A2CB7F6}" type="presParOf" srcId="{1A6B6ACB-0360-4054-8D6C-C9A64F862CDC}" destId="{9A52DB47-B7EA-41E9-ABD6-9560C2324DA9}" srcOrd="1" destOrd="0" presId="urn:microsoft.com/office/officeart/2008/layout/VerticalCurvedList"/>
    <dgm:cxn modelId="{B9934D3F-9AD0-4E4C-BCD7-0A2F14C9EEF5}" type="presParOf" srcId="{1A6B6ACB-0360-4054-8D6C-C9A64F862CDC}" destId="{7EE4B1E7-84A8-48DE-B65D-ED9E0A8DE56F}" srcOrd="2" destOrd="0" presId="urn:microsoft.com/office/officeart/2008/layout/VerticalCurvedList"/>
    <dgm:cxn modelId="{3DFD80BD-01BC-4F70-8AB7-25E9D65855B7}" type="presParOf" srcId="{1A6B6ACB-0360-4054-8D6C-C9A64F862CDC}" destId="{7F9583DE-C9D5-498F-9259-5DDEDED11AE9}" srcOrd="3" destOrd="0" presId="urn:microsoft.com/office/officeart/2008/layout/VerticalCurvedList"/>
    <dgm:cxn modelId="{93404801-6A7E-494E-B2A5-00C80450B112}" type="presParOf" srcId="{5DFE7163-D9CC-4E28-B2B0-A908A8574420}" destId="{24CDEF71-CB6C-4572-9AC0-E85112D71E9F}" srcOrd="1" destOrd="0" presId="urn:microsoft.com/office/officeart/2008/layout/VerticalCurvedList"/>
    <dgm:cxn modelId="{BB647BC0-6808-49E4-81B0-A972AA4C7CDB}" type="presParOf" srcId="{5DFE7163-D9CC-4E28-B2B0-A908A8574420}" destId="{05FA3A6E-4BB8-4121-AC3A-2ED62AAEA0B8}" srcOrd="2" destOrd="0" presId="urn:microsoft.com/office/officeart/2008/layout/VerticalCurvedList"/>
    <dgm:cxn modelId="{076915D4-6C42-4D2F-9CDC-DC19703AFB1A}" type="presParOf" srcId="{05FA3A6E-4BB8-4121-AC3A-2ED62AAEA0B8}" destId="{9C1F023F-615C-455B-A577-4CEC728F60A4}" srcOrd="0" destOrd="0" presId="urn:microsoft.com/office/officeart/2008/layout/VerticalCurvedList"/>
    <dgm:cxn modelId="{06E6A6AB-ED28-4FCF-83A3-7AEDAC8B5B33}" type="presParOf" srcId="{5DFE7163-D9CC-4E28-B2B0-A908A8574420}" destId="{69C7DC88-D94B-4ED1-90C3-DB1C3CA09876}" srcOrd="3" destOrd="0" presId="urn:microsoft.com/office/officeart/2008/layout/VerticalCurvedList"/>
    <dgm:cxn modelId="{CBBF0377-7502-407B-ACB7-83883BD8FF72}" type="presParOf" srcId="{5DFE7163-D9CC-4E28-B2B0-A908A8574420}" destId="{FB3A18D7-C2C9-46D5-9271-9F1B31589DE8}" srcOrd="4" destOrd="0" presId="urn:microsoft.com/office/officeart/2008/layout/VerticalCurvedList"/>
    <dgm:cxn modelId="{85D376D4-B708-4D62-8B0F-8588FC66613B}" type="presParOf" srcId="{FB3A18D7-C2C9-46D5-9271-9F1B31589DE8}" destId="{3886EBE8-25E3-4197-8BA4-B5817F74BCB9}" srcOrd="0" destOrd="0" presId="urn:microsoft.com/office/officeart/2008/layout/VerticalCurvedList"/>
    <dgm:cxn modelId="{D64330A8-3E68-4FCF-9121-6E11D3E84F33}" type="presParOf" srcId="{5DFE7163-D9CC-4E28-B2B0-A908A8574420}" destId="{B00F3AC6-4149-4EAD-B005-A817AF15A25F}" srcOrd="5" destOrd="0" presId="urn:microsoft.com/office/officeart/2008/layout/VerticalCurvedList"/>
    <dgm:cxn modelId="{8BE80768-C5EF-4C67-BC55-AAD0CB600A88}" type="presParOf" srcId="{5DFE7163-D9CC-4E28-B2B0-A908A8574420}" destId="{C0007C78-7F6D-4A52-A662-A7F960C40DF7}" srcOrd="6" destOrd="0" presId="urn:microsoft.com/office/officeart/2008/layout/VerticalCurvedList"/>
    <dgm:cxn modelId="{3E79B42E-33BC-4E39-86B1-500EC37A037E}" type="presParOf" srcId="{C0007C78-7F6D-4A52-A662-A7F960C40DF7}" destId="{4D61018C-012A-41F2-BCDF-A10CB52E5F39}" srcOrd="0" destOrd="0" presId="urn:microsoft.com/office/officeart/2008/layout/VerticalCurvedList"/>
    <dgm:cxn modelId="{37223ABC-6C82-4189-8903-FFC10C948CF5}" type="presParOf" srcId="{5DFE7163-D9CC-4E28-B2B0-A908A8574420}" destId="{64A7835D-2E44-400E-BE5E-3F41D56E7BB0}" srcOrd="7" destOrd="0" presId="urn:microsoft.com/office/officeart/2008/layout/VerticalCurvedList"/>
    <dgm:cxn modelId="{1054BDBA-7D27-437D-BDC2-DBF62EE87A75}" type="presParOf" srcId="{5DFE7163-D9CC-4E28-B2B0-A908A8574420}" destId="{52692C54-2CE6-46BE-9335-24D937AE6E54}" srcOrd="8" destOrd="0" presId="urn:microsoft.com/office/officeart/2008/layout/VerticalCurvedList"/>
    <dgm:cxn modelId="{EBA308AB-FA7E-4C4E-8F7F-AD25AF0787EF}" type="presParOf" srcId="{52692C54-2CE6-46BE-9335-24D937AE6E54}" destId="{FB3F4383-F902-447F-AD24-EEC3129D3B3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D547B6-6C29-4D9B-8DF9-08ADA7290D9C}"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AU"/>
        </a:p>
      </dgm:t>
    </dgm:pt>
    <dgm:pt modelId="{C3B660A5-EE0E-4A0E-93EB-D4154F19C900}">
      <dgm:prSet phldrT="[Text]" custT="1"/>
      <dgm:spPr>
        <a:solidFill>
          <a:schemeClr val="accent2"/>
        </a:solidFill>
        <a:ln>
          <a:solidFill>
            <a:schemeClr val="bg1">
              <a:lumMod val="95000"/>
            </a:schemeClr>
          </a:solidFill>
        </a:ln>
      </dgm:spPr>
      <dgm:t>
        <a:bodyPr/>
        <a:lstStyle/>
        <a:p>
          <a:r>
            <a:rPr lang="en-AU" sz="2200" b="1" dirty="0">
              <a:solidFill>
                <a:schemeClr val="bg1"/>
              </a:solidFill>
              <a:latin typeface="Arial" panose="020B0604020202020204" pitchFamily="34" charset="0"/>
              <a:cs typeface="Arial" panose="020B0604020202020204" pitchFamily="34" charset="0"/>
            </a:rPr>
            <a:t>Introduction to Australian Curriculum v9.0: Languages </a:t>
          </a:r>
        </a:p>
      </dgm:t>
    </dgm:pt>
    <dgm:pt modelId="{77600CAF-6817-4891-A844-F1719C006935}" type="parTrans" cxnId="{695C9EB5-7FDD-471B-A62F-E9C08B014B0C}">
      <dgm:prSet/>
      <dgm:spPr/>
      <dgm:t>
        <a:bodyPr/>
        <a:lstStyle/>
        <a:p>
          <a:endParaRPr lang="en-AU"/>
        </a:p>
      </dgm:t>
    </dgm:pt>
    <dgm:pt modelId="{013ADA1D-EC20-4176-9B25-26BBE06E1CB3}" type="sibTrans" cxnId="{695C9EB5-7FDD-471B-A62F-E9C08B014B0C}">
      <dgm:prSet/>
      <dgm:spPr>
        <a:solidFill>
          <a:schemeClr val="accent1"/>
        </a:solidFill>
        <a:ln>
          <a:noFill/>
        </a:ln>
      </dgm:spPr>
      <dgm:t>
        <a:bodyPr/>
        <a:lstStyle/>
        <a:p>
          <a:endParaRPr lang="en-AU"/>
        </a:p>
      </dgm:t>
    </dgm:pt>
    <dgm:pt modelId="{C9579BD8-3CE3-414F-8149-A8CD2BAE7E27}">
      <dgm:prSet phldrT="[Text]" custT="1"/>
      <dgm:spPr>
        <a:solidFill>
          <a:schemeClr val="bg1">
            <a:lumMod val="85000"/>
          </a:schemeClr>
        </a:solidFill>
      </dgm:spPr>
      <dgm:t>
        <a:bodyPr/>
        <a:lstStyle/>
        <a:p>
          <a:r>
            <a:rPr lang="en-AU" sz="2200" b="1" dirty="0">
              <a:solidFill>
                <a:schemeClr val="bg1"/>
              </a:solidFill>
              <a:latin typeface="Arial" panose="020B0604020202020204" pitchFamily="34" charset="0"/>
              <a:cs typeface="Arial" panose="020B0604020202020204" pitchFamily="34" charset="0"/>
            </a:rPr>
            <a:t>Understand this learning area</a:t>
          </a:r>
        </a:p>
      </dgm:t>
    </dgm:pt>
    <dgm:pt modelId="{A9A1BD00-0A66-4D80-9098-82DF9B569F19}" type="parTrans" cxnId="{BF310A84-CE40-4352-A100-4152E37D695F}">
      <dgm:prSet/>
      <dgm:spPr/>
      <dgm:t>
        <a:bodyPr/>
        <a:lstStyle/>
        <a:p>
          <a:endParaRPr lang="en-AU"/>
        </a:p>
      </dgm:t>
    </dgm:pt>
    <dgm:pt modelId="{091E35A9-9B48-49BE-9F27-60D16CA6FBD0}" type="sibTrans" cxnId="{BF310A84-CE40-4352-A100-4152E37D695F}">
      <dgm:prSet/>
      <dgm:spPr/>
      <dgm:t>
        <a:bodyPr/>
        <a:lstStyle/>
        <a:p>
          <a:endParaRPr lang="en-AU"/>
        </a:p>
      </dgm:t>
    </dgm:pt>
    <dgm:pt modelId="{3BF33863-8035-4F31-9530-9D5FF1AAE7CB}">
      <dgm:prSet phldrT="[Text]" custT="1"/>
      <dgm:spPr>
        <a:solidFill>
          <a:schemeClr val="bg1">
            <a:lumMod val="85000"/>
          </a:schemeClr>
        </a:solidFill>
        <a:ln>
          <a:solidFill>
            <a:schemeClr val="bg1">
              <a:lumMod val="95000"/>
            </a:schemeClr>
          </a:solidFill>
        </a:ln>
      </dgm:spPr>
      <dgm:t>
        <a:bodyPr/>
        <a:lstStyle/>
        <a:p>
          <a:r>
            <a:rPr lang="en-AU" sz="2200" b="1" dirty="0">
              <a:solidFill>
                <a:schemeClr val="bg1"/>
              </a:solidFill>
              <a:latin typeface="Arial" panose="020B0604020202020204" pitchFamily="34" charset="0"/>
              <a:cs typeface="Arial" panose="020B0604020202020204" pitchFamily="34" charset="0"/>
            </a:rPr>
            <a:t>Formulating next steps</a:t>
          </a:r>
        </a:p>
      </dgm:t>
    </dgm:pt>
    <dgm:pt modelId="{FF17FDF2-B38F-446B-8802-769A0AF1495C}" type="parTrans" cxnId="{ADBDBDE6-47A4-4F69-B605-331A444482D9}">
      <dgm:prSet/>
      <dgm:spPr/>
      <dgm:t>
        <a:bodyPr/>
        <a:lstStyle/>
        <a:p>
          <a:endParaRPr lang="en-AU"/>
        </a:p>
      </dgm:t>
    </dgm:pt>
    <dgm:pt modelId="{E7746A12-0E9C-4382-A0A9-792DBE40F2C8}" type="sibTrans" cxnId="{ADBDBDE6-47A4-4F69-B605-331A444482D9}">
      <dgm:prSet/>
      <dgm:spPr/>
      <dgm:t>
        <a:bodyPr/>
        <a:lstStyle/>
        <a:p>
          <a:endParaRPr lang="en-AU"/>
        </a:p>
      </dgm:t>
    </dgm:pt>
    <dgm:pt modelId="{C534991B-63B5-4AB9-B516-98B50F14B63E}">
      <dgm:prSet custT="1"/>
      <dgm:spPr>
        <a:solidFill>
          <a:schemeClr val="bg1">
            <a:lumMod val="85000"/>
          </a:schemeClr>
        </a:solidFill>
      </dgm:spPr>
      <dgm:t>
        <a:bodyPr/>
        <a:lstStyle/>
        <a:p>
          <a:r>
            <a:rPr lang="en-AU" sz="2200" b="1" dirty="0">
              <a:solidFill>
                <a:schemeClr val="bg1"/>
              </a:solidFill>
              <a:latin typeface="Arial" panose="020B0604020202020204" pitchFamily="34" charset="0"/>
              <a:cs typeface="Arial" panose="020B0604020202020204" pitchFamily="34" charset="0"/>
            </a:rPr>
            <a:t>Curriculum elements</a:t>
          </a:r>
        </a:p>
      </dgm:t>
    </dgm:pt>
    <dgm:pt modelId="{699DA029-FFD1-4416-8368-0AB73F1F036D}" type="parTrans" cxnId="{01F42A2C-E987-4A5E-B119-75F289D36BD6}">
      <dgm:prSet/>
      <dgm:spPr/>
      <dgm:t>
        <a:bodyPr/>
        <a:lstStyle/>
        <a:p>
          <a:endParaRPr lang="en-AU"/>
        </a:p>
      </dgm:t>
    </dgm:pt>
    <dgm:pt modelId="{6616058F-5699-454C-94D2-6BBF45BE2150}" type="sibTrans" cxnId="{01F42A2C-E987-4A5E-B119-75F289D36BD6}">
      <dgm:prSet/>
      <dgm:spPr/>
      <dgm:t>
        <a:bodyPr/>
        <a:lstStyle/>
        <a:p>
          <a:endParaRPr lang="en-AU"/>
        </a:p>
      </dgm:t>
    </dgm:pt>
    <dgm:pt modelId="{3B6A8FC2-5FB7-433C-9F93-975F8BA690B4}" type="pres">
      <dgm:prSet presAssocID="{3AD547B6-6C29-4D9B-8DF9-08ADA7290D9C}" presName="Name0" presStyleCnt="0">
        <dgm:presLayoutVars>
          <dgm:chMax val="7"/>
          <dgm:chPref val="7"/>
          <dgm:dir/>
        </dgm:presLayoutVars>
      </dgm:prSet>
      <dgm:spPr/>
    </dgm:pt>
    <dgm:pt modelId="{5DFE7163-D9CC-4E28-B2B0-A908A8574420}" type="pres">
      <dgm:prSet presAssocID="{3AD547B6-6C29-4D9B-8DF9-08ADA7290D9C}" presName="Name1" presStyleCnt="0"/>
      <dgm:spPr/>
    </dgm:pt>
    <dgm:pt modelId="{1A6B6ACB-0360-4054-8D6C-C9A64F862CDC}" type="pres">
      <dgm:prSet presAssocID="{3AD547B6-6C29-4D9B-8DF9-08ADA7290D9C}" presName="cycle" presStyleCnt="0"/>
      <dgm:spPr/>
    </dgm:pt>
    <dgm:pt modelId="{EA4BE48B-17E8-4F29-93DB-0E91867B2017}" type="pres">
      <dgm:prSet presAssocID="{3AD547B6-6C29-4D9B-8DF9-08ADA7290D9C}" presName="srcNode" presStyleLbl="node1" presStyleIdx="0" presStyleCnt="4"/>
      <dgm:spPr/>
    </dgm:pt>
    <dgm:pt modelId="{9A52DB47-B7EA-41E9-ABD6-9560C2324DA9}" type="pres">
      <dgm:prSet presAssocID="{3AD547B6-6C29-4D9B-8DF9-08ADA7290D9C}" presName="conn" presStyleLbl="parChTrans1D2" presStyleIdx="0" presStyleCnt="1"/>
      <dgm:spPr/>
    </dgm:pt>
    <dgm:pt modelId="{7EE4B1E7-84A8-48DE-B65D-ED9E0A8DE56F}" type="pres">
      <dgm:prSet presAssocID="{3AD547B6-6C29-4D9B-8DF9-08ADA7290D9C}" presName="extraNode" presStyleLbl="node1" presStyleIdx="0" presStyleCnt="4"/>
      <dgm:spPr/>
    </dgm:pt>
    <dgm:pt modelId="{7F9583DE-C9D5-498F-9259-5DDEDED11AE9}" type="pres">
      <dgm:prSet presAssocID="{3AD547B6-6C29-4D9B-8DF9-08ADA7290D9C}" presName="dstNode" presStyleLbl="node1" presStyleIdx="0" presStyleCnt="4"/>
      <dgm:spPr/>
    </dgm:pt>
    <dgm:pt modelId="{24CDEF71-CB6C-4572-9AC0-E85112D71E9F}" type="pres">
      <dgm:prSet presAssocID="{C3B660A5-EE0E-4A0E-93EB-D4154F19C900}" presName="text_1" presStyleLbl="node1" presStyleIdx="0" presStyleCnt="4">
        <dgm:presLayoutVars>
          <dgm:bulletEnabled val="1"/>
        </dgm:presLayoutVars>
      </dgm:prSet>
      <dgm:spPr/>
    </dgm:pt>
    <dgm:pt modelId="{05FA3A6E-4BB8-4121-AC3A-2ED62AAEA0B8}" type="pres">
      <dgm:prSet presAssocID="{C3B660A5-EE0E-4A0E-93EB-D4154F19C900}" presName="accent_1" presStyleCnt="0"/>
      <dgm:spPr/>
    </dgm:pt>
    <dgm:pt modelId="{9C1F023F-615C-455B-A577-4CEC728F60A4}" type="pres">
      <dgm:prSet presAssocID="{C3B660A5-EE0E-4A0E-93EB-D4154F19C900}" presName="accentRepeatNode" presStyleLbl="solidFgAcc1" presStyleIdx="0" presStyleCnt="4"/>
      <dgm:spPr>
        <a:solidFill>
          <a:schemeClr val="bg1"/>
        </a:solidFill>
        <a:ln>
          <a:solidFill>
            <a:schemeClr val="accent2"/>
          </a:solidFill>
        </a:ln>
      </dgm:spPr>
    </dgm:pt>
    <dgm:pt modelId="{69C7DC88-D94B-4ED1-90C3-DB1C3CA09876}" type="pres">
      <dgm:prSet presAssocID="{C9579BD8-3CE3-414F-8149-A8CD2BAE7E27}" presName="text_2" presStyleLbl="node1" presStyleIdx="1" presStyleCnt="4">
        <dgm:presLayoutVars>
          <dgm:bulletEnabled val="1"/>
        </dgm:presLayoutVars>
      </dgm:prSet>
      <dgm:spPr/>
    </dgm:pt>
    <dgm:pt modelId="{FB3A18D7-C2C9-46D5-9271-9F1B31589DE8}" type="pres">
      <dgm:prSet presAssocID="{C9579BD8-3CE3-414F-8149-A8CD2BAE7E27}" presName="accent_2" presStyleCnt="0"/>
      <dgm:spPr/>
    </dgm:pt>
    <dgm:pt modelId="{3886EBE8-25E3-4197-8BA4-B5817F74BCB9}" type="pres">
      <dgm:prSet presAssocID="{C9579BD8-3CE3-414F-8149-A8CD2BAE7E27}" presName="accentRepeatNode" presStyleLbl="solidFgAcc1" presStyleIdx="1" presStyleCnt="4"/>
      <dgm:spPr>
        <a:ln>
          <a:solidFill>
            <a:schemeClr val="bg1">
              <a:lumMod val="85000"/>
            </a:schemeClr>
          </a:solidFill>
        </a:ln>
      </dgm:spPr>
    </dgm:pt>
    <dgm:pt modelId="{B00F3AC6-4149-4EAD-B005-A817AF15A25F}" type="pres">
      <dgm:prSet presAssocID="{C534991B-63B5-4AB9-B516-98B50F14B63E}" presName="text_3" presStyleLbl="node1" presStyleIdx="2" presStyleCnt="4">
        <dgm:presLayoutVars>
          <dgm:bulletEnabled val="1"/>
        </dgm:presLayoutVars>
      </dgm:prSet>
      <dgm:spPr/>
    </dgm:pt>
    <dgm:pt modelId="{C0007C78-7F6D-4A52-A662-A7F960C40DF7}" type="pres">
      <dgm:prSet presAssocID="{C534991B-63B5-4AB9-B516-98B50F14B63E}" presName="accent_3" presStyleCnt="0"/>
      <dgm:spPr/>
    </dgm:pt>
    <dgm:pt modelId="{4D61018C-012A-41F2-BCDF-A10CB52E5F39}" type="pres">
      <dgm:prSet presAssocID="{C534991B-63B5-4AB9-B516-98B50F14B63E}" presName="accentRepeatNode" presStyleLbl="solidFgAcc1" presStyleIdx="2" presStyleCnt="4"/>
      <dgm:spPr>
        <a:ln>
          <a:solidFill>
            <a:schemeClr val="bg1">
              <a:lumMod val="85000"/>
            </a:schemeClr>
          </a:solidFill>
        </a:ln>
      </dgm:spPr>
    </dgm:pt>
    <dgm:pt modelId="{64A7835D-2E44-400E-BE5E-3F41D56E7BB0}" type="pres">
      <dgm:prSet presAssocID="{3BF33863-8035-4F31-9530-9D5FF1AAE7CB}" presName="text_4" presStyleLbl="node1" presStyleIdx="3" presStyleCnt="4">
        <dgm:presLayoutVars>
          <dgm:bulletEnabled val="1"/>
        </dgm:presLayoutVars>
      </dgm:prSet>
      <dgm:spPr/>
    </dgm:pt>
    <dgm:pt modelId="{52692C54-2CE6-46BE-9335-24D937AE6E54}" type="pres">
      <dgm:prSet presAssocID="{3BF33863-8035-4F31-9530-9D5FF1AAE7CB}" presName="accent_4" presStyleCnt="0"/>
      <dgm:spPr/>
    </dgm:pt>
    <dgm:pt modelId="{FB3F4383-F902-447F-AD24-EEC3129D3B37}" type="pres">
      <dgm:prSet presAssocID="{3BF33863-8035-4F31-9530-9D5FF1AAE7CB}" presName="accentRepeatNode" presStyleLbl="solidFgAcc1" presStyleIdx="3" presStyleCnt="4"/>
      <dgm:spPr>
        <a:ln>
          <a:solidFill>
            <a:schemeClr val="bg1">
              <a:lumMod val="95000"/>
            </a:schemeClr>
          </a:solidFill>
        </a:ln>
      </dgm:spPr>
    </dgm:pt>
  </dgm:ptLst>
  <dgm:cxnLst>
    <dgm:cxn modelId="{01F42A2C-E987-4A5E-B119-75F289D36BD6}" srcId="{3AD547B6-6C29-4D9B-8DF9-08ADA7290D9C}" destId="{C534991B-63B5-4AB9-B516-98B50F14B63E}" srcOrd="2" destOrd="0" parTransId="{699DA029-FFD1-4416-8368-0AB73F1F036D}" sibTransId="{6616058F-5699-454C-94D2-6BBF45BE2150}"/>
    <dgm:cxn modelId="{8213B066-0012-418B-BFBD-D588E36A3BB8}" type="presOf" srcId="{C3B660A5-EE0E-4A0E-93EB-D4154F19C900}" destId="{24CDEF71-CB6C-4572-9AC0-E85112D71E9F}" srcOrd="0" destOrd="0" presId="urn:microsoft.com/office/officeart/2008/layout/VerticalCurvedList"/>
    <dgm:cxn modelId="{04A4BD47-FC45-4A5B-AF26-5551EA5EEF99}" type="presOf" srcId="{013ADA1D-EC20-4176-9B25-26BBE06E1CB3}" destId="{9A52DB47-B7EA-41E9-ABD6-9560C2324DA9}" srcOrd="0" destOrd="0" presId="urn:microsoft.com/office/officeart/2008/layout/VerticalCurvedList"/>
    <dgm:cxn modelId="{C63EC06B-7179-474A-A8A8-F6F8A44B1D65}" type="presOf" srcId="{3AD547B6-6C29-4D9B-8DF9-08ADA7290D9C}" destId="{3B6A8FC2-5FB7-433C-9F93-975F8BA690B4}" srcOrd="0" destOrd="0" presId="urn:microsoft.com/office/officeart/2008/layout/VerticalCurvedList"/>
    <dgm:cxn modelId="{A0773672-0411-42E3-99A1-841C96D27DED}" type="presOf" srcId="{C9579BD8-3CE3-414F-8149-A8CD2BAE7E27}" destId="{69C7DC88-D94B-4ED1-90C3-DB1C3CA09876}" srcOrd="0" destOrd="0" presId="urn:microsoft.com/office/officeart/2008/layout/VerticalCurvedList"/>
    <dgm:cxn modelId="{6F084157-190B-46DE-ABE4-54DD9CF83262}" type="presOf" srcId="{3BF33863-8035-4F31-9530-9D5FF1AAE7CB}" destId="{64A7835D-2E44-400E-BE5E-3F41D56E7BB0}" srcOrd="0" destOrd="0" presId="urn:microsoft.com/office/officeart/2008/layout/VerticalCurvedList"/>
    <dgm:cxn modelId="{BF310A84-CE40-4352-A100-4152E37D695F}" srcId="{3AD547B6-6C29-4D9B-8DF9-08ADA7290D9C}" destId="{C9579BD8-3CE3-414F-8149-A8CD2BAE7E27}" srcOrd="1" destOrd="0" parTransId="{A9A1BD00-0A66-4D80-9098-82DF9B569F19}" sibTransId="{091E35A9-9B48-49BE-9F27-60D16CA6FBD0}"/>
    <dgm:cxn modelId="{6B8EF09B-068B-4B3C-825D-371439573672}" type="presOf" srcId="{C534991B-63B5-4AB9-B516-98B50F14B63E}" destId="{B00F3AC6-4149-4EAD-B005-A817AF15A25F}" srcOrd="0" destOrd="0" presId="urn:microsoft.com/office/officeart/2008/layout/VerticalCurvedList"/>
    <dgm:cxn modelId="{695C9EB5-7FDD-471B-A62F-E9C08B014B0C}" srcId="{3AD547B6-6C29-4D9B-8DF9-08ADA7290D9C}" destId="{C3B660A5-EE0E-4A0E-93EB-D4154F19C900}" srcOrd="0" destOrd="0" parTransId="{77600CAF-6817-4891-A844-F1719C006935}" sibTransId="{013ADA1D-EC20-4176-9B25-26BBE06E1CB3}"/>
    <dgm:cxn modelId="{ADBDBDE6-47A4-4F69-B605-331A444482D9}" srcId="{3AD547B6-6C29-4D9B-8DF9-08ADA7290D9C}" destId="{3BF33863-8035-4F31-9530-9D5FF1AAE7CB}" srcOrd="3" destOrd="0" parTransId="{FF17FDF2-B38F-446B-8802-769A0AF1495C}" sibTransId="{E7746A12-0E9C-4382-A0A9-792DBE40F2C8}"/>
    <dgm:cxn modelId="{28F2228B-8E37-49EF-881D-289F1EC5D519}" type="presParOf" srcId="{3B6A8FC2-5FB7-433C-9F93-975F8BA690B4}" destId="{5DFE7163-D9CC-4E28-B2B0-A908A8574420}" srcOrd="0" destOrd="0" presId="urn:microsoft.com/office/officeart/2008/layout/VerticalCurvedList"/>
    <dgm:cxn modelId="{990DCA7F-4105-4D3B-B996-A7B574BB6E42}" type="presParOf" srcId="{5DFE7163-D9CC-4E28-B2B0-A908A8574420}" destId="{1A6B6ACB-0360-4054-8D6C-C9A64F862CDC}" srcOrd="0" destOrd="0" presId="urn:microsoft.com/office/officeart/2008/layout/VerticalCurvedList"/>
    <dgm:cxn modelId="{ADE06FC3-085F-46B8-80F1-A0B937CE6497}" type="presParOf" srcId="{1A6B6ACB-0360-4054-8D6C-C9A64F862CDC}" destId="{EA4BE48B-17E8-4F29-93DB-0E91867B2017}" srcOrd="0" destOrd="0" presId="urn:microsoft.com/office/officeart/2008/layout/VerticalCurvedList"/>
    <dgm:cxn modelId="{4120458A-2953-4692-B630-4EC71A2CB7F6}" type="presParOf" srcId="{1A6B6ACB-0360-4054-8D6C-C9A64F862CDC}" destId="{9A52DB47-B7EA-41E9-ABD6-9560C2324DA9}" srcOrd="1" destOrd="0" presId="urn:microsoft.com/office/officeart/2008/layout/VerticalCurvedList"/>
    <dgm:cxn modelId="{B9934D3F-9AD0-4E4C-BCD7-0A2F14C9EEF5}" type="presParOf" srcId="{1A6B6ACB-0360-4054-8D6C-C9A64F862CDC}" destId="{7EE4B1E7-84A8-48DE-B65D-ED9E0A8DE56F}" srcOrd="2" destOrd="0" presId="urn:microsoft.com/office/officeart/2008/layout/VerticalCurvedList"/>
    <dgm:cxn modelId="{3DFD80BD-01BC-4F70-8AB7-25E9D65855B7}" type="presParOf" srcId="{1A6B6ACB-0360-4054-8D6C-C9A64F862CDC}" destId="{7F9583DE-C9D5-498F-9259-5DDEDED11AE9}" srcOrd="3" destOrd="0" presId="urn:microsoft.com/office/officeart/2008/layout/VerticalCurvedList"/>
    <dgm:cxn modelId="{93404801-6A7E-494E-B2A5-00C80450B112}" type="presParOf" srcId="{5DFE7163-D9CC-4E28-B2B0-A908A8574420}" destId="{24CDEF71-CB6C-4572-9AC0-E85112D71E9F}" srcOrd="1" destOrd="0" presId="urn:microsoft.com/office/officeart/2008/layout/VerticalCurvedList"/>
    <dgm:cxn modelId="{BB647BC0-6808-49E4-81B0-A972AA4C7CDB}" type="presParOf" srcId="{5DFE7163-D9CC-4E28-B2B0-A908A8574420}" destId="{05FA3A6E-4BB8-4121-AC3A-2ED62AAEA0B8}" srcOrd="2" destOrd="0" presId="urn:microsoft.com/office/officeart/2008/layout/VerticalCurvedList"/>
    <dgm:cxn modelId="{076915D4-6C42-4D2F-9CDC-DC19703AFB1A}" type="presParOf" srcId="{05FA3A6E-4BB8-4121-AC3A-2ED62AAEA0B8}" destId="{9C1F023F-615C-455B-A577-4CEC728F60A4}" srcOrd="0" destOrd="0" presId="urn:microsoft.com/office/officeart/2008/layout/VerticalCurvedList"/>
    <dgm:cxn modelId="{06E6A6AB-ED28-4FCF-83A3-7AEDAC8B5B33}" type="presParOf" srcId="{5DFE7163-D9CC-4E28-B2B0-A908A8574420}" destId="{69C7DC88-D94B-4ED1-90C3-DB1C3CA09876}" srcOrd="3" destOrd="0" presId="urn:microsoft.com/office/officeart/2008/layout/VerticalCurvedList"/>
    <dgm:cxn modelId="{CBBF0377-7502-407B-ACB7-83883BD8FF72}" type="presParOf" srcId="{5DFE7163-D9CC-4E28-B2B0-A908A8574420}" destId="{FB3A18D7-C2C9-46D5-9271-9F1B31589DE8}" srcOrd="4" destOrd="0" presId="urn:microsoft.com/office/officeart/2008/layout/VerticalCurvedList"/>
    <dgm:cxn modelId="{85D376D4-B708-4D62-8B0F-8588FC66613B}" type="presParOf" srcId="{FB3A18D7-C2C9-46D5-9271-9F1B31589DE8}" destId="{3886EBE8-25E3-4197-8BA4-B5817F74BCB9}" srcOrd="0" destOrd="0" presId="urn:microsoft.com/office/officeart/2008/layout/VerticalCurvedList"/>
    <dgm:cxn modelId="{D64330A8-3E68-4FCF-9121-6E11D3E84F33}" type="presParOf" srcId="{5DFE7163-D9CC-4E28-B2B0-A908A8574420}" destId="{B00F3AC6-4149-4EAD-B005-A817AF15A25F}" srcOrd="5" destOrd="0" presId="urn:microsoft.com/office/officeart/2008/layout/VerticalCurvedList"/>
    <dgm:cxn modelId="{8BE80768-C5EF-4C67-BC55-AAD0CB600A88}" type="presParOf" srcId="{5DFE7163-D9CC-4E28-B2B0-A908A8574420}" destId="{C0007C78-7F6D-4A52-A662-A7F960C40DF7}" srcOrd="6" destOrd="0" presId="urn:microsoft.com/office/officeart/2008/layout/VerticalCurvedList"/>
    <dgm:cxn modelId="{3E79B42E-33BC-4E39-86B1-500EC37A037E}" type="presParOf" srcId="{C0007C78-7F6D-4A52-A662-A7F960C40DF7}" destId="{4D61018C-012A-41F2-BCDF-A10CB52E5F39}" srcOrd="0" destOrd="0" presId="urn:microsoft.com/office/officeart/2008/layout/VerticalCurvedList"/>
    <dgm:cxn modelId="{37223ABC-6C82-4189-8903-FFC10C948CF5}" type="presParOf" srcId="{5DFE7163-D9CC-4E28-B2B0-A908A8574420}" destId="{64A7835D-2E44-400E-BE5E-3F41D56E7BB0}" srcOrd="7" destOrd="0" presId="urn:microsoft.com/office/officeart/2008/layout/VerticalCurvedList"/>
    <dgm:cxn modelId="{1054BDBA-7D27-437D-BDC2-DBF62EE87A75}" type="presParOf" srcId="{5DFE7163-D9CC-4E28-B2B0-A908A8574420}" destId="{52692C54-2CE6-46BE-9335-24D937AE6E54}" srcOrd="8" destOrd="0" presId="urn:microsoft.com/office/officeart/2008/layout/VerticalCurvedList"/>
    <dgm:cxn modelId="{EBA308AB-FA7E-4C4E-8F7F-AD25AF0787EF}" type="presParOf" srcId="{52692C54-2CE6-46BE-9335-24D937AE6E54}" destId="{FB3F4383-F902-447F-AD24-EEC3129D3B3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AD547B6-6C29-4D9B-8DF9-08ADA7290D9C}"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AU"/>
        </a:p>
      </dgm:t>
    </dgm:pt>
    <dgm:pt modelId="{C3B660A5-EE0E-4A0E-93EB-D4154F19C900}">
      <dgm:prSet phldrT="[Text]" custT="1"/>
      <dgm:spPr>
        <a:solidFill>
          <a:schemeClr val="bg1">
            <a:lumMod val="85000"/>
          </a:schemeClr>
        </a:solidFill>
        <a:ln>
          <a:solidFill>
            <a:schemeClr val="bg1">
              <a:lumMod val="95000"/>
            </a:schemeClr>
          </a:solidFill>
        </a:ln>
      </dgm:spPr>
      <dgm:t>
        <a:bodyPr/>
        <a:lstStyle/>
        <a:p>
          <a:r>
            <a:rPr lang="en-AU" sz="2200" b="1" dirty="0">
              <a:solidFill>
                <a:schemeClr val="bg1"/>
              </a:solidFill>
              <a:latin typeface="Arial" panose="020B0604020202020204" pitchFamily="34" charset="0"/>
              <a:cs typeface="Arial" panose="020B0604020202020204" pitchFamily="34" charset="0"/>
            </a:rPr>
            <a:t>Introduction to Australian Curriculum v9.0: Languages </a:t>
          </a:r>
        </a:p>
      </dgm:t>
    </dgm:pt>
    <dgm:pt modelId="{77600CAF-6817-4891-A844-F1719C006935}" type="parTrans" cxnId="{695C9EB5-7FDD-471B-A62F-E9C08B014B0C}">
      <dgm:prSet/>
      <dgm:spPr/>
      <dgm:t>
        <a:bodyPr/>
        <a:lstStyle/>
        <a:p>
          <a:endParaRPr lang="en-AU"/>
        </a:p>
      </dgm:t>
    </dgm:pt>
    <dgm:pt modelId="{013ADA1D-EC20-4176-9B25-26BBE06E1CB3}" type="sibTrans" cxnId="{695C9EB5-7FDD-471B-A62F-E9C08B014B0C}">
      <dgm:prSet/>
      <dgm:spPr>
        <a:solidFill>
          <a:schemeClr val="accent1"/>
        </a:solidFill>
        <a:ln>
          <a:noFill/>
        </a:ln>
      </dgm:spPr>
      <dgm:t>
        <a:bodyPr/>
        <a:lstStyle/>
        <a:p>
          <a:endParaRPr lang="en-AU"/>
        </a:p>
      </dgm:t>
    </dgm:pt>
    <dgm:pt modelId="{C9579BD8-3CE3-414F-8149-A8CD2BAE7E27}">
      <dgm:prSet phldrT="[Text]" custT="1"/>
      <dgm:spPr>
        <a:solidFill>
          <a:schemeClr val="accent3"/>
        </a:solidFill>
      </dgm:spPr>
      <dgm:t>
        <a:bodyPr/>
        <a:lstStyle/>
        <a:p>
          <a:r>
            <a:rPr lang="en-AU" sz="2200" b="1" dirty="0">
              <a:solidFill>
                <a:schemeClr val="tx1"/>
              </a:solidFill>
              <a:latin typeface="Arial" panose="020B0604020202020204" pitchFamily="34" charset="0"/>
              <a:cs typeface="Arial" panose="020B0604020202020204" pitchFamily="34" charset="0"/>
            </a:rPr>
            <a:t>Understand this learning area</a:t>
          </a:r>
        </a:p>
      </dgm:t>
    </dgm:pt>
    <dgm:pt modelId="{A9A1BD00-0A66-4D80-9098-82DF9B569F19}" type="parTrans" cxnId="{BF310A84-CE40-4352-A100-4152E37D695F}">
      <dgm:prSet/>
      <dgm:spPr/>
      <dgm:t>
        <a:bodyPr/>
        <a:lstStyle/>
        <a:p>
          <a:endParaRPr lang="en-AU"/>
        </a:p>
      </dgm:t>
    </dgm:pt>
    <dgm:pt modelId="{091E35A9-9B48-49BE-9F27-60D16CA6FBD0}" type="sibTrans" cxnId="{BF310A84-CE40-4352-A100-4152E37D695F}">
      <dgm:prSet/>
      <dgm:spPr/>
      <dgm:t>
        <a:bodyPr/>
        <a:lstStyle/>
        <a:p>
          <a:endParaRPr lang="en-AU"/>
        </a:p>
      </dgm:t>
    </dgm:pt>
    <dgm:pt modelId="{3BF33863-8035-4F31-9530-9D5FF1AAE7CB}">
      <dgm:prSet phldrT="[Text]" custT="1"/>
      <dgm:spPr>
        <a:solidFill>
          <a:schemeClr val="bg1">
            <a:lumMod val="85000"/>
          </a:schemeClr>
        </a:solidFill>
        <a:ln>
          <a:solidFill>
            <a:schemeClr val="bg1">
              <a:lumMod val="95000"/>
            </a:schemeClr>
          </a:solidFill>
        </a:ln>
      </dgm:spPr>
      <dgm:t>
        <a:bodyPr/>
        <a:lstStyle/>
        <a:p>
          <a:r>
            <a:rPr lang="en-AU" sz="2200" b="1" dirty="0">
              <a:solidFill>
                <a:schemeClr val="bg1"/>
              </a:solidFill>
              <a:latin typeface="Arial" panose="020B0604020202020204" pitchFamily="34" charset="0"/>
              <a:cs typeface="Arial" panose="020B0604020202020204" pitchFamily="34" charset="0"/>
            </a:rPr>
            <a:t>Formulating next steps</a:t>
          </a:r>
        </a:p>
      </dgm:t>
    </dgm:pt>
    <dgm:pt modelId="{FF17FDF2-B38F-446B-8802-769A0AF1495C}" type="parTrans" cxnId="{ADBDBDE6-47A4-4F69-B605-331A444482D9}">
      <dgm:prSet/>
      <dgm:spPr/>
      <dgm:t>
        <a:bodyPr/>
        <a:lstStyle/>
        <a:p>
          <a:endParaRPr lang="en-AU"/>
        </a:p>
      </dgm:t>
    </dgm:pt>
    <dgm:pt modelId="{E7746A12-0E9C-4382-A0A9-792DBE40F2C8}" type="sibTrans" cxnId="{ADBDBDE6-47A4-4F69-B605-331A444482D9}">
      <dgm:prSet/>
      <dgm:spPr/>
      <dgm:t>
        <a:bodyPr/>
        <a:lstStyle/>
        <a:p>
          <a:endParaRPr lang="en-AU"/>
        </a:p>
      </dgm:t>
    </dgm:pt>
    <dgm:pt modelId="{C534991B-63B5-4AB9-B516-98B50F14B63E}">
      <dgm:prSet custT="1"/>
      <dgm:spPr>
        <a:solidFill>
          <a:schemeClr val="bg1">
            <a:lumMod val="85000"/>
          </a:schemeClr>
        </a:solidFill>
      </dgm:spPr>
      <dgm:t>
        <a:bodyPr/>
        <a:lstStyle/>
        <a:p>
          <a:r>
            <a:rPr lang="en-AU" sz="2200" b="1" dirty="0">
              <a:solidFill>
                <a:schemeClr val="bg1"/>
              </a:solidFill>
              <a:latin typeface="Arial" panose="020B0604020202020204" pitchFamily="34" charset="0"/>
              <a:cs typeface="Arial" panose="020B0604020202020204" pitchFamily="34" charset="0"/>
            </a:rPr>
            <a:t>Curriculum elements</a:t>
          </a:r>
        </a:p>
      </dgm:t>
    </dgm:pt>
    <dgm:pt modelId="{699DA029-FFD1-4416-8368-0AB73F1F036D}" type="parTrans" cxnId="{01F42A2C-E987-4A5E-B119-75F289D36BD6}">
      <dgm:prSet/>
      <dgm:spPr/>
      <dgm:t>
        <a:bodyPr/>
        <a:lstStyle/>
        <a:p>
          <a:endParaRPr lang="en-AU"/>
        </a:p>
      </dgm:t>
    </dgm:pt>
    <dgm:pt modelId="{6616058F-5699-454C-94D2-6BBF45BE2150}" type="sibTrans" cxnId="{01F42A2C-E987-4A5E-B119-75F289D36BD6}">
      <dgm:prSet/>
      <dgm:spPr/>
      <dgm:t>
        <a:bodyPr/>
        <a:lstStyle/>
        <a:p>
          <a:endParaRPr lang="en-AU"/>
        </a:p>
      </dgm:t>
    </dgm:pt>
    <dgm:pt modelId="{3B6A8FC2-5FB7-433C-9F93-975F8BA690B4}" type="pres">
      <dgm:prSet presAssocID="{3AD547B6-6C29-4D9B-8DF9-08ADA7290D9C}" presName="Name0" presStyleCnt="0">
        <dgm:presLayoutVars>
          <dgm:chMax val="7"/>
          <dgm:chPref val="7"/>
          <dgm:dir/>
        </dgm:presLayoutVars>
      </dgm:prSet>
      <dgm:spPr/>
    </dgm:pt>
    <dgm:pt modelId="{5DFE7163-D9CC-4E28-B2B0-A908A8574420}" type="pres">
      <dgm:prSet presAssocID="{3AD547B6-6C29-4D9B-8DF9-08ADA7290D9C}" presName="Name1" presStyleCnt="0"/>
      <dgm:spPr/>
    </dgm:pt>
    <dgm:pt modelId="{1A6B6ACB-0360-4054-8D6C-C9A64F862CDC}" type="pres">
      <dgm:prSet presAssocID="{3AD547B6-6C29-4D9B-8DF9-08ADA7290D9C}" presName="cycle" presStyleCnt="0"/>
      <dgm:spPr/>
    </dgm:pt>
    <dgm:pt modelId="{EA4BE48B-17E8-4F29-93DB-0E91867B2017}" type="pres">
      <dgm:prSet presAssocID="{3AD547B6-6C29-4D9B-8DF9-08ADA7290D9C}" presName="srcNode" presStyleLbl="node1" presStyleIdx="0" presStyleCnt="4"/>
      <dgm:spPr/>
    </dgm:pt>
    <dgm:pt modelId="{9A52DB47-B7EA-41E9-ABD6-9560C2324DA9}" type="pres">
      <dgm:prSet presAssocID="{3AD547B6-6C29-4D9B-8DF9-08ADA7290D9C}" presName="conn" presStyleLbl="parChTrans1D2" presStyleIdx="0" presStyleCnt="1"/>
      <dgm:spPr/>
    </dgm:pt>
    <dgm:pt modelId="{7EE4B1E7-84A8-48DE-B65D-ED9E0A8DE56F}" type="pres">
      <dgm:prSet presAssocID="{3AD547B6-6C29-4D9B-8DF9-08ADA7290D9C}" presName="extraNode" presStyleLbl="node1" presStyleIdx="0" presStyleCnt="4"/>
      <dgm:spPr/>
    </dgm:pt>
    <dgm:pt modelId="{7F9583DE-C9D5-498F-9259-5DDEDED11AE9}" type="pres">
      <dgm:prSet presAssocID="{3AD547B6-6C29-4D9B-8DF9-08ADA7290D9C}" presName="dstNode" presStyleLbl="node1" presStyleIdx="0" presStyleCnt="4"/>
      <dgm:spPr/>
    </dgm:pt>
    <dgm:pt modelId="{24CDEF71-CB6C-4572-9AC0-E85112D71E9F}" type="pres">
      <dgm:prSet presAssocID="{C3B660A5-EE0E-4A0E-93EB-D4154F19C900}" presName="text_1" presStyleLbl="node1" presStyleIdx="0" presStyleCnt="4">
        <dgm:presLayoutVars>
          <dgm:bulletEnabled val="1"/>
        </dgm:presLayoutVars>
      </dgm:prSet>
      <dgm:spPr/>
    </dgm:pt>
    <dgm:pt modelId="{05FA3A6E-4BB8-4121-AC3A-2ED62AAEA0B8}" type="pres">
      <dgm:prSet presAssocID="{C3B660A5-EE0E-4A0E-93EB-D4154F19C900}" presName="accent_1" presStyleCnt="0"/>
      <dgm:spPr/>
    </dgm:pt>
    <dgm:pt modelId="{9C1F023F-615C-455B-A577-4CEC728F60A4}" type="pres">
      <dgm:prSet presAssocID="{C3B660A5-EE0E-4A0E-93EB-D4154F19C900}" presName="accentRepeatNode" presStyleLbl="solidFgAcc1" presStyleIdx="0" presStyleCnt="4"/>
      <dgm:spPr>
        <a:solidFill>
          <a:schemeClr val="bg1"/>
        </a:solidFill>
        <a:ln>
          <a:solidFill>
            <a:schemeClr val="bg1">
              <a:lumMod val="85000"/>
            </a:schemeClr>
          </a:solidFill>
        </a:ln>
      </dgm:spPr>
    </dgm:pt>
    <dgm:pt modelId="{69C7DC88-D94B-4ED1-90C3-DB1C3CA09876}" type="pres">
      <dgm:prSet presAssocID="{C9579BD8-3CE3-414F-8149-A8CD2BAE7E27}" presName="text_2" presStyleLbl="node1" presStyleIdx="1" presStyleCnt="4">
        <dgm:presLayoutVars>
          <dgm:bulletEnabled val="1"/>
        </dgm:presLayoutVars>
      </dgm:prSet>
      <dgm:spPr/>
    </dgm:pt>
    <dgm:pt modelId="{FB3A18D7-C2C9-46D5-9271-9F1B31589DE8}" type="pres">
      <dgm:prSet presAssocID="{C9579BD8-3CE3-414F-8149-A8CD2BAE7E27}" presName="accent_2" presStyleCnt="0"/>
      <dgm:spPr/>
    </dgm:pt>
    <dgm:pt modelId="{3886EBE8-25E3-4197-8BA4-B5817F74BCB9}" type="pres">
      <dgm:prSet presAssocID="{C9579BD8-3CE3-414F-8149-A8CD2BAE7E27}" presName="accentRepeatNode" presStyleLbl="solidFgAcc1" presStyleIdx="1" presStyleCnt="4"/>
      <dgm:spPr>
        <a:ln>
          <a:solidFill>
            <a:schemeClr val="accent3"/>
          </a:solidFill>
        </a:ln>
      </dgm:spPr>
    </dgm:pt>
    <dgm:pt modelId="{B00F3AC6-4149-4EAD-B005-A817AF15A25F}" type="pres">
      <dgm:prSet presAssocID="{C534991B-63B5-4AB9-B516-98B50F14B63E}" presName="text_3" presStyleLbl="node1" presStyleIdx="2" presStyleCnt="4">
        <dgm:presLayoutVars>
          <dgm:bulletEnabled val="1"/>
        </dgm:presLayoutVars>
      </dgm:prSet>
      <dgm:spPr/>
    </dgm:pt>
    <dgm:pt modelId="{C0007C78-7F6D-4A52-A662-A7F960C40DF7}" type="pres">
      <dgm:prSet presAssocID="{C534991B-63B5-4AB9-B516-98B50F14B63E}" presName="accent_3" presStyleCnt="0"/>
      <dgm:spPr/>
    </dgm:pt>
    <dgm:pt modelId="{4D61018C-012A-41F2-BCDF-A10CB52E5F39}" type="pres">
      <dgm:prSet presAssocID="{C534991B-63B5-4AB9-B516-98B50F14B63E}" presName="accentRepeatNode" presStyleLbl="solidFgAcc1" presStyleIdx="2" presStyleCnt="4"/>
      <dgm:spPr>
        <a:ln>
          <a:solidFill>
            <a:schemeClr val="bg1">
              <a:lumMod val="85000"/>
            </a:schemeClr>
          </a:solidFill>
        </a:ln>
      </dgm:spPr>
    </dgm:pt>
    <dgm:pt modelId="{64A7835D-2E44-400E-BE5E-3F41D56E7BB0}" type="pres">
      <dgm:prSet presAssocID="{3BF33863-8035-4F31-9530-9D5FF1AAE7CB}" presName="text_4" presStyleLbl="node1" presStyleIdx="3" presStyleCnt="4">
        <dgm:presLayoutVars>
          <dgm:bulletEnabled val="1"/>
        </dgm:presLayoutVars>
      </dgm:prSet>
      <dgm:spPr/>
    </dgm:pt>
    <dgm:pt modelId="{52692C54-2CE6-46BE-9335-24D937AE6E54}" type="pres">
      <dgm:prSet presAssocID="{3BF33863-8035-4F31-9530-9D5FF1AAE7CB}" presName="accent_4" presStyleCnt="0"/>
      <dgm:spPr/>
    </dgm:pt>
    <dgm:pt modelId="{FB3F4383-F902-447F-AD24-EEC3129D3B37}" type="pres">
      <dgm:prSet presAssocID="{3BF33863-8035-4F31-9530-9D5FF1AAE7CB}" presName="accentRepeatNode" presStyleLbl="solidFgAcc1" presStyleIdx="3" presStyleCnt="4"/>
      <dgm:spPr>
        <a:ln>
          <a:solidFill>
            <a:schemeClr val="bg1">
              <a:lumMod val="95000"/>
            </a:schemeClr>
          </a:solidFill>
        </a:ln>
      </dgm:spPr>
    </dgm:pt>
  </dgm:ptLst>
  <dgm:cxnLst>
    <dgm:cxn modelId="{01F42A2C-E987-4A5E-B119-75F289D36BD6}" srcId="{3AD547B6-6C29-4D9B-8DF9-08ADA7290D9C}" destId="{C534991B-63B5-4AB9-B516-98B50F14B63E}" srcOrd="2" destOrd="0" parTransId="{699DA029-FFD1-4416-8368-0AB73F1F036D}" sibTransId="{6616058F-5699-454C-94D2-6BBF45BE2150}"/>
    <dgm:cxn modelId="{8213B066-0012-418B-BFBD-D588E36A3BB8}" type="presOf" srcId="{C3B660A5-EE0E-4A0E-93EB-D4154F19C900}" destId="{24CDEF71-CB6C-4572-9AC0-E85112D71E9F}" srcOrd="0" destOrd="0" presId="urn:microsoft.com/office/officeart/2008/layout/VerticalCurvedList"/>
    <dgm:cxn modelId="{04A4BD47-FC45-4A5B-AF26-5551EA5EEF99}" type="presOf" srcId="{013ADA1D-EC20-4176-9B25-26BBE06E1CB3}" destId="{9A52DB47-B7EA-41E9-ABD6-9560C2324DA9}" srcOrd="0" destOrd="0" presId="urn:microsoft.com/office/officeart/2008/layout/VerticalCurvedList"/>
    <dgm:cxn modelId="{C63EC06B-7179-474A-A8A8-F6F8A44B1D65}" type="presOf" srcId="{3AD547B6-6C29-4D9B-8DF9-08ADA7290D9C}" destId="{3B6A8FC2-5FB7-433C-9F93-975F8BA690B4}" srcOrd="0" destOrd="0" presId="urn:microsoft.com/office/officeart/2008/layout/VerticalCurvedList"/>
    <dgm:cxn modelId="{A0773672-0411-42E3-99A1-841C96D27DED}" type="presOf" srcId="{C9579BD8-3CE3-414F-8149-A8CD2BAE7E27}" destId="{69C7DC88-D94B-4ED1-90C3-DB1C3CA09876}" srcOrd="0" destOrd="0" presId="urn:microsoft.com/office/officeart/2008/layout/VerticalCurvedList"/>
    <dgm:cxn modelId="{6F084157-190B-46DE-ABE4-54DD9CF83262}" type="presOf" srcId="{3BF33863-8035-4F31-9530-9D5FF1AAE7CB}" destId="{64A7835D-2E44-400E-BE5E-3F41D56E7BB0}" srcOrd="0" destOrd="0" presId="urn:microsoft.com/office/officeart/2008/layout/VerticalCurvedList"/>
    <dgm:cxn modelId="{BF310A84-CE40-4352-A100-4152E37D695F}" srcId="{3AD547B6-6C29-4D9B-8DF9-08ADA7290D9C}" destId="{C9579BD8-3CE3-414F-8149-A8CD2BAE7E27}" srcOrd="1" destOrd="0" parTransId="{A9A1BD00-0A66-4D80-9098-82DF9B569F19}" sibTransId="{091E35A9-9B48-49BE-9F27-60D16CA6FBD0}"/>
    <dgm:cxn modelId="{6B8EF09B-068B-4B3C-825D-371439573672}" type="presOf" srcId="{C534991B-63B5-4AB9-B516-98B50F14B63E}" destId="{B00F3AC6-4149-4EAD-B005-A817AF15A25F}" srcOrd="0" destOrd="0" presId="urn:microsoft.com/office/officeart/2008/layout/VerticalCurvedList"/>
    <dgm:cxn modelId="{695C9EB5-7FDD-471B-A62F-E9C08B014B0C}" srcId="{3AD547B6-6C29-4D9B-8DF9-08ADA7290D9C}" destId="{C3B660A5-EE0E-4A0E-93EB-D4154F19C900}" srcOrd="0" destOrd="0" parTransId="{77600CAF-6817-4891-A844-F1719C006935}" sibTransId="{013ADA1D-EC20-4176-9B25-26BBE06E1CB3}"/>
    <dgm:cxn modelId="{ADBDBDE6-47A4-4F69-B605-331A444482D9}" srcId="{3AD547B6-6C29-4D9B-8DF9-08ADA7290D9C}" destId="{3BF33863-8035-4F31-9530-9D5FF1AAE7CB}" srcOrd="3" destOrd="0" parTransId="{FF17FDF2-B38F-446B-8802-769A0AF1495C}" sibTransId="{E7746A12-0E9C-4382-A0A9-792DBE40F2C8}"/>
    <dgm:cxn modelId="{28F2228B-8E37-49EF-881D-289F1EC5D519}" type="presParOf" srcId="{3B6A8FC2-5FB7-433C-9F93-975F8BA690B4}" destId="{5DFE7163-D9CC-4E28-B2B0-A908A8574420}" srcOrd="0" destOrd="0" presId="urn:microsoft.com/office/officeart/2008/layout/VerticalCurvedList"/>
    <dgm:cxn modelId="{990DCA7F-4105-4D3B-B996-A7B574BB6E42}" type="presParOf" srcId="{5DFE7163-D9CC-4E28-B2B0-A908A8574420}" destId="{1A6B6ACB-0360-4054-8D6C-C9A64F862CDC}" srcOrd="0" destOrd="0" presId="urn:microsoft.com/office/officeart/2008/layout/VerticalCurvedList"/>
    <dgm:cxn modelId="{ADE06FC3-085F-46B8-80F1-A0B937CE6497}" type="presParOf" srcId="{1A6B6ACB-0360-4054-8D6C-C9A64F862CDC}" destId="{EA4BE48B-17E8-4F29-93DB-0E91867B2017}" srcOrd="0" destOrd="0" presId="urn:microsoft.com/office/officeart/2008/layout/VerticalCurvedList"/>
    <dgm:cxn modelId="{4120458A-2953-4692-B630-4EC71A2CB7F6}" type="presParOf" srcId="{1A6B6ACB-0360-4054-8D6C-C9A64F862CDC}" destId="{9A52DB47-B7EA-41E9-ABD6-9560C2324DA9}" srcOrd="1" destOrd="0" presId="urn:microsoft.com/office/officeart/2008/layout/VerticalCurvedList"/>
    <dgm:cxn modelId="{B9934D3F-9AD0-4E4C-BCD7-0A2F14C9EEF5}" type="presParOf" srcId="{1A6B6ACB-0360-4054-8D6C-C9A64F862CDC}" destId="{7EE4B1E7-84A8-48DE-B65D-ED9E0A8DE56F}" srcOrd="2" destOrd="0" presId="urn:microsoft.com/office/officeart/2008/layout/VerticalCurvedList"/>
    <dgm:cxn modelId="{3DFD80BD-01BC-4F70-8AB7-25E9D65855B7}" type="presParOf" srcId="{1A6B6ACB-0360-4054-8D6C-C9A64F862CDC}" destId="{7F9583DE-C9D5-498F-9259-5DDEDED11AE9}" srcOrd="3" destOrd="0" presId="urn:microsoft.com/office/officeart/2008/layout/VerticalCurvedList"/>
    <dgm:cxn modelId="{93404801-6A7E-494E-B2A5-00C80450B112}" type="presParOf" srcId="{5DFE7163-D9CC-4E28-B2B0-A908A8574420}" destId="{24CDEF71-CB6C-4572-9AC0-E85112D71E9F}" srcOrd="1" destOrd="0" presId="urn:microsoft.com/office/officeart/2008/layout/VerticalCurvedList"/>
    <dgm:cxn modelId="{BB647BC0-6808-49E4-81B0-A972AA4C7CDB}" type="presParOf" srcId="{5DFE7163-D9CC-4E28-B2B0-A908A8574420}" destId="{05FA3A6E-4BB8-4121-AC3A-2ED62AAEA0B8}" srcOrd="2" destOrd="0" presId="urn:microsoft.com/office/officeart/2008/layout/VerticalCurvedList"/>
    <dgm:cxn modelId="{076915D4-6C42-4D2F-9CDC-DC19703AFB1A}" type="presParOf" srcId="{05FA3A6E-4BB8-4121-AC3A-2ED62AAEA0B8}" destId="{9C1F023F-615C-455B-A577-4CEC728F60A4}" srcOrd="0" destOrd="0" presId="urn:microsoft.com/office/officeart/2008/layout/VerticalCurvedList"/>
    <dgm:cxn modelId="{06E6A6AB-ED28-4FCF-83A3-7AEDAC8B5B33}" type="presParOf" srcId="{5DFE7163-D9CC-4E28-B2B0-A908A8574420}" destId="{69C7DC88-D94B-4ED1-90C3-DB1C3CA09876}" srcOrd="3" destOrd="0" presId="urn:microsoft.com/office/officeart/2008/layout/VerticalCurvedList"/>
    <dgm:cxn modelId="{CBBF0377-7502-407B-ACB7-83883BD8FF72}" type="presParOf" srcId="{5DFE7163-D9CC-4E28-B2B0-A908A8574420}" destId="{FB3A18D7-C2C9-46D5-9271-9F1B31589DE8}" srcOrd="4" destOrd="0" presId="urn:microsoft.com/office/officeart/2008/layout/VerticalCurvedList"/>
    <dgm:cxn modelId="{85D376D4-B708-4D62-8B0F-8588FC66613B}" type="presParOf" srcId="{FB3A18D7-C2C9-46D5-9271-9F1B31589DE8}" destId="{3886EBE8-25E3-4197-8BA4-B5817F74BCB9}" srcOrd="0" destOrd="0" presId="urn:microsoft.com/office/officeart/2008/layout/VerticalCurvedList"/>
    <dgm:cxn modelId="{D64330A8-3E68-4FCF-9121-6E11D3E84F33}" type="presParOf" srcId="{5DFE7163-D9CC-4E28-B2B0-A908A8574420}" destId="{B00F3AC6-4149-4EAD-B005-A817AF15A25F}" srcOrd="5" destOrd="0" presId="urn:microsoft.com/office/officeart/2008/layout/VerticalCurvedList"/>
    <dgm:cxn modelId="{8BE80768-C5EF-4C67-BC55-AAD0CB600A88}" type="presParOf" srcId="{5DFE7163-D9CC-4E28-B2B0-A908A8574420}" destId="{C0007C78-7F6D-4A52-A662-A7F960C40DF7}" srcOrd="6" destOrd="0" presId="urn:microsoft.com/office/officeart/2008/layout/VerticalCurvedList"/>
    <dgm:cxn modelId="{3E79B42E-33BC-4E39-86B1-500EC37A037E}" type="presParOf" srcId="{C0007C78-7F6D-4A52-A662-A7F960C40DF7}" destId="{4D61018C-012A-41F2-BCDF-A10CB52E5F39}" srcOrd="0" destOrd="0" presId="urn:microsoft.com/office/officeart/2008/layout/VerticalCurvedList"/>
    <dgm:cxn modelId="{37223ABC-6C82-4189-8903-FFC10C948CF5}" type="presParOf" srcId="{5DFE7163-D9CC-4E28-B2B0-A908A8574420}" destId="{64A7835D-2E44-400E-BE5E-3F41D56E7BB0}" srcOrd="7" destOrd="0" presId="urn:microsoft.com/office/officeart/2008/layout/VerticalCurvedList"/>
    <dgm:cxn modelId="{1054BDBA-7D27-437D-BDC2-DBF62EE87A75}" type="presParOf" srcId="{5DFE7163-D9CC-4E28-B2B0-A908A8574420}" destId="{52692C54-2CE6-46BE-9335-24D937AE6E54}" srcOrd="8" destOrd="0" presId="urn:microsoft.com/office/officeart/2008/layout/VerticalCurvedList"/>
    <dgm:cxn modelId="{EBA308AB-FA7E-4C4E-8F7F-AD25AF0787EF}" type="presParOf" srcId="{52692C54-2CE6-46BE-9335-24D937AE6E54}" destId="{FB3F4383-F902-447F-AD24-EEC3129D3B3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1F38162-AB43-4DED-B461-8EA103DB9DA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AU"/>
        </a:p>
      </dgm:t>
    </dgm:pt>
    <dgm:pt modelId="{8EE63679-94E8-4672-882F-B6B648C20C11}">
      <dgm:prSet phldrT="[Text]" custT="1"/>
      <dgm:spPr>
        <a:solidFill>
          <a:srgbClr val="9F218B"/>
        </a:solidFill>
        <a:ln>
          <a:solidFill>
            <a:srgbClr val="9F218B"/>
          </a:solidFill>
        </a:ln>
      </dgm:spPr>
      <dgm:t>
        <a:bodyPr/>
        <a:lstStyle/>
        <a:p>
          <a:pPr>
            <a:buFont typeface="Arial" panose="020B0604020202020204" pitchFamily="34" charset="0"/>
            <a:buNone/>
          </a:pPr>
          <a:r>
            <a:rPr lang="en-IN" sz="1800" b="0" i="0" dirty="0">
              <a:latin typeface="Arial" panose="020B0604020202020204" pitchFamily="34" charset="0"/>
              <a:cs typeface="Arial" panose="020B0604020202020204" pitchFamily="34" charset="0"/>
            </a:rPr>
            <a:t>Flexible entry points to F</a:t>
          </a:r>
          <a:r>
            <a:rPr lang="en-US" sz="1800" b="0" i="0" dirty="0">
              <a:latin typeface="Arial" panose="020B0604020202020204" pitchFamily="34" charset="0"/>
              <a:cs typeface="Arial" panose="020B0604020202020204" pitchFamily="34" charset="0"/>
            </a:rPr>
            <a:t>–</a:t>
          </a:r>
          <a:r>
            <a:rPr lang="en-IN" sz="1800" b="0" i="0" dirty="0">
              <a:latin typeface="Arial" panose="020B0604020202020204" pitchFamily="34" charset="0"/>
              <a:cs typeface="Arial" panose="020B0604020202020204" pitchFamily="34" charset="0"/>
            </a:rPr>
            <a:t>10 and Years 7</a:t>
          </a:r>
          <a:r>
            <a:rPr lang="en-US" sz="1800" b="0" i="0" dirty="0">
              <a:latin typeface="Arial" panose="020B0604020202020204" pitchFamily="34" charset="0"/>
              <a:cs typeface="Arial" panose="020B0604020202020204" pitchFamily="34" charset="0"/>
            </a:rPr>
            <a:t>–</a:t>
          </a:r>
          <a:r>
            <a:rPr lang="en-IN" sz="1800" b="0" i="0" dirty="0">
              <a:latin typeface="Arial" panose="020B0604020202020204" pitchFamily="34" charset="0"/>
              <a:cs typeface="Arial" panose="020B0604020202020204" pitchFamily="34" charset="0"/>
            </a:rPr>
            <a:t>10 sequences </a:t>
          </a:r>
          <a:endParaRPr lang="en-AU" sz="1800" b="0" i="0" dirty="0">
            <a:latin typeface="Arial" panose="020B0604020202020204" pitchFamily="34" charset="0"/>
            <a:cs typeface="Arial" panose="020B0604020202020204" pitchFamily="34" charset="0"/>
          </a:endParaRPr>
        </a:p>
      </dgm:t>
    </dgm:pt>
    <dgm:pt modelId="{D1F1884A-08DD-4D77-9C3B-7C1760DFDB2E}" type="parTrans" cxnId="{735BA46B-33A3-4407-A1A0-FC2B0F4F9B96}">
      <dgm:prSet/>
      <dgm:spPr/>
      <dgm:t>
        <a:bodyPr/>
        <a:lstStyle/>
        <a:p>
          <a:endParaRPr lang="en-AU"/>
        </a:p>
      </dgm:t>
    </dgm:pt>
    <dgm:pt modelId="{3D7BB8A0-CDFB-4385-9FBF-0798C3B8A21E}" type="sibTrans" cxnId="{735BA46B-33A3-4407-A1A0-FC2B0F4F9B96}">
      <dgm:prSet/>
      <dgm:spPr/>
      <dgm:t>
        <a:bodyPr/>
        <a:lstStyle/>
        <a:p>
          <a:endParaRPr lang="en-AU"/>
        </a:p>
      </dgm:t>
    </dgm:pt>
    <dgm:pt modelId="{EEC711A1-4835-4B7B-BBE2-ECFEBB5D6A54}">
      <dgm:prSet phldrT="[Text]" custT="1"/>
      <dgm:spPr>
        <a:solidFill>
          <a:srgbClr val="9F218B"/>
        </a:solidFill>
        <a:ln>
          <a:solidFill>
            <a:srgbClr val="9F218B"/>
          </a:solidFill>
        </a:ln>
      </dgm:spPr>
      <dgm:t>
        <a:bodyPr/>
        <a:lstStyle/>
        <a:p>
          <a:pPr>
            <a:buFont typeface="Arial" panose="020B0604020202020204" pitchFamily="34" charset="0"/>
            <a:buNone/>
          </a:pPr>
          <a:r>
            <a:rPr lang="en-AU" sz="1800" dirty="0">
              <a:latin typeface="Arial" panose="020B0604020202020204" pitchFamily="34" charset="0"/>
              <a:cs typeface="Arial" panose="020B0604020202020204" pitchFamily="34" charset="0"/>
            </a:rPr>
            <a:t>Use of English</a:t>
          </a:r>
        </a:p>
      </dgm:t>
    </dgm:pt>
    <dgm:pt modelId="{248ABEEC-3898-49B0-9E7A-8DC4F829AA71}" type="parTrans" cxnId="{7B91CD95-2654-4944-B136-FA573266FB01}">
      <dgm:prSet/>
      <dgm:spPr/>
      <dgm:t>
        <a:bodyPr/>
        <a:lstStyle/>
        <a:p>
          <a:endParaRPr lang="en-AU"/>
        </a:p>
      </dgm:t>
    </dgm:pt>
    <dgm:pt modelId="{A456F4F3-CB99-401A-92DE-1045FBC16557}" type="sibTrans" cxnId="{7B91CD95-2654-4944-B136-FA573266FB01}">
      <dgm:prSet/>
      <dgm:spPr/>
      <dgm:t>
        <a:bodyPr/>
        <a:lstStyle/>
        <a:p>
          <a:endParaRPr lang="en-AU"/>
        </a:p>
      </dgm:t>
    </dgm:pt>
    <dgm:pt modelId="{94FD5EE6-C7FA-443A-9E4E-9C2879FD4542}">
      <dgm:prSet phldrT="[Text]" custT="1"/>
      <dgm:spPr>
        <a:solidFill>
          <a:srgbClr val="9F218B"/>
        </a:solidFill>
        <a:ln>
          <a:solidFill>
            <a:srgbClr val="9F218B"/>
          </a:solidFill>
        </a:ln>
      </dgm:spPr>
      <dgm:t>
        <a:bodyPr/>
        <a:lstStyle/>
        <a:p>
          <a:r>
            <a:rPr lang="en-AU" sz="1800" dirty="0">
              <a:latin typeface="Arial" panose="020B0604020202020204" pitchFamily="34" charset="0"/>
              <a:cs typeface="Arial" panose="020B0604020202020204" pitchFamily="34" charset="0"/>
            </a:rPr>
            <a:t>Macro skills</a:t>
          </a:r>
        </a:p>
      </dgm:t>
    </dgm:pt>
    <dgm:pt modelId="{4B3CC968-8D21-491A-AF51-A7A8BD9BA104}" type="parTrans" cxnId="{EDE266D2-73E9-4AA6-ACD2-6AD4CEB2FA77}">
      <dgm:prSet/>
      <dgm:spPr/>
      <dgm:t>
        <a:bodyPr/>
        <a:lstStyle/>
        <a:p>
          <a:endParaRPr lang="en-AU"/>
        </a:p>
      </dgm:t>
    </dgm:pt>
    <dgm:pt modelId="{56E0A329-E2AD-4BEA-B737-4F69ECB4E53A}" type="sibTrans" cxnId="{EDE266D2-73E9-4AA6-ACD2-6AD4CEB2FA77}">
      <dgm:prSet/>
      <dgm:spPr/>
      <dgm:t>
        <a:bodyPr/>
        <a:lstStyle/>
        <a:p>
          <a:endParaRPr lang="en-AU"/>
        </a:p>
      </dgm:t>
    </dgm:pt>
    <dgm:pt modelId="{915F564C-2128-4FA8-9C57-DE2E0C3848D3}">
      <dgm:prSet phldrT="[Text]" custT="1"/>
      <dgm:spPr>
        <a:solidFill>
          <a:schemeClr val="accent1"/>
        </a:solidFill>
      </dgm:spPr>
      <dgm:t>
        <a:bodyPr/>
        <a:lstStyle/>
        <a:p>
          <a:pPr>
            <a:buFont typeface="Arial" panose="020B0604020202020204" pitchFamily="34" charset="0"/>
            <a:buNone/>
          </a:pPr>
          <a:r>
            <a:rPr lang="en-AU" sz="1800">
              <a:latin typeface="Arial" panose="020B0604020202020204" pitchFamily="34" charset="0"/>
              <a:cs typeface="Arial" panose="020B0604020202020204" pitchFamily="34" charset="0"/>
            </a:rPr>
            <a:t>Protocols for</a:t>
          </a:r>
          <a:br>
            <a:rPr lang="en-AU" sz="1800">
              <a:latin typeface="Arial" panose="020B0604020202020204" pitchFamily="34" charset="0"/>
              <a:cs typeface="Arial" panose="020B0604020202020204" pitchFamily="34" charset="0"/>
            </a:rPr>
          </a:br>
          <a:r>
            <a:rPr lang="en-AU" sz="1800">
              <a:latin typeface="Arial" panose="020B0604020202020204" pitchFamily="34" charset="0"/>
              <a:cs typeface="Arial" panose="020B0604020202020204" pitchFamily="34" charset="0"/>
            </a:rPr>
            <a:t> engaging</a:t>
          </a:r>
          <a:br>
            <a:rPr lang="en-AU" sz="1800">
              <a:latin typeface="Arial" panose="020B0604020202020204" pitchFamily="34" charset="0"/>
              <a:cs typeface="Arial" panose="020B0604020202020204" pitchFamily="34" charset="0"/>
            </a:rPr>
          </a:br>
          <a:r>
            <a:rPr lang="en-AU" sz="1800">
              <a:latin typeface="Arial" panose="020B0604020202020204" pitchFamily="34" charset="0"/>
              <a:cs typeface="Arial" panose="020B0604020202020204" pitchFamily="34" charset="0"/>
            </a:rPr>
            <a:t> First Nations Australians</a:t>
          </a:r>
        </a:p>
      </dgm:t>
    </dgm:pt>
    <dgm:pt modelId="{DD42E407-A1BC-45EF-A470-6BD32F66B158}" type="parTrans" cxnId="{ECF743E6-D672-49FC-A998-0F8EEF2CA2D1}">
      <dgm:prSet/>
      <dgm:spPr/>
      <dgm:t>
        <a:bodyPr/>
        <a:lstStyle/>
        <a:p>
          <a:endParaRPr lang="en-AU"/>
        </a:p>
      </dgm:t>
    </dgm:pt>
    <dgm:pt modelId="{C1C6D898-38D9-4359-8D36-31C3505AD901}" type="sibTrans" cxnId="{ECF743E6-D672-49FC-A998-0F8EEF2CA2D1}">
      <dgm:prSet/>
      <dgm:spPr/>
      <dgm:t>
        <a:bodyPr/>
        <a:lstStyle/>
        <a:p>
          <a:endParaRPr lang="en-AU"/>
        </a:p>
      </dgm:t>
    </dgm:pt>
    <dgm:pt modelId="{F2C403A7-500D-4404-B8D1-56BF2B3E202C}">
      <dgm:prSet custT="1"/>
      <dgm:spPr>
        <a:solidFill>
          <a:schemeClr val="bg1">
            <a:lumMod val="50000"/>
          </a:schemeClr>
        </a:solidFill>
      </dgm:spPr>
      <dgm:t>
        <a:bodyPr/>
        <a:lstStyle/>
        <a:p>
          <a:r>
            <a:rPr lang="en-AU" sz="1800">
              <a:latin typeface="Arial" panose="020B0604020202020204" pitchFamily="34" charset="0"/>
              <a:cs typeface="Arial" panose="020B0604020202020204" pitchFamily="34" charset="0"/>
            </a:rPr>
            <a:t>Meeting the </a:t>
          </a:r>
          <a:br>
            <a:rPr lang="en-AU" sz="1800">
              <a:latin typeface="Arial" panose="020B0604020202020204" pitchFamily="34" charset="0"/>
              <a:cs typeface="Arial" panose="020B0604020202020204" pitchFamily="34" charset="0"/>
            </a:rPr>
          </a:br>
          <a:r>
            <a:rPr lang="en-AU" sz="1800">
              <a:latin typeface="Arial" panose="020B0604020202020204" pitchFamily="34" charset="0"/>
              <a:cs typeface="Arial" panose="020B0604020202020204" pitchFamily="34" charset="0"/>
            </a:rPr>
            <a:t>needs of diverse learners</a:t>
          </a:r>
        </a:p>
      </dgm:t>
    </dgm:pt>
    <dgm:pt modelId="{C47F8255-B722-4F90-99FC-DFD69C4E8CC6}" type="parTrans" cxnId="{A71E99EC-11A0-4F9A-8C8C-2BC5762AD081}">
      <dgm:prSet/>
      <dgm:spPr/>
      <dgm:t>
        <a:bodyPr/>
        <a:lstStyle/>
        <a:p>
          <a:endParaRPr lang="en-AU"/>
        </a:p>
      </dgm:t>
    </dgm:pt>
    <dgm:pt modelId="{70767030-0760-4A03-B14B-BE604603456D}" type="sibTrans" cxnId="{A71E99EC-11A0-4F9A-8C8C-2BC5762AD081}">
      <dgm:prSet/>
      <dgm:spPr/>
      <dgm:t>
        <a:bodyPr/>
        <a:lstStyle/>
        <a:p>
          <a:endParaRPr lang="en-AU"/>
        </a:p>
      </dgm:t>
    </dgm:pt>
    <dgm:pt modelId="{C84E9061-46F8-4703-9A6B-E132EAA7CD82}">
      <dgm:prSet phldrT="[Text]" custT="1"/>
      <dgm:spPr>
        <a:solidFill>
          <a:srgbClr val="9F218B"/>
        </a:solidFill>
        <a:ln>
          <a:solidFill>
            <a:srgbClr val="9F218B"/>
          </a:solidFill>
        </a:ln>
      </dgm:spPr>
      <dgm:t>
        <a:bodyPr/>
        <a:lstStyle/>
        <a:p>
          <a:r>
            <a:rPr lang="en-AU" sz="1800">
              <a:latin typeface="Arial" panose="020B0604020202020204" pitchFamily="34" charset="0"/>
              <a:cs typeface="Arial" panose="020B0604020202020204" pitchFamily="34" charset="0"/>
            </a:rPr>
            <a:t>Texts</a:t>
          </a:r>
        </a:p>
      </dgm:t>
    </dgm:pt>
    <dgm:pt modelId="{B666F3B8-24C9-48D8-851C-07CD2815D2C2}" type="parTrans" cxnId="{B2E6CD4D-0B4A-4174-A5E8-D4531B49D442}">
      <dgm:prSet/>
      <dgm:spPr/>
      <dgm:t>
        <a:bodyPr/>
        <a:lstStyle/>
        <a:p>
          <a:endParaRPr lang="en-AU"/>
        </a:p>
      </dgm:t>
    </dgm:pt>
    <dgm:pt modelId="{C033420C-3CDA-49A2-B76D-FEF5099079AA}" type="sibTrans" cxnId="{B2E6CD4D-0B4A-4174-A5E8-D4531B49D442}">
      <dgm:prSet/>
      <dgm:spPr/>
      <dgm:t>
        <a:bodyPr/>
        <a:lstStyle/>
        <a:p>
          <a:endParaRPr lang="en-AU"/>
        </a:p>
      </dgm:t>
    </dgm:pt>
    <dgm:pt modelId="{1EAB7D7D-156D-429C-B929-F2918D4F22A0}" type="pres">
      <dgm:prSet presAssocID="{71F38162-AB43-4DED-B461-8EA103DB9DA2}" presName="diagram" presStyleCnt="0">
        <dgm:presLayoutVars>
          <dgm:dir/>
          <dgm:resizeHandles val="exact"/>
        </dgm:presLayoutVars>
      </dgm:prSet>
      <dgm:spPr/>
    </dgm:pt>
    <dgm:pt modelId="{D1A6491B-1EC0-4182-B02B-47DB17374771}" type="pres">
      <dgm:prSet presAssocID="{8EE63679-94E8-4672-882F-B6B648C20C11}" presName="node" presStyleLbl="node1" presStyleIdx="0" presStyleCnt="6" custLinFactNeighborX="2192">
        <dgm:presLayoutVars>
          <dgm:bulletEnabled val="1"/>
        </dgm:presLayoutVars>
      </dgm:prSet>
      <dgm:spPr/>
    </dgm:pt>
    <dgm:pt modelId="{F3831389-AFD2-4657-A0C2-DB8B4C7D9E0C}" type="pres">
      <dgm:prSet presAssocID="{3D7BB8A0-CDFB-4385-9FBF-0798C3B8A21E}" presName="sibTrans" presStyleCnt="0"/>
      <dgm:spPr/>
    </dgm:pt>
    <dgm:pt modelId="{B8EBEBC6-420B-45B0-8DD8-7EDE40EB59A7}" type="pres">
      <dgm:prSet presAssocID="{EEC711A1-4835-4B7B-BBE2-ECFEBB5D6A54}" presName="node" presStyleLbl="node1" presStyleIdx="1" presStyleCnt="6">
        <dgm:presLayoutVars>
          <dgm:bulletEnabled val="1"/>
        </dgm:presLayoutVars>
      </dgm:prSet>
      <dgm:spPr/>
    </dgm:pt>
    <dgm:pt modelId="{D70BAEED-46B5-4500-91DB-9D85B7C23AC4}" type="pres">
      <dgm:prSet presAssocID="{A456F4F3-CB99-401A-92DE-1045FBC16557}" presName="sibTrans" presStyleCnt="0"/>
      <dgm:spPr/>
    </dgm:pt>
    <dgm:pt modelId="{6BDEAF27-992D-4C9A-8A9F-470C777CC828}" type="pres">
      <dgm:prSet presAssocID="{94FD5EE6-C7FA-443A-9E4E-9C2879FD4542}" presName="node" presStyleLbl="node1" presStyleIdx="2" presStyleCnt="6">
        <dgm:presLayoutVars>
          <dgm:bulletEnabled val="1"/>
        </dgm:presLayoutVars>
      </dgm:prSet>
      <dgm:spPr/>
    </dgm:pt>
    <dgm:pt modelId="{B8E18F68-4A68-4A95-8450-EA91816639B0}" type="pres">
      <dgm:prSet presAssocID="{56E0A329-E2AD-4BEA-B737-4F69ECB4E53A}" presName="sibTrans" presStyleCnt="0"/>
      <dgm:spPr/>
    </dgm:pt>
    <dgm:pt modelId="{42D3E881-578D-450F-A48E-80156C91C12B}" type="pres">
      <dgm:prSet presAssocID="{915F564C-2128-4FA8-9C57-DE2E0C3848D3}" presName="node" presStyleLbl="node1" presStyleIdx="3" presStyleCnt="6" custLinFactX="9878" custLinFactNeighborX="100000" custLinFactNeighborY="-2629">
        <dgm:presLayoutVars>
          <dgm:bulletEnabled val="1"/>
        </dgm:presLayoutVars>
      </dgm:prSet>
      <dgm:spPr/>
    </dgm:pt>
    <dgm:pt modelId="{7D0F9A4E-FCA9-4C2D-A9D1-4BF1F658D3F5}" type="pres">
      <dgm:prSet presAssocID="{C1C6D898-38D9-4359-8D36-31C3505AD901}" presName="sibTrans" presStyleCnt="0"/>
      <dgm:spPr/>
    </dgm:pt>
    <dgm:pt modelId="{D499A672-6A21-44E1-B5BA-AB78CBA4534E}" type="pres">
      <dgm:prSet presAssocID="{F2C403A7-500D-4404-B8D1-56BF2B3E202C}" presName="node" presStyleLbl="node1" presStyleIdx="4" presStyleCnt="6" custLinFactX="10964" custLinFactNeighborX="100000" custLinFactNeighborY="-2629">
        <dgm:presLayoutVars>
          <dgm:bulletEnabled val="1"/>
        </dgm:presLayoutVars>
      </dgm:prSet>
      <dgm:spPr/>
    </dgm:pt>
    <dgm:pt modelId="{DD0716AD-DAF8-4933-B25D-209193A5610D}" type="pres">
      <dgm:prSet presAssocID="{70767030-0760-4A03-B14B-BE604603456D}" presName="sibTrans" presStyleCnt="0"/>
      <dgm:spPr/>
    </dgm:pt>
    <dgm:pt modelId="{3E4E8180-115F-4325-9308-1C526783DCB3}" type="pres">
      <dgm:prSet presAssocID="{C84E9061-46F8-4703-9A6B-E132EAA7CD82}" presName="node" presStyleLbl="node1" presStyleIdx="5" presStyleCnt="6" custScaleX="99885" custLinFactX="-100000" custLinFactNeighborX="-117045" custLinFactNeighborY="-2629">
        <dgm:presLayoutVars>
          <dgm:bulletEnabled val="1"/>
        </dgm:presLayoutVars>
      </dgm:prSet>
      <dgm:spPr/>
    </dgm:pt>
  </dgm:ptLst>
  <dgm:cxnLst>
    <dgm:cxn modelId="{3000E028-6734-4A35-8B5C-FDD882C00986}" type="presOf" srcId="{EEC711A1-4835-4B7B-BBE2-ECFEBB5D6A54}" destId="{B8EBEBC6-420B-45B0-8DD8-7EDE40EB59A7}" srcOrd="0" destOrd="0" presId="urn:microsoft.com/office/officeart/2005/8/layout/default"/>
    <dgm:cxn modelId="{735BA46B-33A3-4407-A1A0-FC2B0F4F9B96}" srcId="{71F38162-AB43-4DED-B461-8EA103DB9DA2}" destId="{8EE63679-94E8-4672-882F-B6B648C20C11}" srcOrd="0" destOrd="0" parTransId="{D1F1884A-08DD-4D77-9C3B-7C1760DFDB2E}" sibTransId="{3D7BB8A0-CDFB-4385-9FBF-0798C3B8A21E}"/>
    <dgm:cxn modelId="{B2E6CD4D-0B4A-4174-A5E8-D4531B49D442}" srcId="{71F38162-AB43-4DED-B461-8EA103DB9DA2}" destId="{C84E9061-46F8-4703-9A6B-E132EAA7CD82}" srcOrd="5" destOrd="0" parTransId="{B666F3B8-24C9-48D8-851C-07CD2815D2C2}" sibTransId="{C033420C-3CDA-49A2-B76D-FEF5099079AA}"/>
    <dgm:cxn modelId="{7B91CD95-2654-4944-B136-FA573266FB01}" srcId="{71F38162-AB43-4DED-B461-8EA103DB9DA2}" destId="{EEC711A1-4835-4B7B-BBE2-ECFEBB5D6A54}" srcOrd="1" destOrd="0" parTransId="{248ABEEC-3898-49B0-9E7A-8DC4F829AA71}" sibTransId="{A456F4F3-CB99-401A-92DE-1045FBC16557}"/>
    <dgm:cxn modelId="{B59BE198-DB46-4476-977B-F310E9F8D331}" type="presOf" srcId="{71F38162-AB43-4DED-B461-8EA103DB9DA2}" destId="{1EAB7D7D-156D-429C-B929-F2918D4F22A0}" srcOrd="0" destOrd="0" presId="urn:microsoft.com/office/officeart/2005/8/layout/default"/>
    <dgm:cxn modelId="{4815989E-8D0F-4C32-8A2B-35033B595DE7}" type="presOf" srcId="{C84E9061-46F8-4703-9A6B-E132EAA7CD82}" destId="{3E4E8180-115F-4325-9308-1C526783DCB3}" srcOrd="0" destOrd="0" presId="urn:microsoft.com/office/officeart/2005/8/layout/default"/>
    <dgm:cxn modelId="{9C6A4AAD-3556-48DA-8C62-A92419E76BAF}" type="presOf" srcId="{915F564C-2128-4FA8-9C57-DE2E0C3848D3}" destId="{42D3E881-578D-450F-A48E-80156C91C12B}" srcOrd="0" destOrd="0" presId="urn:microsoft.com/office/officeart/2005/8/layout/default"/>
    <dgm:cxn modelId="{3329EBAD-31F0-4D68-B01F-DE406F3AC408}" type="presOf" srcId="{94FD5EE6-C7FA-443A-9E4E-9C2879FD4542}" destId="{6BDEAF27-992D-4C9A-8A9F-470C777CC828}" srcOrd="0" destOrd="0" presId="urn:microsoft.com/office/officeart/2005/8/layout/default"/>
    <dgm:cxn modelId="{FCA404B4-9FAD-4F0C-8AD9-637E5B451D34}" type="presOf" srcId="{8EE63679-94E8-4672-882F-B6B648C20C11}" destId="{D1A6491B-1EC0-4182-B02B-47DB17374771}" srcOrd="0" destOrd="0" presId="urn:microsoft.com/office/officeart/2005/8/layout/default"/>
    <dgm:cxn modelId="{2183AEC0-F6EA-4478-AF1F-F40C37AEA71E}" type="presOf" srcId="{F2C403A7-500D-4404-B8D1-56BF2B3E202C}" destId="{D499A672-6A21-44E1-B5BA-AB78CBA4534E}" srcOrd="0" destOrd="0" presId="urn:microsoft.com/office/officeart/2005/8/layout/default"/>
    <dgm:cxn modelId="{EDE266D2-73E9-4AA6-ACD2-6AD4CEB2FA77}" srcId="{71F38162-AB43-4DED-B461-8EA103DB9DA2}" destId="{94FD5EE6-C7FA-443A-9E4E-9C2879FD4542}" srcOrd="2" destOrd="0" parTransId="{4B3CC968-8D21-491A-AF51-A7A8BD9BA104}" sibTransId="{56E0A329-E2AD-4BEA-B737-4F69ECB4E53A}"/>
    <dgm:cxn modelId="{ECF743E6-D672-49FC-A998-0F8EEF2CA2D1}" srcId="{71F38162-AB43-4DED-B461-8EA103DB9DA2}" destId="{915F564C-2128-4FA8-9C57-DE2E0C3848D3}" srcOrd="3" destOrd="0" parTransId="{DD42E407-A1BC-45EF-A470-6BD32F66B158}" sibTransId="{C1C6D898-38D9-4359-8D36-31C3505AD901}"/>
    <dgm:cxn modelId="{A71E99EC-11A0-4F9A-8C8C-2BC5762AD081}" srcId="{71F38162-AB43-4DED-B461-8EA103DB9DA2}" destId="{F2C403A7-500D-4404-B8D1-56BF2B3E202C}" srcOrd="4" destOrd="0" parTransId="{C47F8255-B722-4F90-99FC-DFD69C4E8CC6}" sibTransId="{70767030-0760-4A03-B14B-BE604603456D}"/>
    <dgm:cxn modelId="{433D1485-167B-4944-B470-A80754B50EC5}" type="presParOf" srcId="{1EAB7D7D-156D-429C-B929-F2918D4F22A0}" destId="{D1A6491B-1EC0-4182-B02B-47DB17374771}" srcOrd="0" destOrd="0" presId="urn:microsoft.com/office/officeart/2005/8/layout/default"/>
    <dgm:cxn modelId="{8A07FD2F-1762-488D-B185-FD012748D4BD}" type="presParOf" srcId="{1EAB7D7D-156D-429C-B929-F2918D4F22A0}" destId="{F3831389-AFD2-4657-A0C2-DB8B4C7D9E0C}" srcOrd="1" destOrd="0" presId="urn:microsoft.com/office/officeart/2005/8/layout/default"/>
    <dgm:cxn modelId="{5DCACCC9-A199-4779-9325-B029A9D2E145}" type="presParOf" srcId="{1EAB7D7D-156D-429C-B929-F2918D4F22A0}" destId="{B8EBEBC6-420B-45B0-8DD8-7EDE40EB59A7}" srcOrd="2" destOrd="0" presId="urn:microsoft.com/office/officeart/2005/8/layout/default"/>
    <dgm:cxn modelId="{27FD63A5-934D-46BB-82CD-A8DCD1C78942}" type="presParOf" srcId="{1EAB7D7D-156D-429C-B929-F2918D4F22A0}" destId="{D70BAEED-46B5-4500-91DB-9D85B7C23AC4}" srcOrd="3" destOrd="0" presId="urn:microsoft.com/office/officeart/2005/8/layout/default"/>
    <dgm:cxn modelId="{91250DDF-BEB8-4DE9-8730-F04694CEE29D}" type="presParOf" srcId="{1EAB7D7D-156D-429C-B929-F2918D4F22A0}" destId="{6BDEAF27-992D-4C9A-8A9F-470C777CC828}" srcOrd="4" destOrd="0" presId="urn:microsoft.com/office/officeart/2005/8/layout/default"/>
    <dgm:cxn modelId="{FDAB2005-88D0-46DF-988D-780D5BECA441}" type="presParOf" srcId="{1EAB7D7D-156D-429C-B929-F2918D4F22A0}" destId="{B8E18F68-4A68-4A95-8450-EA91816639B0}" srcOrd="5" destOrd="0" presId="urn:microsoft.com/office/officeart/2005/8/layout/default"/>
    <dgm:cxn modelId="{1B973690-9CCC-4D77-BD40-3B7F7F9EF106}" type="presParOf" srcId="{1EAB7D7D-156D-429C-B929-F2918D4F22A0}" destId="{42D3E881-578D-450F-A48E-80156C91C12B}" srcOrd="6" destOrd="0" presId="urn:microsoft.com/office/officeart/2005/8/layout/default"/>
    <dgm:cxn modelId="{7C88C84E-D44E-44D6-B6E0-9B26D390C2E1}" type="presParOf" srcId="{1EAB7D7D-156D-429C-B929-F2918D4F22A0}" destId="{7D0F9A4E-FCA9-4C2D-A9D1-4BF1F658D3F5}" srcOrd="7" destOrd="0" presId="urn:microsoft.com/office/officeart/2005/8/layout/default"/>
    <dgm:cxn modelId="{FA850DCE-63C4-41F0-8C24-5003B26333F6}" type="presParOf" srcId="{1EAB7D7D-156D-429C-B929-F2918D4F22A0}" destId="{D499A672-6A21-44E1-B5BA-AB78CBA4534E}" srcOrd="8" destOrd="0" presId="urn:microsoft.com/office/officeart/2005/8/layout/default"/>
    <dgm:cxn modelId="{4F366297-28A8-44BA-AC2B-2FCE8E4D6250}" type="presParOf" srcId="{1EAB7D7D-156D-429C-B929-F2918D4F22A0}" destId="{DD0716AD-DAF8-4933-B25D-209193A5610D}" srcOrd="9" destOrd="0" presId="urn:microsoft.com/office/officeart/2005/8/layout/default"/>
    <dgm:cxn modelId="{C9754778-C456-453D-B7AC-7B6F1E666F7C}" type="presParOf" srcId="{1EAB7D7D-156D-429C-B929-F2918D4F22A0}" destId="{3E4E8180-115F-4325-9308-1C526783DCB3}"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1F38162-AB43-4DED-B461-8EA103DB9DA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AU"/>
        </a:p>
      </dgm:t>
    </dgm:pt>
    <dgm:pt modelId="{8EE63679-94E8-4672-882F-B6B648C20C11}">
      <dgm:prSet phldrT="[Text]" custT="1"/>
      <dgm:spPr>
        <a:solidFill>
          <a:srgbClr val="9F218B"/>
        </a:solidFill>
        <a:ln>
          <a:noFill/>
        </a:ln>
      </dgm:spPr>
      <dgm:t>
        <a:bodyPr/>
        <a:lstStyle/>
        <a:p>
          <a:pPr>
            <a:buFont typeface="Arial" panose="020B0604020202020204" pitchFamily="34" charset="0"/>
            <a:buNone/>
          </a:pPr>
          <a:r>
            <a:rPr lang="en-AU" sz="1800" dirty="0">
              <a:latin typeface="Arial" panose="020B0604020202020204" pitchFamily="34" charset="0"/>
              <a:cs typeface="Arial" panose="020B0604020202020204" pitchFamily="34" charset="0"/>
            </a:rPr>
            <a:t>Learning </a:t>
          </a:r>
          <a:br>
            <a:rPr lang="en-AU" sz="1800" dirty="0">
              <a:latin typeface="Arial" panose="020B0604020202020204" pitchFamily="34" charset="0"/>
              <a:cs typeface="Arial" panose="020B0604020202020204" pitchFamily="34" charset="0"/>
            </a:rPr>
          </a:br>
          <a:r>
            <a:rPr lang="en-AU" sz="1800" dirty="0">
              <a:latin typeface="Arial" panose="020B0604020202020204" pitchFamily="34" charset="0"/>
              <a:cs typeface="Arial" panose="020B0604020202020204" pitchFamily="34" charset="0"/>
            </a:rPr>
            <a:t>areas</a:t>
          </a:r>
        </a:p>
      </dgm:t>
    </dgm:pt>
    <dgm:pt modelId="{D1F1884A-08DD-4D77-9C3B-7C1760DFDB2E}" type="parTrans" cxnId="{735BA46B-33A3-4407-A1A0-FC2B0F4F9B96}">
      <dgm:prSet/>
      <dgm:spPr/>
      <dgm:t>
        <a:bodyPr/>
        <a:lstStyle/>
        <a:p>
          <a:endParaRPr lang="en-AU"/>
        </a:p>
      </dgm:t>
    </dgm:pt>
    <dgm:pt modelId="{3D7BB8A0-CDFB-4385-9FBF-0798C3B8A21E}" type="sibTrans" cxnId="{735BA46B-33A3-4407-A1A0-FC2B0F4F9B96}">
      <dgm:prSet/>
      <dgm:spPr/>
      <dgm:t>
        <a:bodyPr/>
        <a:lstStyle/>
        <a:p>
          <a:endParaRPr lang="en-AU"/>
        </a:p>
      </dgm:t>
    </dgm:pt>
    <dgm:pt modelId="{EEC711A1-4835-4B7B-BBE2-ECFEBB5D6A54}">
      <dgm:prSet phldrT="[Text]" custT="1"/>
      <dgm:spPr>
        <a:solidFill>
          <a:srgbClr val="9F218B"/>
        </a:solidFill>
        <a:ln>
          <a:noFill/>
        </a:ln>
      </dgm:spPr>
      <dgm:t>
        <a:bodyPr/>
        <a:lstStyle/>
        <a:p>
          <a:pPr>
            <a:buFont typeface="Arial" panose="020B0604020202020204" pitchFamily="34" charset="0"/>
            <a:buNone/>
          </a:pPr>
          <a:r>
            <a:rPr lang="en-AU" sz="1800" dirty="0">
              <a:latin typeface="Arial" panose="020B0604020202020204" pitchFamily="34" charset="0"/>
              <a:cs typeface="Arial" panose="020B0604020202020204" pitchFamily="34" charset="0"/>
            </a:rPr>
            <a:t>General capabilities</a:t>
          </a:r>
        </a:p>
      </dgm:t>
    </dgm:pt>
    <dgm:pt modelId="{248ABEEC-3898-49B0-9E7A-8DC4F829AA71}" type="parTrans" cxnId="{7B91CD95-2654-4944-B136-FA573266FB01}">
      <dgm:prSet/>
      <dgm:spPr/>
      <dgm:t>
        <a:bodyPr/>
        <a:lstStyle/>
        <a:p>
          <a:endParaRPr lang="en-AU"/>
        </a:p>
      </dgm:t>
    </dgm:pt>
    <dgm:pt modelId="{A456F4F3-CB99-401A-92DE-1045FBC16557}" type="sibTrans" cxnId="{7B91CD95-2654-4944-B136-FA573266FB01}">
      <dgm:prSet/>
      <dgm:spPr/>
      <dgm:t>
        <a:bodyPr/>
        <a:lstStyle/>
        <a:p>
          <a:endParaRPr lang="en-AU"/>
        </a:p>
      </dgm:t>
    </dgm:pt>
    <dgm:pt modelId="{94FD5EE6-C7FA-443A-9E4E-9C2879FD4542}">
      <dgm:prSet phldrT="[Text]" custT="1"/>
      <dgm:spPr>
        <a:solidFill>
          <a:srgbClr val="9F218B"/>
        </a:solidFill>
        <a:ln>
          <a:noFill/>
        </a:ln>
      </dgm:spPr>
      <dgm:t>
        <a:bodyPr/>
        <a:lstStyle/>
        <a:p>
          <a:r>
            <a:rPr lang="en-AU" sz="1800" dirty="0">
              <a:latin typeface="Arial" panose="020B0604020202020204" pitchFamily="34" charset="0"/>
              <a:cs typeface="Arial" panose="020B0604020202020204" pitchFamily="34" charset="0"/>
            </a:rPr>
            <a:t>Cross-curriculum priorities</a:t>
          </a:r>
        </a:p>
      </dgm:t>
    </dgm:pt>
    <dgm:pt modelId="{4B3CC968-8D21-491A-AF51-A7A8BD9BA104}" type="parTrans" cxnId="{EDE266D2-73E9-4AA6-ACD2-6AD4CEB2FA77}">
      <dgm:prSet/>
      <dgm:spPr/>
      <dgm:t>
        <a:bodyPr/>
        <a:lstStyle/>
        <a:p>
          <a:endParaRPr lang="en-AU"/>
        </a:p>
      </dgm:t>
    </dgm:pt>
    <dgm:pt modelId="{56E0A329-E2AD-4BEA-B737-4F69ECB4E53A}" type="sibTrans" cxnId="{EDE266D2-73E9-4AA6-ACD2-6AD4CEB2FA77}">
      <dgm:prSet/>
      <dgm:spPr/>
      <dgm:t>
        <a:bodyPr/>
        <a:lstStyle/>
        <a:p>
          <a:endParaRPr lang="en-AU"/>
        </a:p>
      </dgm:t>
    </dgm:pt>
    <dgm:pt modelId="{1EAB7D7D-156D-429C-B929-F2918D4F22A0}" type="pres">
      <dgm:prSet presAssocID="{71F38162-AB43-4DED-B461-8EA103DB9DA2}" presName="diagram" presStyleCnt="0">
        <dgm:presLayoutVars>
          <dgm:dir/>
          <dgm:resizeHandles val="exact"/>
        </dgm:presLayoutVars>
      </dgm:prSet>
      <dgm:spPr/>
    </dgm:pt>
    <dgm:pt modelId="{D1A6491B-1EC0-4182-B02B-47DB17374771}" type="pres">
      <dgm:prSet presAssocID="{8EE63679-94E8-4672-882F-B6B648C20C11}" presName="node" presStyleLbl="node1" presStyleIdx="0" presStyleCnt="3" custLinFactNeighborX="-38349" custLinFactNeighborY="-25187">
        <dgm:presLayoutVars>
          <dgm:bulletEnabled val="1"/>
        </dgm:presLayoutVars>
      </dgm:prSet>
      <dgm:spPr/>
    </dgm:pt>
    <dgm:pt modelId="{F3831389-AFD2-4657-A0C2-DB8B4C7D9E0C}" type="pres">
      <dgm:prSet presAssocID="{3D7BB8A0-CDFB-4385-9FBF-0798C3B8A21E}" presName="sibTrans" presStyleCnt="0"/>
      <dgm:spPr/>
    </dgm:pt>
    <dgm:pt modelId="{B8EBEBC6-420B-45B0-8DD8-7EDE40EB59A7}" type="pres">
      <dgm:prSet presAssocID="{EEC711A1-4835-4B7B-BBE2-ECFEBB5D6A54}" presName="node" presStyleLbl="node1" presStyleIdx="1" presStyleCnt="3" custLinFactNeighborX="-36616" custLinFactNeighborY="-9063">
        <dgm:presLayoutVars>
          <dgm:bulletEnabled val="1"/>
        </dgm:presLayoutVars>
      </dgm:prSet>
      <dgm:spPr/>
    </dgm:pt>
    <dgm:pt modelId="{D70BAEED-46B5-4500-91DB-9D85B7C23AC4}" type="pres">
      <dgm:prSet presAssocID="{A456F4F3-CB99-401A-92DE-1045FBC16557}" presName="sibTrans" presStyleCnt="0"/>
      <dgm:spPr/>
    </dgm:pt>
    <dgm:pt modelId="{6BDEAF27-992D-4C9A-8A9F-470C777CC828}" type="pres">
      <dgm:prSet presAssocID="{94FD5EE6-C7FA-443A-9E4E-9C2879FD4542}" presName="node" presStyleLbl="node1" presStyleIdx="2" presStyleCnt="3" custLinFactNeighborX="-38663" custLinFactNeighborY="-18290">
        <dgm:presLayoutVars>
          <dgm:bulletEnabled val="1"/>
        </dgm:presLayoutVars>
      </dgm:prSet>
      <dgm:spPr/>
    </dgm:pt>
  </dgm:ptLst>
  <dgm:cxnLst>
    <dgm:cxn modelId="{3000E028-6734-4A35-8B5C-FDD882C00986}" type="presOf" srcId="{EEC711A1-4835-4B7B-BBE2-ECFEBB5D6A54}" destId="{B8EBEBC6-420B-45B0-8DD8-7EDE40EB59A7}" srcOrd="0" destOrd="0" presId="urn:microsoft.com/office/officeart/2005/8/layout/default"/>
    <dgm:cxn modelId="{735BA46B-33A3-4407-A1A0-FC2B0F4F9B96}" srcId="{71F38162-AB43-4DED-B461-8EA103DB9DA2}" destId="{8EE63679-94E8-4672-882F-B6B648C20C11}" srcOrd="0" destOrd="0" parTransId="{D1F1884A-08DD-4D77-9C3B-7C1760DFDB2E}" sibTransId="{3D7BB8A0-CDFB-4385-9FBF-0798C3B8A21E}"/>
    <dgm:cxn modelId="{7B91CD95-2654-4944-B136-FA573266FB01}" srcId="{71F38162-AB43-4DED-B461-8EA103DB9DA2}" destId="{EEC711A1-4835-4B7B-BBE2-ECFEBB5D6A54}" srcOrd="1" destOrd="0" parTransId="{248ABEEC-3898-49B0-9E7A-8DC4F829AA71}" sibTransId="{A456F4F3-CB99-401A-92DE-1045FBC16557}"/>
    <dgm:cxn modelId="{B59BE198-DB46-4476-977B-F310E9F8D331}" type="presOf" srcId="{71F38162-AB43-4DED-B461-8EA103DB9DA2}" destId="{1EAB7D7D-156D-429C-B929-F2918D4F22A0}" srcOrd="0" destOrd="0" presId="urn:microsoft.com/office/officeart/2005/8/layout/default"/>
    <dgm:cxn modelId="{3329EBAD-31F0-4D68-B01F-DE406F3AC408}" type="presOf" srcId="{94FD5EE6-C7FA-443A-9E4E-9C2879FD4542}" destId="{6BDEAF27-992D-4C9A-8A9F-470C777CC828}" srcOrd="0" destOrd="0" presId="urn:microsoft.com/office/officeart/2005/8/layout/default"/>
    <dgm:cxn modelId="{FCA404B4-9FAD-4F0C-8AD9-637E5B451D34}" type="presOf" srcId="{8EE63679-94E8-4672-882F-B6B648C20C11}" destId="{D1A6491B-1EC0-4182-B02B-47DB17374771}" srcOrd="0" destOrd="0" presId="urn:microsoft.com/office/officeart/2005/8/layout/default"/>
    <dgm:cxn modelId="{EDE266D2-73E9-4AA6-ACD2-6AD4CEB2FA77}" srcId="{71F38162-AB43-4DED-B461-8EA103DB9DA2}" destId="{94FD5EE6-C7FA-443A-9E4E-9C2879FD4542}" srcOrd="2" destOrd="0" parTransId="{4B3CC968-8D21-491A-AF51-A7A8BD9BA104}" sibTransId="{56E0A329-E2AD-4BEA-B737-4F69ECB4E53A}"/>
    <dgm:cxn modelId="{433D1485-167B-4944-B470-A80754B50EC5}" type="presParOf" srcId="{1EAB7D7D-156D-429C-B929-F2918D4F22A0}" destId="{D1A6491B-1EC0-4182-B02B-47DB17374771}" srcOrd="0" destOrd="0" presId="urn:microsoft.com/office/officeart/2005/8/layout/default"/>
    <dgm:cxn modelId="{8A07FD2F-1762-488D-B185-FD012748D4BD}" type="presParOf" srcId="{1EAB7D7D-156D-429C-B929-F2918D4F22A0}" destId="{F3831389-AFD2-4657-A0C2-DB8B4C7D9E0C}" srcOrd="1" destOrd="0" presId="urn:microsoft.com/office/officeart/2005/8/layout/default"/>
    <dgm:cxn modelId="{5DCACCC9-A199-4779-9325-B029A9D2E145}" type="presParOf" srcId="{1EAB7D7D-156D-429C-B929-F2918D4F22A0}" destId="{B8EBEBC6-420B-45B0-8DD8-7EDE40EB59A7}" srcOrd="2" destOrd="0" presId="urn:microsoft.com/office/officeart/2005/8/layout/default"/>
    <dgm:cxn modelId="{27FD63A5-934D-46BB-82CD-A8DCD1C78942}" type="presParOf" srcId="{1EAB7D7D-156D-429C-B929-F2918D4F22A0}" destId="{D70BAEED-46B5-4500-91DB-9D85B7C23AC4}" srcOrd="3" destOrd="0" presId="urn:microsoft.com/office/officeart/2005/8/layout/default"/>
    <dgm:cxn modelId="{91250DDF-BEB8-4DE9-8730-F04694CEE29D}" type="presParOf" srcId="{1EAB7D7D-156D-429C-B929-F2918D4F22A0}" destId="{6BDEAF27-992D-4C9A-8A9F-470C777CC828}"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AD547B6-6C29-4D9B-8DF9-08ADA7290D9C}"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AU"/>
        </a:p>
      </dgm:t>
    </dgm:pt>
    <dgm:pt modelId="{C3B660A5-EE0E-4A0E-93EB-D4154F19C900}">
      <dgm:prSet phldrT="[Text]" custT="1"/>
      <dgm:spPr>
        <a:solidFill>
          <a:schemeClr val="bg1">
            <a:lumMod val="85000"/>
          </a:schemeClr>
        </a:solidFill>
        <a:ln>
          <a:solidFill>
            <a:schemeClr val="bg1">
              <a:lumMod val="95000"/>
            </a:schemeClr>
          </a:solidFill>
        </a:ln>
      </dgm:spPr>
      <dgm:t>
        <a:bodyPr/>
        <a:lstStyle/>
        <a:p>
          <a:r>
            <a:rPr lang="en-AU" sz="2200" b="1" dirty="0">
              <a:solidFill>
                <a:schemeClr val="bg1"/>
              </a:solidFill>
              <a:latin typeface="Arial" panose="020B0604020202020204" pitchFamily="34" charset="0"/>
              <a:cs typeface="Arial" panose="020B0604020202020204" pitchFamily="34" charset="0"/>
            </a:rPr>
            <a:t>Introduction to Australian Curriculum v9.0: Languages </a:t>
          </a:r>
        </a:p>
      </dgm:t>
    </dgm:pt>
    <dgm:pt modelId="{77600CAF-6817-4891-A844-F1719C006935}" type="parTrans" cxnId="{695C9EB5-7FDD-471B-A62F-E9C08B014B0C}">
      <dgm:prSet/>
      <dgm:spPr/>
      <dgm:t>
        <a:bodyPr/>
        <a:lstStyle/>
        <a:p>
          <a:endParaRPr lang="en-AU"/>
        </a:p>
      </dgm:t>
    </dgm:pt>
    <dgm:pt modelId="{013ADA1D-EC20-4176-9B25-26BBE06E1CB3}" type="sibTrans" cxnId="{695C9EB5-7FDD-471B-A62F-E9C08B014B0C}">
      <dgm:prSet/>
      <dgm:spPr>
        <a:solidFill>
          <a:schemeClr val="accent1"/>
        </a:solidFill>
        <a:ln>
          <a:noFill/>
        </a:ln>
      </dgm:spPr>
      <dgm:t>
        <a:bodyPr/>
        <a:lstStyle/>
        <a:p>
          <a:endParaRPr lang="en-AU"/>
        </a:p>
      </dgm:t>
    </dgm:pt>
    <dgm:pt modelId="{C9579BD8-3CE3-414F-8149-A8CD2BAE7E27}">
      <dgm:prSet phldrT="[Text]" custT="1"/>
      <dgm:spPr>
        <a:solidFill>
          <a:schemeClr val="bg1">
            <a:lumMod val="85000"/>
          </a:schemeClr>
        </a:solidFill>
      </dgm:spPr>
      <dgm:t>
        <a:bodyPr/>
        <a:lstStyle/>
        <a:p>
          <a:r>
            <a:rPr lang="en-AU" sz="2200" b="1" dirty="0">
              <a:solidFill>
                <a:schemeClr val="bg1"/>
              </a:solidFill>
              <a:latin typeface="Arial" panose="020B0604020202020204" pitchFamily="34" charset="0"/>
              <a:cs typeface="Arial" panose="020B0604020202020204" pitchFamily="34" charset="0"/>
            </a:rPr>
            <a:t>Understand this learning area</a:t>
          </a:r>
        </a:p>
      </dgm:t>
    </dgm:pt>
    <dgm:pt modelId="{A9A1BD00-0A66-4D80-9098-82DF9B569F19}" type="parTrans" cxnId="{BF310A84-CE40-4352-A100-4152E37D695F}">
      <dgm:prSet/>
      <dgm:spPr/>
      <dgm:t>
        <a:bodyPr/>
        <a:lstStyle/>
        <a:p>
          <a:endParaRPr lang="en-AU"/>
        </a:p>
      </dgm:t>
    </dgm:pt>
    <dgm:pt modelId="{091E35A9-9B48-49BE-9F27-60D16CA6FBD0}" type="sibTrans" cxnId="{BF310A84-CE40-4352-A100-4152E37D695F}">
      <dgm:prSet/>
      <dgm:spPr/>
      <dgm:t>
        <a:bodyPr/>
        <a:lstStyle/>
        <a:p>
          <a:endParaRPr lang="en-AU"/>
        </a:p>
      </dgm:t>
    </dgm:pt>
    <dgm:pt modelId="{3BF33863-8035-4F31-9530-9D5FF1AAE7CB}">
      <dgm:prSet phldrT="[Text]" custT="1"/>
      <dgm:spPr>
        <a:solidFill>
          <a:schemeClr val="bg1">
            <a:lumMod val="85000"/>
          </a:schemeClr>
        </a:solidFill>
        <a:ln>
          <a:solidFill>
            <a:schemeClr val="bg1">
              <a:lumMod val="95000"/>
            </a:schemeClr>
          </a:solidFill>
        </a:ln>
      </dgm:spPr>
      <dgm:t>
        <a:bodyPr/>
        <a:lstStyle/>
        <a:p>
          <a:r>
            <a:rPr lang="en-AU" sz="2200" b="1" dirty="0">
              <a:solidFill>
                <a:schemeClr val="bg1"/>
              </a:solidFill>
              <a:latin typeface="Arial" panose="020B0604020202020204" pitchFamily="34" charset="0"/>
              <a:cs typeface="Arial" panose="020B0604020202020204" pitchFamily="34" charset="0"/>
            </a:rPr>
            <a:t>Formulating next steps</a:t>
          </a:r>
        </a:p>
      </dgm:t>
    </dgm:pt>
    <dgm:pt modelId="{FF17FDF2-B38F-446B-8802-769A0AF1495C}" type="parTrans" cxnId="{ADBDBDE6-47A4-4F69-B605-331A444482D9}">
      <dgm:prSet/>
      <dgm:spPr/>
      <dgm:t>
        <a:bodyPr/>
        <a:lstStyle/>
        <a:p>
          <a:endParaRPr lang="en-AU"/>
        </a:p>
      </dgm:t>
    </dgm:pt>
    <dgm:pt modelId="{E7746A12-0E9C-4382-A0A9-792DBE40F2C8}" type="sibTrans" cxnId="{ADBDBDE6-47A4-4F69-B605-331A444482D9}">
      <dgm:prSet/>
      <dgm:spPr/>
      <dgm:t>
        <a:bodyPr/>
        <a:lstStyle/>
        <a:p>
          <a:endParaRPr lang="en-AU"/>
        </a:p>
      </dgm:t>
    </dgm:pt>
    <dgm:pt modelId="{C534991B-63B5-4AB9-B516-98B50F14B63E}">
      <dgm:prSet custT="1"/>
      <dgm:spPr>
        <a:solidFill>
          <a:schemeClr val="accent4"/>
        </a:solidFill>
      </dgm:spPr>
      <dgm:t>
        <a:bodyPr/>
        <a:lstStyle/>
        <a:p>
          <a:r>
            <a:rPr lang="en-AU" sz="2200" b="1" dirty="0">
              <a:solidFill>
                <a:schemeClr val="tx1"/>
              </a:solidFill>
              <a:latin typeface="Arial" panose="020B0604020202020204" pitchFamily="34" charset="0"/>
              <a:cs typeface="Arial" panose="020B0604020202020204" pitchFamily="34" charset="0"/>
            </a:rPr>
            <a:t>Curriculum elements</a:t>
          </a:r>
        </a:p>
      </dgm:t>
    </dgm:pt>
    <dgm:pt modelId="{699DA029-FFD1-4416-8368-0AB73F1F036D}" type="parTrans" cxnId="{01F42A2C-E987-4A5E-B119-75F289D36BD6}">
      <dgm:prSet/>
      <dgm:spPr/>
      <dgm:t>
        <a:bodyPr/>
        <a:lstStyle/>
        <a:p>
          <a:endParaRPr lang="en-AU"/>
        </a:p>
      </dgm:t>
    </dgm:pt>
    <dgm:pt modelId="{6616058F-5699-454C-94D2-6BBF45BE2150}" type="sibTrans" cxnId="{01F42A2C-E987-4A5E-B119-75F289D36BD6}">
      <dgm:prSet/>
      <dgm:spPr/>
      <dgm:t>
        <a:bodyPr/>
        <a:lstStyle/>
        <a:p>
          <a:endParaRPr lang="en-AU"/>
        </a:p>
      </dgm:t>
    </dgm:pt>
    <dgm:pt modelId="{3B6A8FC2-5FB7-433C-9F93-975F8BA690B4}" type="pres">
      <dgm:prSet presAssocID="{3AD547B6-6C29-4D9B-8DF9-08ADA7290D9C}" presName="Name0" presStyleCnt="0">
        <dgm:presLayoutVars>
          <dgm:chMax val="7"/>
          <dgm:chPref val="7"/>
          <dgm:dir/>
        </dgm:presLayoutVars>
      </dgm:prSet>
      <dgm:spPr/>
    </dgm:pt>
    <dgm:pt modelId="{5DFE7163-D9CC-4E28-B2B0-A908A8574420}" type="pres">
      <dgm:prSet presAssocID="{3AD547B6-6C29-4D9B-8DF9-08ADA7290D9C}" presName="Name1" presStyleCnt="0"/>
      <dgm:spPr/>
    </dgm:pt>
    <dgm:pt modelId="{1A6B6ACB-0360-4054-8D6C-C9A64F862CDC}" type="pres">
      <dgm:prSet presAssocID="{3AD547B6-6C29-4D9B-8DF9-08ADA7290D9C}" presName="cycle" presStyleCnt="0"/>
      <dgm:spPr/>
    </dgm:pt>
    <dgm:pt modelId="{EA4BE48B-17E8-4F29-93DB-0E91867B2017}" type="pres">
      <dgm:prSet presAssocID="{3AD547B6-6C29-4D9B-8DF9-08ADA7290D9C}" presName="srcNode" presStyleLbl="node1" presStyleIdx="0" presStyleCnt="4"/>
      <dgm:spPr/>
    </dgm:pt>
    <dgm:pt modelId="{9A52DB47-B7EA-41E9-ABD6-9560C2324DA9}" type="pres">
      <dgm:prSet presAssocID="{3AD547B6-6C29-4D9B-8DF9-08ADA7290D9C}" presName="conn" presStyleLbl="parChTrans1D2" presStyleIdx="0" presStyleCnt="1"/>
      <dgm:spPr/>
    </dgm:pt>
    <dgm:pt modelId="{7EE4B1E7-84A8-48DE-B65D-ED9E0A8DE56F}" type="pres">
      <dgm:prSet presAssocID="{3AD547B6-6C29-4D9B-8DF9-08ADA7290D9C}" presName="extraNode" presStyleLbl="node1" presStyleIdx="0" presStyleCnt="4"/>
      <dgm:spPr/>
    </dgm:pt>
    <dgm:pt modelId="{7F9583DE-C9D5-498F-9259-5DDEDED11AE9}" type="pres">
      <dgm:prSet presAssocID="{3AD547B6-6C29-4D9B-8DF9-08ADA7290D9C}" presName="dstNode" presStyleLbl="node1" presStyleIdx="0" presStyleCnt="4"/>
      <dgm:spPr/>
    </dgm:pt>
    <dgm:pt modelId="{24CDEF71-CB6C-4572-9AC0-E85112D71E9F}" type="pres">
      <dgm:prSet presAssocID="{C3B660A5-EE0E-4A0E-93EB-D4154F19C900}" presName="text_1" presStyleLbl="node1" presStyleIdx="0" presStyleCnt="4">
        <dgm:presLayoutVars>
          <dgm:bulletEnabled val="1"/>
        </dgm:presLayoutVars>
      </dgm:prSet>
      <dgm:spPr/>
    </dgm:pt>
    <dgm:pt modelId="{05FA3A6E-4BB8-4121-AC3A-2ED62AAEA0B8}" type="pres">
      <dgm:prSet presAssocID="{C3B660A5-EE0E-4A0E-93EB-D4154F19C900}" presName="accent_1" presStyleCnt="0"/>
      <dgm:spPr/>
    </dgm:pt>
    <dgm:pt modelId="{9C1F023F-615C-455B-A577-4CEC728F60A4}" type="pres">
      <dgm:prSet presAssocID="{C3B660A5-EE0E-4A0E-93EB-D4154F19C900}" presName="accentRepeatNode" presStyleLbl="solidFgAcc1" presStyleIdx="0" presStyleCnt="4"/>
      <dgm:spPr>
        <a:solidFill>
          <a:schemeClr val="bg1"/>
        </a:solidFill>
        <a:ln>
          <a:solidFill>
            <a:schemeClr val="bg1">
              <a:lumMod val="85000"/>
            </a:schemeClr>
          </a:solidFill>
        </a:ln>
      </dgm:spPr>
    </dgm:pt>
    <dgm:pt modelId="{69C7DC88-D94B-4ED1-90C3-DB1C3CA09876}" type="pres">
      <dgm:prSet presAssocID="{C9579BD8-3CE3-414F-8149-A8CD2BAE7E27}" presName="text_2" presStyleLbl="node1" presStyleIdx="1" presStyleCnt="4">
        <dgm:presLayoutVars>
          <dgm:bulletEnabled val="1"/>
        </dgm:presLayoutVars>
      </dgm:prSet>
      <dgm:spPr/>
    </dgm:pt>
    <dgm:pt modelId="{FB3A18D7-C2C9-46D5-9271-9F1B31589DE8}" type="pres">
      <dgm:prSet presAssocID="{C9579BD8-3CE3-414F-8149-A8CD2BAE7E27}" presName="accent_2" presStyleCnt="0"/>
      <dgm:spPr/>
    </dgm:pt>
    <dgm:pt modelId="{3886EBE8-25E3-4197-8BA4-B5817F74BCB9}" type="pres">
      <dgm:prSet presAssocID="{C9579BD8-3CE3-414F-8149-A8CD2BAE7E27}" presName="accentRepeatNode" presStyleLbl="solidFgAcc1" presStyleIdx="1" presStyleCnt="4"/>
      <dgm:spPr>
        <a:ln>
          <a:solidFill>
            <a:schemeClr val="bg1">
              <a:lumMod val="85000"/>
            </a:schemeClr>
          </a:solidFill>
        </a:ln>
      </dgm:spPr>
    </dgm:pt>
    <dgm:pt modelId="{B00F3AC6-4149-4EAD-B005-A817AF15A25F}" type="pres">
      <dgm:prSet presAssocID="{C534991B-63B5-4AB9-B516-98B50F14B63E}" presName="text_3" presStyleLbl="node1" presStyleIdx="2" presStyleCnt="4">
        <dgm:presLayoutVars>
          <dgm:bulletEnabled val="1"/>
        </dgm:presLayoutVars>
      </dgm:prSet>
      <dgm:spPr/>
    </dgm:pt>
    <dgm:pt modelId="{C0007C78-7F6D-4A52-A662-A7F960C40DF7}" type="pres">
      <dgm:prSet presAssocID="{C534991B-63B5-4AB9-B516-98B50F14B63E}" presName="accent_3" presStyleCnt="0"/>
      <dgm:spPr/>
    </dgm:pt>
    <dgm:pt modelId="{4D61018C-012A-41F2-BCDF-A10CB52E5F39}" type="pres">
      <dgm:prSet presAssocID="{C534991B-63B5-4AB9-B516-98B50F14B63E}" presName="accentRepeatNode" presStyleLbl="solidFgAcc1" presStyleIdx="2" presStyleCnt="4"/>
      <dgm:spPr>
        <a:ln>
          <a:solidFill>
            <a:schemeClr val="accent4"/>
          </a:solidFill>
        </a:ln>
      </dgm:spPr>
    </dgm:pt>
    <dgm:pt modelId="{64A7835D-2E44-400E-BE5E-3F41D56E7BB0}" type="pres">
      <dgm:prSet presAssocID="{3BF33863-8035-4F31-9530-9D5FF1AAE7CB}" presName="text_4" presStyleLbl="node1" presStyleIdx="3" presStyleCnt="4">
        <dgm:presLayoutVars>
          <dgm:bulletEnabled val="1"/>
        </dgm:presLayoutVars>
      </dgm:prSet>
      <dgm:spPr/>
    </dgm:pt>
    <dgm:pt modelId="{52692C54-2CE6-46BE-9335-24D937AE6E54}" type="pres">
      <dgm:prSet presAssocID="{3BF33863-8035-4F31-9530-9D5FF1AAE7CB}" presName="accent_4" presStyleCnt="0"/>
      <dgm:spPr/>
    </dgm:pt>
    <dgm:pt modelId="{FB3F4383-F902-447F-AD24-EEC3129D3B37}" type="pres">
      <dgm:prSet presAssocID="{3BF33863-8035-4F31-9530-9D5FF1AAE7CB}" presName="accentRepeatNode" presStyleLbl="solidFgAcc1" presStyleIdx="3" presStyleCnt="4"/>
      <dgm:spPr>
        <a:ln>
          <a:solidFill>
            <a:schemeClr val="bg1">
              <a:lumMod val="95000"/>
            </a:schemeClr>
          </a:solidFill>
        </a:ln>
      </dgm:spPr>
    </dgm:pt>
  </dgm:ptLst>
  <dgm:cxnLst>
    <dgm:cxn modelId="{01F42A2C-E987-4A5E-B119-75F289D36BD6}" srcId="{3AD547B6-6C29-4D9B-8DF9-08ADA7290D9C}" destId="{C534991B-63B5-4AB9-B516-98B50F14B63E}" srcOrd="2" destOrd="0" parTransId="{699DA029-FFD1-4416-8368-0AB73F1F036D}" sibTransId="{6616058F-5699-454C-94D2-6BBF45BE2150}"/>
    <dgm:cxn modelId="{8213B066-0012-418B-BFBD-D588E36A3BB8}" type="presOf" srcId="{C3B660A5-EE0E-4A0E-93EB-D4154F19C900}" destId="{24CDEF71-CB6C-4572-9AC0-E85112D71E9F}" srcOrd="0" destOrd="0" presId="urn:microsoft.com/office/officeart/2008/layout/VerticalCurvedList"/>
    <dgm:cxn modelId="{04A4BD47-FC45-4A5B-AF26-5551EA5EEF99}" type="presOf" srcId="{013ADA1D-EC20-4176-9B25-26BBE06E1CB3}" destId="{9A52DB47-B7EA-41E9-ABD6-9560C2324DA9}" srcOrd="0" destOrd="0" presId="urn:microsoft.com/office/officeart/2008/layout/VerticalCurvedList"/>
    <dgm:cxn modelId="{C63EC06B-7179-474A-A8A8-F6F8A44B1D65}" type="presOf" srcId="{3AD547B6-6C29-4D9B-8DF9-08ADA7290D9C}" destId="{3B6A8FC2-5FB7-433C-9F93-975F8BA690B4}" srcOrd="0" destOrd="0" presId="urn:microsoft.com/office/officeart/2008/layout/VerticalCurvedList"/>
    <dgm:cxn modelId="{A0773672-0411-42E3-99A1-841C96D27DED}" type="presOf" srcId="{C9579BD8-3CE3-414F-8149-A8CD2BAE7E27}" destId="{69C7DC88-D94B-4ED1-90C3-DB1C3CA09876}" srcOrd="0" destOrd="0" presId="urn:microsoft.com/office/officeart/2008/layout/VerticalCurvedList"/>
    <dgm:cxn modelId="{6F084157-190B-46DE-ABE4-54DD9CF83262}" type="presOf" srcId="{3BF33863-8035-4F31-9530-9D5FF1AAE7CB}" destId="{64A7835D-2E44-400E-BE5E-3F41D56E7BB0}" srcOrd="0" destOrd="0" presId="urn:microsoft.com/office/officeart/2008/layout/VerticalCurvedList"/>
    <dgm:cxn modelId="{BF310A84-CE40-4352-A100-4152E37D695F}" srcId="{3AD547B6-6C29-4D9B-8DF9-08ADA7290D9C}" destId="{C9579BD8-3CE3-414F-8149-A8CD2BAE7E27}" srcOrd="1" destOrd="0" parTransId="{A9A1BD00-0A66-4D80-9098-82DF9B569F19}" sibTransId="{091E35A9-9B48-49BE-9F27-60D16CA6FBD0}"/>
    <dgm:cxn modelId="{6B8EF09B-068B-4B3C-825D-371439573672}" type="presOf" srcId="{C534991B-63B5-4AB9-B516-98B50F14B63E}" destId="{B00F3AC6-4149-4EAD-B005-A817AF15A25F}" srcOrd="0" destOrd="0" presId="urn:microsoft.com/office/officeart/2008/layout/VerticalCurvedList"/>
    <dgm:cxn modelId="{695C9EB5-7FDD-471B-A62F-E9C08B014B0C}" srcId="{3AD547B6-6C29-4D9B-8DF9-08ADA7290D9C}" destId="{C3B660A5-EE0E-4A0E-93EB-D4154F19C900}" srcOrd="0" destOrd="0" parTransId="{77600CAF-6817-4891-A844-F1719C006935}" sibTransId="{013ADA1D-EC20-4176-9B25-26BBE06E1CB3}"/>
    <dgm:cxn modelId="{ADBDBDE6-47A4-4F69-B605-331A444482D9}" srcId="{3AD547B6-6C29-4D9B-8DF9-08ADA7290D9C}" destId="{3BF33863-8035-4F31-9530-9D5FF1AAE7CB}" srcOrd="3" destOrd="0" parTransId="{FF17FDF2-B38F-446B-8802-769A0AF1495C}" sibTransId="{E7746A12-0E9C-4382-A0A9-792DBE40F2C8}"/>
    <dgm:cxn modelId="{28F2228B-8E37-49EF-881D-289F1EC5D519}" type="presParOf" srcId="{3B6A8FC2-5FB7-433C-9F93-975F8BA690B4}" destId="{5DFE7163-D9CC-4E28-B2B0-A908A8574420}" srcOrd="0" destOrd="0" presId="urn:microsoft.com/office/officeart/2008/layout/VerticalCurvedList"/>
    <dgm:cxn modelId="{990DCA7F-4105-4D3B-B996-A7B574BB6E42}" type="presParOf" srcId="{5DFE7163-D9CC-4E28-B2B0-A908A8574420}" destId="{1A6B6ACB-0360-4054-8D6C-C9A64F862CDC}" srcOrd="0" destOrd="0" presId="urn:microsoft.com/office/officeart/2008/layout/VerticalCurvedList"/>
    <dgm:cxn modelId="{ADE06FC3-085F-46B8-80F1-A0B937CE6497}" type="presParOf" srcId="{1A6B6ACB-0360-4054-8D6C-C9A64F862CDC}" destId="{EA4BE48B-17E8-4F29-93DB-0E91867B2017}" srcOrd="0" destOrd="0" presId="urn:microsoft.com/office/officeart/2008/layout/VerticalCurvedList"/>
    <dgm:cxn modelId="{4120458A-2953-4692-B630-4EC71A2CB7F6}" type="presParOf" srcId="{1A6B6ACB-0360-4054-8D6C-C9A64F862CDC}" destId="{9A52DB47-B7EA-41E9-ABD6-9560C2324DA9}" srcOrd="1" destOrd="0" presId="urn:microsoft.com/office/officeart/2008/layout/VerticalCurvedList"/>
    <dgm:cxn modelId="{B9934D3F-9AD0-4E4C-BCD7-0A2F14C9EEF5}" type="presParOf" srcId="{1A6B6ACB-0360-4054-8D6C-C9A64F862CDC}" destId="{7EE4B1E7-84A8-48DE-B65D-ED9E0A8DE56F}" srcOrd="2" destOrd="0" presId="urn:microsoft.com/office/officeart/2008/layout/VerticalCurvedList"/>
    <dgm:cxn modelId="{3DFD80BD-01BC-4F70-8AB7-25E9D65855B7}" type="presParOf" srcId="{1A6B6ACB-0360-4054-8D6C-C9A64F862CDC}" destId="{7F9583DE-C9D5-498F-9259-5DDEDED11AE9}" srcOrd="3" destOrd="0" presId="urn:microsoft.com/office/officeart/2008/layout/VerticalCurvedList"/>
    <dgm:cxn modelId="{93404801-6A7E-494E-B2A5-00C80450B112}" type="presParOf" srcId="{5DFE7163-D9CC-4E28-B2B0-A908A8574420}" destId="{24CDEF71-CB6C-4572-9AC0-E85112D71E9F}" srcOrd="1" destOrd="0" presId="urn:microsoft.com/office/officeart/2008/layout/VerticalCurvedList"/>
    <dgm:cxn modelId="{BB647BC0-6808-49E4-81B0-A972AA4C7CDB}" type="presParOf" srcId="{5DFE7163-D9CC-4E28-B2B0-A908A8574420}" destId="{05FA3A6E-4BB8-4121-AC3A-2ED62AAEA0B8}" srcOrd="2" destOrd="0" presId="urn:microsoft.com/office/officeart/2008/layout/VerticalCurvedList"/>
    <dgm:cxn modelId="{076915D4-6C42-4D2F-9CDC-DC19703AFB1A}" type="presParOf" srcId="{05FA3A6E-4BB8-4121-AC3A-2ED62AAEA0B8}" destId="{9C1F023F-615C-455B-A577-4CEC728F60A4}" srcOrd="0" destOrd="0" presId="urn:microsoft.com/office/officeart/2008/layout/VerticalCurvedList"/>
    <dgm:cxn modelId="{06E6A6AB-ED28-4FCF-83A3-7AEDAC8B5B33}" type="presParOf" srcId="{5DFE7163-D9CC-4E28-B2B0-A908A8574420}" destId="{69C7DC88-D94B-4ED1-90C3-DB1C3CA09876}" srcOrd="3" destOrd="0" presId="urn:microsoft.com/office/officeart/2008/layout/VerticalCurvedList"/>
    <dgm:cxn modelId="{CBBF0377-7502-407B-ACB7-83883BD8FF72}" type="presParOf" srcId="{5DFE7163-D9CC-4E28-B2B0-A908A8574420}" destId="{FB3A18D7-C2C9-46D5-9271-9F1B31589DE8}" srcOrd="4" destOrd="0" presId="urn:microsoft.com/office/officeart/2008/layout/VerticalCurvedList"/>
    <dgm:cxn modelId="{85D376D4-B708-4D62-8B0F-8588FC66613B}" type="presParOf" srcId="{FB3A18D7-C2C9-46D5-9271-9F1B31589DE8}" destId="{3886EBE8-25E3-4197-8BA4-B5817F74BCB9}" srcOrd="0" destOrd="0" presId="urn:microsoft.com/office/officeart/2008/layout/VerticalCurvedList"/>
    <dgm:cxn modelId="{D64330A8-3E68-4FCF-9121-6E11D3E84F33}" type="presParOf" srcId="{5DFE7163-D9CC-4E28-B2B0-A908A8574420}" destId="{B00F3AC6-4149-4EAD-B005-A817AF15A25F}" srcOrd="5" destOrd="0" presId="urn:microsoft.com/office/officeart/2008/layout/VerticalCurvedList"/>
    <dgm:cxn modelId="{8BE80768-C5EF-4C67-BC55-AAD0CB600A88}" type="presParOf" srcId="{5DFE7163-D9CC-4E28-B2B0-A908A8574420}" destId="{C0007C78-7F6D-4A52-A662-A7F960C40DF7}" srcOrd="6" destOrd="0" presId="urn:microsoft.com/office/officeart/2008/layout/VerticalCurvedList"/>
    <dgm:cxn modelId="{3E79B42E-33BC-4E39-86B1-500EC37A037E}" type="presParOf" srcId="{C0007C78-7F6D-4A52-A662-A7F960C40DF7}" destId="{4D61018C-012A-41F2-BCDF-A10CB52E5F39}" srcOrd="0" destOrd="0" presId="urn:microsoft.com/office/officeart/2008/layout/VerticalCurvedList"/>
    <dgm:cxn modelId="{37223ABC-6C82-4189-8903-FFC10C948CF5}" type="presParOf" srcId="{5DFE7163-D9CC-4E28-B2B0-A908A8574420}" destId="{64A7835D-2E44-400E-BE5E-3F41D56E7BB0}" srcOrd="7" destOrd="0" presId="urn:microsoft.com/office/officeart/2008/layout/VerticalCurvedList"/>
    <dgm:cxn modelId="{1054BDBA-7D27-437D-BDC2-DBF62EE87A75}" type="presParOf" srcId="{5DFE7163-D9CC-4E28-B2B0-A908A8574420}" destId="{52692C54-2CE6-46BE-9335-24D937AE6E54}" srcOrd="8" destOrd="0" presId="urn:microsoft.com/office/officeart/2008/layout/VerticalCurvedList"/>
    <dgm:cxn modelId="{EBA308AB-FA7E-4C4E-8F7F-AD25AF0787EF}" type="presParOf" srcId="{52692C54-2CE6-46BE-9335-24D937AE6E54}" destId="{FB3F4383-F902-447F-AD24-EEC3129D3B3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AD547B6-6C29-4D9B-8DF9-08ADA7290D9C}"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AU"/>
        </a:p>
      </dgm:t>
    </dgm:pt>
    <dgm:pt modelId="{C3B660A5-EE0E-4A0E-93EB-D4154F19C900}">
      <dgm:prSet phldrT="[Text]" custT="1"/>
      <dgm:spPr>
        <a:solidFill>
          <a:schemeClr val="bg1">
            <a:lumMod val="85000"/>
          </a:schemeClr>
        </a:solidFill>
        <a:ln>
          <a:solidFill>
            <a:schemeClr val="bg1">
              <a:lumMod val="95000"/>
            </a:schemeClr>
          </a:solidFill>
        </a:ln>
      </dgm:spPr>
      <dgm:t>
        <a:bodyPr/>
        <a:lstStyle/>
        <a:p>
          <a:r>
            <a:rPr lang="en-AU" sz="2200" b="1" dirty="0">
              <a:solidFill>
                <a:schemeClr val="bg1"/>
              </a:solidFill>
              <a:latin typeface="Arial" panose="020B0604020202020204" pitchFamily="34" charset="0"/>
              <a:cs typeface="Arial" panose="020B0604020202020204" pitchFamily="34" charset="0"/>
            </a:rPr>
            <a:t>Introduction to Australian Curriculum v9.0: Languages </a:t>
          </a:r>
        </a:p>
      </dgm:t>
    </dgm:pt>
    <dgm:pt modelId="{77600CAF-6817-4891-A844-F1719C006935}" type="parTrans" cxnId="{695C9EB5-7FDD-471B-A62F-E9C08B014B0C}">
      <dgm:prSet/>
      <dgm:spPr/>
      <dgm:t>
        <a:bodyPr/>
        <a:lstStyle/>
        <a:p>
          <a:endParaRPr lang="en-AU"/>
        </a:p>
      </dgm:t>
    </dgm:pt>
    <dgm:pt modelId="{013ADA1D-EC20-4176-9B25-26BBE06E1CB3}" type="sibTrans" cxnId="{695C9EB5-7FDD-471B-A62F-E9C08B014B0C}">
      <dgm:prSet/>
      <dgm:spPr>
        <a:solidFill>
          <a:schemeClr val="accent1"/>
        </a:solidFill>
        <a:ln>
          <a:noFill/>
        </a:ln>
      </dgm:spPr>
      <dgm:t>
        <a:bodyPr/>
        <a:lstStyle/>
        <a:p>
          <a:endParaRPr lang="en-AU"/>
        </a:p>
      </dgm:t>
    </dgm:pt>
    <dgm:pt modelId="{C9579BD8-3CE3-414F-8149-A8CD2BAE7E27}">
      <dgm:prSet phldrT="[Text]" custT="1"/>
      <dgm:spPr>
        <a:solidFill>
          <a:schemeClr val="bg1">
            <a:lumMod val="85000"/>
          </a:schemeClr>
        </a:solidFill>
      </dgm:spPr>
      <dgm:t>
        <a:bodyPr/>
        <a:lstStyle/>
        <a:p>
          <a:r>
            <a:rPr lang="en-AU" sz="2200" b="1" dirty="0">
              <a:solidFill>
                <a:schemeClr val="bg1"/>
              </a:solidFill>
              <a:latin typeface="Arial" panose="020B0604020202020204" pitchFamily="34" charset="0"/>
              <a:cs typeface="Arial" panose="020B0604020202020204" pitchFamily="34" charset="0"/>
            </a:rPr>
            <a:t>Understand this learning area</a:t>
          </a:r>
        </a:p>
      </dgm:t>
    </dgm:pt>
    <dgm:pt modelId="{A9A1BD00-0A66-4D80-9098-82DF9B569F19}" type="parTrans" cxnId="{BF310A84-CE40-4352-A100-4152E37D695F}">
      <dgm:prSet/>
      <dgm:spPr/>
      <dgm:t>
        <a:bodyPr/>
        <a:lstStyle/>
        <a:p>
          <a:endParaRPr lang="en-AU"/>
        </a:p>
      </dgm:t>
    </dgm:pt>
    <dgm:pt modelId="{091E35A9-9B48-49BE-9F27-60D16CA6FBD0}" type="sibTrans" cxnId="{BF310A84-CE40-4352-A100-4152E37D695F}">
      <dgm:prSet/>
      <dgm:spPr/>
      <dgm:t>
        <a:bodyPr/>
        <a:lstStyle/>
        <a:p>
          <a:endParaRPr lang="en-AU"/>
        </a:p>
      </dgm:t>
    </dgm:pt>
    <dgm:pt modelId="{3BF33863-8035-4F31-9530-9D5FF1AAE7CB}">
      <dgm:prSet phldrT="[Text]" custT="1"/>
      <dgm:spPr>
        <a:solidFill>
          <a:schemeClr val="accent5"/>
        </a:solidFill>
        <a:ln>
          <a:solidFill>
            <a:schemeClr val="bg1">
              <a:lumMod val="95000"/>
            </a:schemeClr>
          </a:solidFill>
        </a:ln>
      </dgm:spPr>
      <dgm:t>
        <a:bodyPr/>
        <a:lstStyle/>
        <a:p>
          <a:r>
            <a:rPr lang="en-AU" sz="2200" b="1" dirty="0">
              <a:solidFill>
                <a:schemeClr val="bg1"/>
              </a:solidFill>
              <a:latin typeface="Arial" panose="020B0604020202020204" pitchFamily="34" charset="0"/>
              <a:cs typeface="Arial" panose="020B0604020202020204" pitchFamily="34" charset="0"/>
            </a:rPr>
            <a:t>Formulating next steps</a:t>
          </a:r>
        </a:p>
      </dgm:t>
    </dgm:pt>
    <dgm:pt modelId="{FF17FDF2-B38F-446B-8802-769A0AF1495C}" type="parTrans" cxnId="{ADBDBDE6-47A4-4F69-B605-331A444482D9}">
      <dgm:prSet/>
      <dgm:spPr/>
      <dgm:t>
        <a:bodyPr/>
        <a:lstStyle/>
        <a:p>
          <a:endParaRPr lang="en-AU"/>
        </a:p>
      </dgm:t>
    </dgm:pt>
    <dgm:pt modelId="{E7746A12-0E9C-4382-A0A9-792DBE40F2C8}" type="sibTrans" cxnId="{ADBDBDE6-47A4-4F69-B605-331A444482D9}">
      <dgm:prSet/>
      <dgm:spPr/>
      <dgm:t>
        <a:bodyPr/>
        <a:lstStyle/>
        <a:p>
          <a:endParaRPr lang="en-AU"/>
        </a:p>
      </dgm:t>
    </dgm:pt>
    <dgm:pt modelId="{C534991B-63B5-4AB9-B516-98B50F14B63E}">
      <dgm:prSet custT="1"/>
      <dgm:spPr>
        <a:solidFill>
          <a:schemeClr val="bg1">
            <a:lumMod val="85000"/>
          </a:schemeClr>
        </a:solidFill>
      </dgm:spPr>
      <dgm:t>
        <a:bodyPr/>
        <a:lstStyle/>
        <a:p>
          <a:r>
            <a:rPr lang="en-AU" sz="2200" b="1" dirty="0">
              <a:solidFill>
                <a:schemeClr val="bg1"/>
              </a:solidFill>
              <a:latin typeface="Arial" panose="020B0604020202020204" pitchFamily="34" charset="0"/>
              <a:cs typeface="Arial" panose="020B0604020202020204" pitchFamily="34" charset="0"/>
            </a:rPr>
            <a:t>Curriculum elements</a:t>
          </a:r>
        </a:p>
      </dgm:t>
    </dgm:pt>
    <dgm:pt modelId="{699DA029-FFD1-4416-8368-0AB73F1F036D}" type="parTrans" cxnId="{01F42A2C-E987-4A5E-B119-75F289D36BD6}">
      <dgm:prSet/>
      <dgm:spPr/>
      <dgm:t>
        <a:bodyPr/>
        <a:lstStyle/>
        <a:p>
          <a:endParaRPr lang="en-AU"/>
        </a:p>
      </dgm:t>
    </dgm:pt>
    <dgm:pt modelId="{6616058F-5699-454C-94D2-6BBF45BE2150}" type="sibTrans" cxnId="{01F42A2C-E987-4A5E-B119-75F289D36BD6}">
      <dgm:prSet/>
      <dgm:spPr/>
      <dgm:t>
        <a:bodyPr/>
        <a:lstStyle/>
        <a:p>
          <a:endParaRPr lang="en-AU"/>
        </a:p>
      </dgm:t>
    </dgm:pt>
    <dgm:pt modelId="{3B6A8FC2-5FB7-433C-9F93-975F8BA690B4}" type="pres">
      <dgm:prSet presAssocID="{3AD547B6-6C29-4D9B-8DF9-08ADA7290D9C}" presName="Name0" presStyleCnt="0">
        <dgm:presLayoutVars>
          <dgm:chMax val="7"/>
          <dgm:chPref val="7"/>
          <dgm:dir/>
        </dgm:presLayoutVars>
      </dgm:prSet>
      <dgm:spPr/>
    </dgm:pt>
    <dgm:pt modelId="{5DFE7163-D9CC-4E28-B2B0-A908A8574420}" type="pres">
      <dgm:prSet presAssocID="{3AD547B6-6C29-4D9B-8DF9-08ADA7290D9C}" presName="Name1" presStyleCnt="0"/>
      <dgm:spPr/>
    </dgm:pt>
    <dgm:pt modelId="{1A6B6ACB-0360-4054-8D6C-C9A64F862CDC}" type="pres">
      <dgm:prSet presAssocID="{3AD547B6-6C29-4D9B-8DF9-08ADA7290D9C}" presName="cycle" presStyleCnt="0"/>
      <dgm:spPr/>
    </dgm:pt>
    <dgm:pt modelId="{EA4BE48B-17E8-4F29-93DB-0E91867B2017}" type="pres">
      <dgm:prSet presAssocID="{3AD547B6-6C29-4D9B-8DF9-08ADA7290D9C}" presName="srcNode" presStyleLbl="node1" presStyleIdx="0" presStyleCnt="4"/>
      <dgm:spPr/>
    </dgm:pt>
    <dgm:pt modelId="{9A52DB47-B7EA-41E9-ABD6-9560C2324DA9}" type="pres">
      <dgm:prSet presAssocID="{3AD547B6-6C29-4D9B-8DF9-08ADA7290D9C}" presName="conn" presStyleLbl="parChTrans1D2" presStyleIdx="0" presStyleCnt="1"/>
      <dgm:spPr/>
    </dgm:pt>
    <dgm:pt modelId="{7EE4B1E7-84A8-48DE-B65D-ED9E0A8DE56F}" type="pres">
      <dgm:prSet presAssocID="{3AD547B6-6C29-4D9B-8DF9-08ADA7290D9C}" presName="extraNode" presStyleLbl="node1" presStyleIdx="0" presStyleCnt="4"/>
      <dgm:spPr/>
    </dgm:pt>
    <dgm:pt modelId="{7F9583DE-C9D5-498F-9259-5DDEDED11AE9}" type="pres">
      <dgm:prSet presAssocID="{3AD547B6-6C29-4D9B-8DF9-08ADA7290D9C}" presName="dstNode" presStyleLbl="node1" presStyleIdx="0" presStyleCnt="4"/>
      <dgm:spPr/>
    </dgm:pt>
    <dgm:pt modelId="{24CDEF71-CB6C-4572-9AC0-E85112D71E9F}" type="pres">
      <dgm:prSet presAssocID="{C3B660A5-EE0E-4A0E-93EB-D4154F19C900}" presName="text_1" presStyleLbl="node1" presStyleIdx="0" presStyleCnt="4">
        <dgm:presLayoutVars>
          <dgm:bulletEnabled val="1"/>
        </dgm:presLayoutVars>
      </dgm:prSet>
      <dgm:spPr/>
    </dgm:pt>
    <dgm:pt modelId="{05FA3A6E-4BB8-4121-AC3A-2ED62AAEA0B8}" type="pres">
      <dgm:prSet presAssocID="{C3B660A5-EE0E-4A0E-93EB-D4154F19C900}" presName="accent_1" presStyleCnt="0"/>
      <dgm:spPr/>
    </dgm:pt>
    <dgm:pt modelId="{9C1F023F-615C-455B-A577-4CEC728F60A4}" type="pres">
      <dgm:prSet presAssocID="{C3B660A5-EE0E-4A0E-93EB-D4154F19C900}" presName="accentRepeatNode" presStyleLbl="solidFgAcc1" presStyleIdx="0" presStyleCnt="4"/>
      <dgm:spPr>
        <a:solidFill>
          <a:schemeClr val="bg1"/>
        </a:solidFill>
        <a:ln>
          <a:solidFill>
            <a:schemeClr val="bg1">
              <a:lumMod val="85000"/>
            </a:schemeClr>
          </a:solidFill>
        </a:ln>
      </dgm:spPr>
    </dgm:pt>
    <dgm:pt modelId="{69C7DC88-D94B-4ED1-90C3-DB1C3CA09876}" type="pres">
      <dgm:prSet presAssocID="{C9579BD8-3CE3-414F-8149-A8CD2BAE7E27}" presName="text_2" presStyleLbl="node1" presStyleIdx="1" presStyleCnt="4">
        <dgm:presLayoutVars>
          <dgm:bulletEnabled val="1"/>
        </dgm:presLayoutVars>
      </dgm:prSet>
      <dgm:spPr/>
    </dgm:pt>
    <dgm:pt modelId="{FB3A18D7-C2C9-46D5-9271-9F1B31589DE8}" type="pres">
      <dgm:prSet presAssocID="{C9579BD8-3CE3-414F-8149-A8CD2BAE7E27}" presName="accent_2" presStyleCnt="0"/>
      <dgm:spPr/>
    </dgm:pt>
    <dgm:pt modelId="{3886EBE8-25E3-4197-8BA4-B5817F74BCB9}" type="pres">
      <dgm:prSet presAssocID="{C9579BD8-3CE3-414F-8149-A8CD2BAE7E27}" presName="accentRepeatNode" presStyleLbl="solidFgAcc1" presStyleIdx="1" presStyleCnt="4"/>
      <dgm:spPr>
        <a:ln>
          <a:solidFill>
            <a:schemeClr val="bg1">
              <a:lumMod val="85000"/>
            </a:schemeClr>
          </a:solidFill>
        </a:ln>
      </dgm:spPr>
    </dgm:pt>
    <dgm:pt modelId="{B00F3AC6-4149-4EAD-B005-A817AF15A25F}" type="pres">
      <dgm:prSet presAssocID="{C534991B-63B5-4AB9-B516-98B50F14B63E}" presName="text_3" presStyleLbl="node1" presStyleIdx="2" presStyleCnt="4">
        <dgm:presLayoutVars>
          <dgm:bulletEnabled val="1"/>
        </dgm:presLayoutVars>
      </dgm:prSet>
      <dgm:spPr/>
    </dgm:pt>
    <dgm:pt modelId="{C0007C78-7F6D-4A52-A662-A7F960C40DF7}" type="pres">
      <dgm:prSet presAssocID="{C534991B-63B5-4AB9-B516-98B50F14B63E}" presName="accent_3" presStyleCnt="0"/>
      <dgm:spPr/>
    </dgm:pt>
    <dgm:pt modelId="{4D61018C-012A-41F2-BCDF-A10CB52E5F39}" type="pres">
      <dgm:prSet presAssocID="{C534991B-63B5-4AB9-B516-98B50F14B63E}" presName="accentRepeatNode" presStyleLbl="solidFgAcc1" presStyleIdx="2" presStyleCnt="4"/>
      <dgm:spPr>
        <a:ln>
          <a:solidFill>
            <a:schemeClr val="bg1">
              <a:lumMod val="85000"/>
            </a:schemeClr>
          </a:solidFill>
        </a:ln>
      </dgm:spPr>
    </dgm:pt>
    <dgm:pt modelId="{64A7835D-2E44-400E-BE5E-3F41D56E7BB0}" type="pres">
      <dgm:prSet presAssocID="{3BF33863-8035-4F31-9530-9D5FF1AAE7CB}" presName="text_4" presStyleLbl="node1" presStyleIdx="3" presStyleCnt="4">
        <dgm:presLayoutVars>
          <dgm:bulletEnabled val="1"/>
        </dgm:presLayoutVars>
      </dgm:prSet>
      <dgm:spPr/>
    </dgm:pt>
    <dgm:pt modelId="{52692C54-2CE6-46BE-9335-24D937AE6E54}" type="pres">
      <dgm:prSet presAssocID="{3BF33863-8035-4F31-9530-9D5FF1AAE7CB}" presName="accent_4" presStyleCnt="0"/>
      <dgm:spPr/>
    </dgm:pt>
    <dgm:pt modelId="{FB3F4383-F902-447F-AD24-EEC3129D3B37}" type="pres">
      <dgm:prSet presAssocID="{3BF33863-8035-4F31-9530-9D5FF1AAE7CB}" presName="accentRepeatNode" presStyleLbl="solidFgAcc1" presStyleIdx="3" presStyleCnt="4"/>
      <dgm:spPr>
        <a:ln>
          <a:solidFill>
            <a:srgbClr val="7030A0"/>
          </a:solidFill>
        </a:ln>
      </dgm:spPr>
    </dgm:pt>
  </dgm:ptLst>
  <dgm:cxnLst>
    <dgm:cxn modelId="{01F42A2C-E987-4A5E-B119-75F289D36BD6}" srcId="{3AD547B6-6C29-4D9B-8DF9-08ADA7290D9C}" destId="{C534991B-63B5-4AB9-B516-98B50F14B63E}" srcOrd="2" destOrd="0" parTransId="{699DA029-FFD1-4416-8368-0AB73F1F036D}" sibTransId="{6616058F-5699-454C-94D2-6BBF45BE2150}"/>
    <dgm:cxn modelId="{8213B066-0012-418B-BFBD-D588E36A3BB8}" type="presOf" srcId="{C3B660A5-EE0E-4A0E-93EB-D4154F19C900}" destId="{24CDEF71-CB6C-4572-9AC0-E85112D71E9F}" srcOrd="0" destOrd="0" presId="urn:microsoft.com/office/officeart/2008/layout/VerticalCurvedList"/>
    <dgm:cxn modelId="{04A4BD47-FC45-4A5B-AF26-5551EA5EEF99}" type="presOf" srcId="{013ADA1D-EC20-4176-9B25-26BBE06E1CB3}" destId="{9A52DB47-B7EA-41E9-ABD6-9560C2324DA9}" srcOrd="0" destOrd="0" presId="urn:microsoft.com/office/officeart/2008/layout/VerticalCurvedList"/>
    <dgm:cxn modelId="{C63EC06B-7179-474A-A8A8-F6F8A44B1D65}" type="presOf" srcId="{3AD547B6-6C29-4D9B-8DF9-08ADA7290D9C}" destId="{3B6A8FC2-5FB7-433C-9F93-975F8BA690B4}" srcOrd="0" destOrd="0" presId="urn:microsoft.com/office/officeart/2008/layout/VerticalCurvedList"/>
    <dgm:cxn modelId="{A0773672-0411-42E3-99A1-841C96D27DED}" type="presOf" srcId="{C9579BD8-3CE3-414F-8149-A8CD2BAE7E27}" destId="{69C7DC88-D94B-4ED1-90C3-DB1C3CA09876}" srcOrd="0" destOrd="0" presId="urn:microsoft.com/office/officeart/2008/layout/VerticalCurvedList"/>
    <dgm:cxn modelId="{6F084157-190B-46DE-ABE4-54DD9CF83262}" type="presOf" srcId="{3BF33863-8035-4F31-9530-9D5FF1AAE7CB}" destId="{64A7835D-2E44-400E-BE5E-3F41D56E7BB0}" srcOrd="0" destOrd="0" presId="urn:microsoft.com/office/officeart/2008/layout/VerticalCurvedList"/>
    <dgm:cxn modelId="{BF310A84-CE40-4352-A100-4152E37D695F}" srcId="{3AD547B6-6C29-4D9B-8DF9-08ADA7290D9C}" destId="{C9579BD8-3CE3-414F-8149-A8CD2BAE7E27}" srcOrd="1" destOrd="0" parTransId="{A9A1BD00-0A66-4D80-9098-82DF9B569F19}" sibTransId="{091E35A9-9B48-49BE-9F27-60D16CA6FBD0}"/>
    <dgm:cxn modelId="{6B8EF09B-068B-4B3C-825D-371439573672}" type="presOf" srcId="{C534991B-63B5-4AB9-B516-98B50F14B63E}" destId="{B00F3AC6-4149-4EAD-B005-A817AF15A25F}" srcOrd="0" destOrd="0" presId="urn:microsoft.com/office/officeart/2008/layout/VerticalCurvedList"/>
    <dgm:cxn modelId="{695C9EB5-7FDD-471B-A62F-E9C08B014B0C}" srcId="{3AD547B6-6C29-4D9B-8DF9-08ADA7290D9C}" destId="{C3B660A5-EE0E-4A0E-93EB-D4154F19C900}" srcOrd="0" destOrd="0" parTransId="{77600CAF-6817-4891-A844-F1719C006935}" sibTransId="{013ADA1D-EC20-4176-9B25-26BBE06E1CB3}"/>
    <dgm:cxn modelId="{ADBDBDE6-47A4-4F69-B605-331A444482D9}" srcId="{3AD547B6-6C29-4D9B-8DF9-08ADA7290D9C}" destId="{3BF33863-8035-4F31-9530-9D5FF1AAE7CB}" srcOrd="3" destOrd="0" parTransId="{FF17FDF2-B38F-446B-8802-769A0AF1495C}" sibTransId="{E7746A12-0E9C-4382-A0A9-792DBE40F2C8}"/>
    <dgm:cxn modelId="{28F2228B-8E37-49EF-881D-289F1EC5D519}" type="presParOf" srcId="{3B6A8FC2-5FB7-433C-9F93-975F8BA690B4}" destId="{5DFE7163-D9CC-4E28-B2B0-A908A8574420}" srcOrd="0" destOrd="0" presId="urn:microsoft.com/office/officeart/2008/layout/VerticalCurvedList"/>
    <dgm:cxn modelId="{990DCA7F-4105-4D3B-B996-A7B574BB6E42}" type="presParOf" srcId="{5DFE7163-D9CC-4E28-B2B0-A908A8574420}" destId="{1A6B6ACB-0360-4054-8D6C-C9A64F862CDC}" srcOrd="0" destOrd="0" presId="urn:microsoft.com/office/officeart/2008/layout/VerticalCurvedList"/>
    <dgm:cxn modelId="{ADE06FC3-085F-46B8-80F1-A0B937CE6497}" type="presParOf" srcId="{1A6B6ACB-0360-4054-8D6C-C9A64F862CDC}" destId="{EA4BE48B-17E8-4F29-93DB-0E91867B2017}" srcOrd="0" destOrd="0" presId="urn:microsoft.com/office/officeart/2008/layout/VerticalCurvedList"/>
    <dgm:cxn modelId="{4120458A-2953-4692-B630-4EC71A2CB7F6}" type="presParOf" srcId="{1A6B6ACB-0360-4054-8D6C-C9A64F862CDC}" destId="{9A52DB47-B7EA-41E9-ABD6-9560C2324DA9}" srcOrd="1" destOrd="0" presId="urn:microsoft.com/office/officeart/2008/layout/VerticalCurvedList"/>
    <dgm:cxn modelId="{B9934D3F-9AD0-4E4C-BCD7-0A2F14C9EEF5}" type="presParOf" srcId="{1A6B6ACB-0360-4054-8D6C-C9A64F862CDC}" destId="{7EE4B1E7-84A8-48DE-B65D-ED9E0A8DE56F}" srcOrd="2" destOrd="0" presId="urn:microsoft.com/office/officeart/2008/layout/VerticalCurvedList"/>
    <dgm:cxn modelId="{3DFD80BD-01BC-4F70-8AB7-25E9D65855B7}" type="presParOf" srcId="{1A6B6ACB-0360-4054-8D6C-C9A64F862CDC}" destId="{7F9583DE-C9D5-498F-9259-5DDEDED11AE9}" srcOrd="3" destOrd="0" presId="urn:microsoft.com/office/officeart/2008/layout/VerticalCurvedList"/>
    <dgm:cxn modelId="{93404801-6A7E-494E-B2A5-00C80450B112}" type="presParOf" srcId="{5DFE7163-D9CC-4E28-B2B0-A908A8574420}" destId="{24CDEF71-CB6C-4572-9AC0-E85112D71E9F}" srcOrd="1" destOrd="0" presId="urn:microsoft.com/office/officeart/2008/layout/VerticalCurvedList"/>
    <dgm:cxn modelId="{BB647BC0-6808-49E4-81B0-A972AA4C7CDB}" type="presParOf" srcId="{5DFE7163-D9CC-4E28-B2B0-A908A8574420}" destId="{05FA3A6E-4BB8-4121-AC3A-2ED62AAEA0B8}" srcOrd="2" destOrd="0" presId="urn:microsoft.com/office/officeart/2008/layout/VerticalCurvedList"/>
    <dgm:cxn modelId="{076915D4-6C42-4D2F-9CDC-DC19703AFB1A}" type="presParOf" srcId="{05FA3A6E-4BB8-4121-AC3A-2ED62AAEA0B8}" destId="{9C1F023F-615C-455B-A577-4CEC728F60A4}" srcOrd="0" destOrd="0" presId="urn:microsoft.com/office/officeart/2008/layout/VerticalCurvedList"/>
    <dgm:cxn modelId="{06E6A6AB-ED28-4FCF-83A3-7AEDAC8B5B33}" type="presParOf" srcId="{5DFE7163-D9CC-4E28-B2B0-A908A8574420}" destId="{69C7DC88-D94B-4ED1-90C3-DB1C3CA09876}" srcOrd="3" destOrd="0" presId="urn:microsoft.com/office/officeart/2008/layout/VerticalCurvedList"/>
    <dgm:cxn modelId="{CBBF0377-7502-407B-ACB7-83883BD8FF72}" type="presParOf" srcId="{5DFE7163-D9CC-4E28-B2B0-A908A8574420}" destId="{FB3A18D7-C2C9-46D5-9271-9F1B31589DE8}" srcOrd="4" destOrd="0" presId="urn:microsoft.com/office/officeart/2008/layout/VerticalCurvedList"/>
    <dgm:cxn modelId="{85D376D4-B708-4D62-8B0F-8588FC66613B}" type="presParOf" srcId="{FB3A18D7-C2C9-46D5-9271-9F1B31589DE8}" destId="{3886EBE8-25E3-4197-8BA4-B5817F74BCB9}" srcOrd="0" destOrd="0" presId="urn:microsoft.com/office/officeart/2008/layout/VerticalCurvedList"/>
    <dgm:cxn modelId="{D64330A8-3E68-4FCF-9121-6E11D3E84F33}" type="presParOf" srcId="{5DFE7163-D9CC-4E28-B2B0-A908A8574420}" destId="{B00F3AC6-4149-4EAD-B005-A817AF15A25F}" srcOrd="5" destOrd="0" presId="urn:microsoft.com/office/officeart/2008/layout/VerticalCurvedList"/>
    <dgm:cxn modelId="{8BE80768-C5EF-4C67-BC55-AAD0CB600A88}" type="presParOf" srcId="{5DFE7163-D9CC-4E28-B2B0-A908A8574420}" destId="{C0007C78-7F6D-4A52-A662-A7F960C40DF7}" srcOrd="6" destOrd="0" presId="urn:microsoft.com/office/officeart/2008/layout/VerticalCurvedList"/>
    <dgm:cxn modelId="{3E79B42E-33BC-4E39-86B1-500EC37A037E}" type="presParOf" srcId="{C0007C78-7F6D-4A52-A662-A7F960C40DF7}" destId="{4D61018C-012A-41F2-BCDF-A10CB52E5F39}" srcOrd="0" destOrd="0" presId="urn:microsoft.com/office/officeart/2008/layout/VerticalCurvedList"/>
    <dgm:cxn modelId="{37223ABC-6C82-4189-8903-FFC10C948CF5}" type="presParOf" srcId="{5DFE7163-D9CC-4E28-B2B0-A908A8574420}" destId="{64A7835D-2E44-400E-BE5E-3F41D56E7BB0}" srcOrd="7" destOrd="0" presId="urn:microsoft.com/office/officeart/2008/layout/VerticalCurvedList"/>
    <dgm:cxn modelId="{1054BDBA-7D27-437D-BDC2-DBF62EE87A75}" type="presParOf" srcId="{5DFE7163-D9CC-4E28-B2B0-A908A8574420}" destId="{52692C54-2CE6-46BE-9335-24D937AE6E54}" srcOrd="8" destOrd="0" presId="urn:microsoft.com/office/officeart/2008/layout/VerticalCurvedList"/>
    <dgm:cxn modelId="{EBA308AB-FA7E-4C4E-8F7F-AD25AF0787EF}" type="presParOf" srcId="{52692C54-2CE6-46BE-9335-24D937AE6E54}" destId="{FB3F4383-F902-447F-AD24-EEC3129D3B3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52DB47-B7EA-41E9-ABD6-9560C2324DA9}">
      <dsp:nvSpPr>
        <dsp:cNvPr id="0" name=""/>
        <dsp:cNvSpPr/>
      </dsp:nvSpPr>
      <dsp:spPr>
        <a:xfrm>
          <a:off x="-4192016" y="-643244"/>
          <a:ext cx="4994889" cy="4994889"/>
        </a:xfrm>
        <a:prstGeom prst="blockArc">
          <a:avLst>
            <a:gd name="adj1" fmla="val 18900000"/>
            <a:gd name="adj2" fmla="val 2700000"/>
            <a:gd name="adj3" fmla="val 432"/>
          </a:avLst>
        </a:prstGeom>
        <a:solidFill>
          <a:schemeClr val="accent1"/>
        </a:solid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24CDEF71-CB6C-4572-9AC0-E85112D71E9F}">
      <dsp:nvSpPr>
        <dsp:cNvPr id="0" name=""/>
        <dsp:cNvSpPr/>
      </dsp:nvSpPr>
      <dsp:spPr>
        <a:xfrm>
          <a:off x="420654" y="285101"/>
          <a:ext cx="8026074" cy="570500"/>
        </a:xfrm>
        <a:prstGeom prst="rect">
          <a:avLst/>
        </a:prstGeom>
        <a:solidFill>
          <a:schemeClr val="accent2"/>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55880" rIns="55880" bIns="55880" numCol="1" spcCol="1270" anchor="ctr" anchorCtr="0">
          <a:noAutofit/>
        </a:bodyPr>
        <a:lstStyle/>
        <a:p>
          <a:pPr marL="0" lvl="0" indent="0" algn="l" defTabSz="977900">
            <a:lnSpc>
              <a:spcPct val="90000"/>
            </a:lnSpc>
            <a:spcBef>
              <a:spcPct val="0"/>
            </a:spcBef>
            <a:spcAft>
              <a:spcPct val="35000"/>
            </a:spcAft>
            <a:buNone/>
          </a:pPr>
          <a:r>
            <a:rPr lang="en-AU" sz="2200" b="1" kern="1200" dirty="0">
              <a:solidFill>
                <a:schemeClr val="bg1"/>
              </a:solidFill>
              <a:latin typeface="Arial" panose="020B0604020202020204" pitchFamily="34" charset="0"/>
              <a:cs typeface="Arial" panose="020B0604020202020204" pitchFamily="34" charset="0"/>
            </a:rPr>
            <a:t>Introduction to Australian Curriculum v9.0: Languages </a:t>
          </a:r>
        </a:p>
      </dsp:txBody>
      <dsp:txXfrm>
        <a:off x="420654" y="285101"/>
        <a:ext cx="8026074" cy="570500"/>
      </dsp:txXfrm>
    </dsp:sp>
    <dsp:sp modelId="{9C1F023F-615C-455B-A577-4CEC728F60A4}">
      <dsp:nvSpPr>
        <dsp:cNvPr id="0" name=""/>
        <dsp:cNvSpPr/>
      </dsp:nvSpPr>
      <dsp:spPr>
        <a:xfrm>
          <a:off x="64092" y="213789"/>
          <a:ext cx="713125" cy="713125"/>
        </a:xfrm>
        <a:prstGeom prst="ellipse">
          <a:avLst/>
        </a:prstGeom>
        <a:solidFill>
          <a:schemeClr val="bg1"/>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sp>
    <dsp:sp modelId="{69C7DC88-D94B-4ED1-90C3-DB1C3CA09876}">
      <dsp:nvSpPr>
        <dsp:cNvPr id="0" name=""/>
        <dsp:cNvSpPr/>
      </dsp:nvSpPr>
      <dsp:spPr>
        <a:xfrm>
          <a:off x="747735" y="1141000"/>
          <a:ext cx="7698994" cy="570500"/>
        </a:xfrm>
        <a:prstGeom prst="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55880" rIns="55880" bIns="55880" numCol="1" spcCol="1270" anchor="ctr" anchorCtr="0">
          <a:noAutofit/>
        </a:bodyPr>
        <a:lstStyle/>
        <a:p>
          <a:pPr marL="0" lvl="0" indent="0" algn="l" defTabSz="977900">
            <a:lnSpc>
              <a:spcPct val="90000"/>
            </a:lnSpc>
            <a:spcBef>
              <a:spcPct val="0"/>
            </a:spcBef>
            <a:spcAft>
              <a:spcPct val="35000"/>
            </a:spcAft>
            <a:buNone/>
          </a:pPr>
          <a:r>
            <a:rPr lang="en-AU" sz="2200" b="1" kern="1200" dirty="0">
              <a:solidFill>
                <a:schemeClr val="tx1"/>
              </a:solidFill>
              <a:latin typeface="Arial" panose="020B0604020202020204" pitchFamily="34" charset="0"/>
              <a:cs typeface="Arial" panose="020B0604020202020204" pitchFamily="34" charset="0"/>
            </a:rPr>
            <a:t>Understand this learning area</a:t>
          </a:r>
        </a:p>
      </dsp:txBody>
      <dsp:txXfrm>
        <a:off x="747735" y="1141000"/>
        <a:ext cx="7698994" cy="570500"/>
      </dsp:txXfrm>
    </dsp:sp>
    <dsp:sp modelId="{3886EBE8-25E3-4197-8BA4-B5817F74BCB9}">
      <dsp:nvSpPr>
        <dsp:cNvPr id="0" name=""/>
        <dsp:cNvSpPr/>
      </dsp:nvSpPr>
      <dsp:spPr>
        <a:xfrm>
          <a:off x="391173" y="1069687"/>
          <a:ext cx="713125" cy="713125"/>
        </a:xfrm>
        <a:prstGeom prst="ellipse">
          <a:avLst/>
        </a:prstGeom>
        <a:solidFill>
          <a:schemeClr val="lt1">
            <a:hueOff val="0"/>
            <a:satOff val="0"/>
            <a:lumOff val="0"/>
            <a:alphaOff val="0"/>
          </a:schemeClr>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sp>
    <dsp:sp modelId="{B00F3AC6-4149-4EAD-B005-A817AF15A25F}">
      <dsp:nvSpPr>
        <dsp:cNvPr id="0" name=""/>
        <dsp:cNvSpPr/>
      </dsp:nvSpPr>
      <dsp:spPr>
        <a:xfrm>
          <a:off x="747735" y="1996899"/>
          <a:ext cx="7698994" cy="570500"/>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55880" rIns="55880" bIns="55880" numCol="1" spcCol="1270" anchor="ctr" anchorCtr="0">
          <a:noAutofit/>
        </a:bodyPr>
        <a:lstStyle/>
        <a:p>
          <a:pPr marL="0" lvl="0" indent="0" algn="l" defTabSz="977900">
            <a:lnSpc>
              <a:spcPct val="90000"/>
            </a:lnSpc>
            <a:spcBef>
              <a:spcPct val="0"/>
            </a:spcBef>
            <a:spcAft>
              <a:spcPct val="35000"/>
            </a:spcAft>
            <a:buNone/>
          </a:pPr>
          <a:r>
            <a:rPr lang="en-AU" sz="2200" b="1" kern="1200" dirty="0">
              <a:solidFill>
                <a:schemeClr val="tx1"/>
              </a:solidFill>
              <a:latin typeface="Arial" panose="020B0604020202020204" pitchFamily="34" charset="0"/>
              <a:cs typeface="Arial" panose="020B0604020202020204" pitchFamily="34" charset="0"/>
            </a:rPr>
            <a:t>Curriculum elements</a:t>
          </a:r>
        </a:p>
      </dsp:txBody>
      <dsp:txXfrm>
        <a:off x="747735" y="1996899"/>
        <a:ext cx="7698994" cy="570500"/>
      </dsp:txXfrm>
    </dsp:sp>
    <dsp:sp modelId="{4D61018C-012A-41F2-BCDF-A10CB52E5F39}">
      <dsp:nvSpPr>
        <dsp:cNvPr id="0" name=""/>
        <dsp:cNvSpPr/>
      </dsp:nvSpPr>
      <dsp:spPr>
        <a:xfrm>
          <a:off x="391173" y="1925586"/>
          <a:ext cx="713125" cy="713125"/>
        </a:xfrm>
        <a:prstGeom prst="ellipse">
          <a:avLst/>
        </a:prstGeom>
        <a:solidFill>
          <a:schemeClr val="lt1">
            <a:hueOff val="0"/>
            <a:satOff val="0"/>
            <a:lumOff val="0"/>
            <a:alphaOff val="0"/>
          </a:schemeClr>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dsp:style>
    </dsp:sp>
    <dsp:sp modelId="{64A7835D-2E44-400E-BE5E-3F41D56E7BB0}">
      <dsp:nvSpPr>
        <dsp:cNvPr id="0" name=""/>
        <dsp:cNvSpPr/>
      </dsp:nvSpPr>
      <dsp:spPr>
        <a:xfrm>
          <a:off x="420654" y="2852797"/>
          <a:ext cx="8026074" cy="570500"/>
        </a:xfrm>
        <a:prstGeom prst="rect">
          <a:avLst/>
        </a:prstGeom>
        <a:solidFill>
          <a:schemeClr val="accent5"/>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55880" rIns="55880" bIns="55880" numCol="1" spcCol="1270" anchor="ctr" anchorCtr="0">
          <a:noAutofit/>
        </a:bodyPr>
        <a:lstStyle/>
        <a:p>
          <a:pPr marL="0" lvl="0" indent="0" algn="l" defTabSz="977900">
            <a:lnSpc>
              <a:spcPct val="90000"/>
            </a:lnSpc>
            <a:spcBef>
              <a:spcPct val="0"/>
            </a:spcBef>
            <a:spcAft>
              <a:spcPct val="35000"/>
            </a:spcAft>
            <a:buNone/>
          </a:pPr>
          <a:r>
            <a:rPr lang="en-AU" sz="2200" b="1" kern="1200" dirty="0">
              <a:solidFill>
                <a:schemeClr val="bg1"/>
              </a:solidFill>
              <a:latin typeface="Arial" panose="020B0604020202020204" pitchFamily="34" charset="0"/>
              <a:cs typeface="Arial" panose="020B0604020202020204" pitchFamily="34" charset="0"/>
            </a:rPr>
            <a:t>Formulating next steps</a:t>
          </a:r>
        </a:p>
      </dsp:txBody>
      <dsp:txXfrm>
        <a:off x="420654" y="2852797"/>
        <a:ext cx="8026074" cy="570500"/>
      </dsp:txXfrm>
    </dsp:sp>
    <dsp:sp modelId="{FB3F4383-F902-447F-AD24-EEC3129D3B37}">
      <dsp:nvSpPr>
        <dsp:cNvPr id="0" name=""/>
        <dsp:cNvSpPr/>
      </dsp:nvSpPr>
      <dsp:spPr>
        <a:xfrm>
          <a:off x="64092" y="2781485"/>
          <a:ext cx="713125" cy="713125"/>
        </a:xfrm>
        <a:prstGeom prst="ellipse">
          <a:avLst/>
        </a:prstGeom>
        <a:solidFill>
          <a:schemeClr val="lt1">
            <a:hueOff val="0"/>
            <a:satOff val="0"/>
            <a:lumOff val="0"/>
            <a:alphaOff val="0"/>
          </a:schemeClr>
        </a:solidFill>
        <a:ln w="12700" cap="flat" cmpd="sng" algn="ctr">
          <a:solidFill>
            <a:srgbClr val="7030A0"/>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52DB47-B7EA-41E9-ABD6-9560C2324DA9}">
      <dsp:nvSpPr>
        <dsp:cNvPr id="0" name=""/>
        <dsp:cNvSpPr/>
      </dsp:nvSpPr>
      <dsp:spPr>
        <a:xfrm>
          <a:off x="-4192016" y="-643244"/>
          <a:ext cx="4994889" cy="4994889"/>
        </a:xfrm>
        <a:prstGeom prst="blockArc">
          <a:avLst>
            <a:gd name="adj1" fmla="val 18900000"/>
            <a:gd name="adj2" fmla="val 2700000"/>
            <a:gd name="adj3" fmla="val 432"/>
          </a:avLst>
        </a:prstGeom>
        <a:solidFill>
          <a:schemeClr val="accent1"/>
        </a:solid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24CDEF71-CB6C-4572-9AC0-E85112D71E9F}">
      <dsp:nvSpPr>
        <dsp:cNvPr id="0" name=""/>
        <dsp:cNvSpPr/>
      </dsp:nvSpPr>
      <dsp:spPr>
        <a:xfrm>
          <a:off x="420654" y="285101"/>
          <a:ext cx="8026074" cy="570500"/>
        </a:xfrm>
        <a:prstGeom prst="rect">
          <a:avLst/>
        </a:prstGeom>
        <a:solidFill>
          <a:schemeClr val="accent2"/>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55880" rIns="55880" bIns="55880" numCol="1" spcCol="1270" anchor="ctr" anchorCtr="0">
          <a:noAutofit/>
        </a:bodyPr>
        <a:lstStyle/>
        <a:p>
          <a:pPr marL="0" lvl="0" indent="0" algn="l" defTabSz="977900">
            <a:lnSpc>
              <a:spcPct val="90000"/>
            </a:lnSpc>
            <a:spcBef>
              <a:spcPct val="0"/>
            </a:spcBef>
            <a:spcAft>
              <a:spcPct val="35000"/>
            </a:spcAft>
            <a:buNone/>
          </a:pPr>
          <a:r>
            <a:rPr lang="en-AU" sz="2200" b="1" kern="1200" dirty="0">
              <a:solidFill>
                <a:schemeClr val="bg1"/>
              </a:solidFill>
              <a:latin typeface="Arial" panose="020B0604020202020204" pitchFamily="34" charset="0"/>
              <a:cs typeface="Arial" panose="020B0604020202020204" pitchFamily="34" charset="0"/>
            </a:rPr>
            <a:t>Introduction to Australian Curriculum v9.0: Languages </a:t>
          </a:r>
        </a:p>
      </dsp:txBody>
      <dsp:txXfrm>
        <a:off x="420654" y="285101"/>
        <a:ext cx="8026074" cy="570500"/>
      </dsp:txXfrm>
    </dsp:sp>
    <dsp:sp modelId="{9C1F023F-615C-455B-A577-4CEC728F60A4}">
      <dsp:nvSpPr>
        <dsp:cNvPr id="0" name=""/>
        <dsp:cNvSpPr/>
      </dsp:nvSpPr>
      <dsp:spPr>
        <a:xfrm>
          <a:off x="64092" y="213789"/>
          <a:ext cx="713125" cy="713125"/>
        </a:xfrm>
        <a:prstGeom prst="ellipse">
          <a:avLst/>
        </a:prstGeom>
        <a:solidFill>
          <a:schemeClr val="bg1"/>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sp>
    <dsp:sp modelId="{69C7DC88-D94B-4ED1-90C3-DB1C3CA09876}">
      <dsp:nvSpPr>
        <dsp:cNvPr id="0" name=""/>
        <dsp:cNvSpPr/>
      </dsp:nvSpPr>
      <dsp:spPr>
        <a:xfrm>
          <a:off x="747735" y="1141000"/>
          <a:ext cx="7698994" cy="570500"/>
        </a:xfrm>
        <a:prstGeom prst="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55880" rIns="55880" bIns="55880" numCol="1" spcCol="1270" anchor="ctr" anchorCtr="0">
          <a:noAutofit/>
        </a:bodyPr>
        <a:lstStyle/>
        <a:p>
          <a:pPr marL="0" lvl="0" indent="0" algn="l" defTabSz="977900">
            <a:lnSpc>
              <a:spcPct val="90000"/>
            </a:lnSpc>
            <a:spcBef>
              <a:spcPct val="0"/>
            </a:spcBef>
            <a:spcAft>
              <a:spcPct val="35000"/>
            </a:spcAft>
            <a:buNone/>
          </a:pPr>
          <a:r>
            <a:rPr lang="en-AU" sz="2200" b="1" kern="1200" dirty="0">
              <a:solidFill>
                <a:schemeClr val="bg1"/>
              </a:solidFill>
              <a:latin typeface="Arial" panose="020B0604020202020204" pitchFamily="34" charset="0"/>
              <a:cs typeface="Arial" panose="020B0604020202020204" pitchFamily="34" charset="0"/>
            </a:rPr>
            <a:t>Understand this learning area</a:t>
          </a:r>
        </a:p>
      </dsp:txBody>
      <dsp:txXfrm>
        <a:off x="747735" y="1141000"/>
        <a:ext cx="7698994" cy="570500"/>
      </dsp:txXfrm>
    </dsp:sp>
    <dsp:sp modelId="{3886EBE8-25E3-4197-8BA4-B5817F74BCB9}">
      <dsp:nvSpPr>
        <dsp:cNvPr id="0" name=""/>
        <dsp:cNvSpPr/>
      </dsp:nvSpPr>
      <dsp:spPr>
        <a:xfrm>
          <a:off x="391173" y="1069687"/>
          <a:ext cx="713125" cy="713125"/>
        </a:xfrm>
        <a:prstGeom prst="ellipse">
          <a:avLst/>
        </a:prstGeom>
        <a:solidFill>
          <a:schemeClr val="lt1">
            <a:hueOff val="0"/>
            <a:satOff val="0"/>
            <a:lumOff val="0"/>
            <a:alphaOff val="0"/>
          </a:schemeClr>
        </a:solidFill>
        <a:ln w="12700" cap="flat" cmpd="sng" algn="ctr">
          <a:solidFill>
            <a:schemeClr val="bg1">
              <a:lumMod val="85000"/>
            </a:schemeClr>
          </a:solidFill>
          <a:prstDash val="solid"/>
          <a:miter lim="800000"/>
        </a:ln>
        <a:effectLst/>
      </dsp:spPr>
      <dsp:style>
        <a:lnRef idx="2">
          <a:scrgbClr r="0" g="0" b="0"/>
        </a:lnRef>
        <a:fillRef idx="1">
          <a:scrgbClr r="0" g="0" b="0"/>
        </a:fillRef>
        <a:effectRef idx="0">
          <a:scrgbClr r="0" g="0" b="0"/>
        </a:effectRef>
        <a:fontRef idx="minor"/>
      </dsp:style>
    </dsp:sp>
    <dsp:sp modelId="{B00F3AC6-4149-4EAD-B005-A817AF15A25F}">
      <dsp:nvSpPr>
        <dsp:cNvPr id="0" name=""/>
        <dsp:cNvSpPr/>
      </dsp:nvSpPr>
      <dsp:spPr>
        <a:xfrm>
          <a:off x="747735" y="1996899"/>
          <a:ext cx="7698994" cy="570500"/>
        </a:xfrm>
        <a:prstGeom prst="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55880" rIns="55880" bIns="55880" numCol="1" spcCol="1270" anchor="ctr" anchorCtr="0">
          <a:noAutofit/>
        </a:bodyPr>
        <a:lstStyle/>
        <a:p>
          <a:pPr marL="0" lvl="0" indent="0" algn="l" defTabSz="977900">
            <a:lnSpc>
              <a:spcPct val="90000"/>
            </a:lnSpc>
            <a:spcBef>
              <a:spcPct val="0"/>
            </a:spcBef>
            <a:spcAft>
              <a:spcPct val="35000"/>
            </a:spcAft>
            <a:buNone/>
          </a:pPr>
          <a:r>
            <a:rPr lang="en-AU" sz="2200" b="1" kern="1200" dirty="0">
              <a:solidFill>
                <a:schemeClr val="bg1"/>
              </a:solidFill>
              <a:latin typeface="Arial" panose="020B0604020202020204" pitchFamily="34" charset="0"/>
              <a:cs typeface="Arial" panose="020B0604020202020204" pitchFamily="34" charset="0"/>
            </a:rPr>
            <a:t>Curriculum elements</a:t>
          </a:r>
        </a:p>
      </dsp:txBody>
      <dsp:txXfrm>
        <a:off x="747735" y="1996899"/>
        <a:ext cx="7698994" cy="570500"/>
      </dsp:txXfrm>
    </dsp:sp>
    <dsp:sp modelId="{4D61018C-012A-41F2-BCDF-A10CB52E5F39}">
      <dsp:nvSpPr>
        <dsp:cNvPr id="0" name=""/>
        <dsp:cNvSpPr/>
      </dsp:nvSpPr>
      <dsp:spPr>
        <a:xfrm>
          <a:off x="391173" y="1925586"/>
          <a:ext cx="713125" cy="713125"/>
        </a:xfrm>
        <a:prstGeom prst="ellipse">
          <a:avLst/>
        </a:prstGeom>
        <a:solidFill>
          <a:schemeClr val="lt1">
            <a:hueOff val="0"/>
            <a:satOff val="0"/>
            <a:lumOff val="0"/>
            <a:alphaOff val="0"/>
          </a:schemeClr>
        </a:solidFill>
        <a:ln w="12700" cap="flat" cmpd="sng" algn="ctr">
          <a:solidFill>
            <a:schemeClr val="bg1">
              <a:lumMod val="85000"/>
            </a:schemeClr>
          </a:solidFill>
          <a:prstDash val="solid"/>
          <a:miter lim="800000"/>
        </a:ln>
        <a:effectLst/>
      </dsp:spPr>
      <dsp:style>
        <a:lnRef idx="2">
          <a:scrgbClr r="0" g="0" b="0"/>
        </a:lnRef>
        <a:fillRef idx="1">
          <a:scrgbClr r="0" g="0" b="0"/>
        </a:fillRef>
        <a:effectRef idx="0">
          <a:scrgbClr r="0" g="0" b="0"/>
        </a:effectRef>
        <a:fontRef idx="minor"/>
      </dsp:style>
    </dsp:sp>
    <dsp:sp modelId="{64A7835D-2E44-400E-BE5E-3F41D56E7BB0}">
      <dsp:nvSpPr>
        <dsp:cNvPr id="0" name=""/>
        <dsp:cNvSpPr/>
      </dsp:nvSpPr>
      <dsp:spPr>
        <a:xfrm>
          <a:off x="420654" y="2852797"/>
          <a:ext cx="8026074" cy="570500"/>
        </a:xfrm>
        <a:prstGeom prst="rect">
          <a:avLst/>
        </a:prstGeom>
        <a:solidFill>
          <a:schemeClr val="bg1">
            <a:lumMod val="85000"/>
          </a:schemeClr>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55880" rIns="55880" bIns="55880" numCol="1" spcCol="1270" anchor="ctr" anchorCtr="0">
          <a:noAutofit/>
        </a:bodyPr>
        <a:lstStyle/>
        <a:p>
          <a:pPr marL="0" lvl="0" indent="0" algn="l" defTabSz="977900">
            <a:lnSpc>
              <a:spcPct val="90000"/>
            </a:lnSpc>
            <a:spcBef>
              <a:spcPct val="0"/>
            </a:spcBef>
            <a:spcAft>
              <a:spcPct val="35000"/>
            </a:spcAft>
            <a:buNone/>
          </a:pPr>
          <a:r>
            <a:rPr lang="en-AU" sz="2200" b="1" kern="1200" dirty="0">
              <a:solidFill>
                <a:schemeClr val="bg1"/>
              </a:solidFill>
              <a:latin typeface="Arial" panose="020B0604020202020204" pitchFamily="34" charset="0"/>
              <a:cs typeface="Arial" panose="020B0604020202020204" pitchFamily="34" charset="0"/>
            </a:rPr>
            <a:t>Formulating next steps</a:t>
          </a:r>
        </a:p>
      </dsp:txBody>
      <dsp:txXfrm>
        <a:off x="420654" y="2852797"/>
        <a:ext cx="8026074" cy="570500"/>
      </dsp:txXfrm>
    </dsp:sp>
    <dsp:sp modelId="{FB3F4383-F902-447F-AD24-EEC3129D3B37}">
      <dsp:nvSpPr>
        <dsp:cNvPr id="0" name=""/>
        <dsp:cNvSpPr/>
      </dsp:nvSpPr>
      <dsp:spPr>
        <a:xfrm>
          <a:off x="64092" y="2781485"/>
          <a:ext cx="713125" cy="713125"/>
        </a:xfrm>
        <a:prstGeom prst="ellipse">
          <a:avLst/>
        </a:prstGeom>
        <a:solidFill>
          <a:schemeClr val="lt1">
            <a:hueOff val="0"/>
            <a:satOff val="0"/>
            <a:lumOff val="0"/>
            <a:alphaOff val="0"/>
          </a:schemeClr>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52DB47-B7EA-41E9-ABD6-9560C2324DA9}">
      <dsp:nvSpPr>
        <dsp:cNvPr id="0" name=""/>
        <dsp:cNvSpPr/>
      </dsp:nvSpPr>
      <dsp:spPr>
        <a:xfrm>
          <a:off x="-4192016" y="-643244"/>
          <a:ext cx="4994889" cy="4994889"/>
        </a:xfrm>
        <a:prstGeom prst="blockArc">
          <a:avLst>
            <a:gd name="adj1" fmla="val 18900000"/>
            <a:gd name="adj2" fmla="val 2700000"/>
            <a:gd name="adj3" fmla="val 432"/>
          </a:avLst>
        </a:prstGeom>
        <a:solidFill>
          <a:schemeClr val="accent1"/>
        </a:solid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24CDEF71-CB6C-4572-9AC0-E85112D71E9F}">
      <dsp:nvSpPr>
        <dsp:cNvPr id="0" name=""/>
        <dsp:cNvSpPr/>
      </dsp:nvSpPr>
      <dsp:spPr>
        <a:xfrm>
          <a:off x="420654" y="285101"/>
          <a:ext cx="8026074" cy="570500"/>
        </a:xfrm>
        <a:prstGeom prst="rect">
          <a:avLst/>
        </a:prstGeom>
        <a:solidFill>
          <a:schemeClr val="bg1">
            <a:lumMod val="85000"/>
          </a:schemeClr>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55880" rIns="55880" bIns="55880" numCol="1" spcCol="1270" anchor="ctr" anchorCtr="0">
          <a:noAutofit/>
        </a:bodyPr>
        <a:lstStyle/>
        <a:p>
          <a:pPr marL="0" lvl="0" indent="0" algn="l" defTabSz="977900">
            <a:lnSpc>
              <a:spcPct val="90000"/>
            </a:lnSpc>
            <a:spcBef>
              <a:spcPct val="0"/>
            </a:spcBef>
            <a:spcAft>
              <a:spcPct val="35000"/>
            </a:spcAft>
            <a:buNone/>
          </a:pPr>
          <a:r>
            <a:rPr lang="en-AU" sz="2200" b="1" kern="1200" dirty="0">
              <a:solidFill>
                <a:schemeClr val="bg1"/>
              </a:solidFill>
              <a:latin typeface="Arial" panose="020B0604020202020204" pitchFamily="34" charset="0"/>
              <a:cs typeface="Arial" panose="020B0604020202020204" pitchFamily="34" charset="0"/>
            </a:rPr>
            <a:t>Introduction to Australian Curriculum v9.0: Languages </a:t>
          </a:r>
        </a:p>
      </dsp:txBody>
      <dsp:txXfrm>
        <a:off x="420654" y="285101"/>
        <a:ext cx="8026074" cy="570500"/>
      </dsp:txXfrm>
    </dsp:sp>
    <dsp:sp modelId="{9C1F023F-615C-455B-A577-4CEC728F60A4}">
      <dsp:nvSpPr>
        <dsp:cNvPr id="0" name=""/>
        <dsp:cNvSpPr/>
      </dsp:nvSpPr>
      <dsp:spPr>
        <a:xfrm>
          <a:off x="64092" y="213789"/>
          <a:ext cx="713125" cy="713125"/>
        </a:xfrm>
        <a:prstGeom prst="ellipse">
          <a:avLst/>
        </a:prstGeom>
        <a:solidFill>
          <a:schemeClr val="bg1"/>
        </a:solidFill>
        <a:ln w="12700" cap="flat" cmpd="sng" algn="ctr">
          <a:solidFill>
            <a:schemeClr val="bg1">
              <a:lumMod val="85000"/>
            </a:schemeClr>
          </a:solidFill>
          <a:prstDash val="solid"/>
          <a:miter lim="800000"/>
        </a:ln>
        <a:effectLst/>
      </dsp:spPr>
      <dsp:style>
        <a:lnRef idx="2">
          <a:scrgbClr r="0" g="0" b="0"/>
        </a:lnRef>
        <a:fillRef idx="1">
          <a:scrgbClr r="0" g="0" b="0"/>
        </a:fillRef>
        <a:effectRef idx="0">
          <a:scrgbClr r="0" g="0" b="0"/>
        </a:effectRef>
        <a:fontRef idx="minor"/>
      </dsp:style>
    </dsp:sp>
    <dsp:sp modelId="{69C7DC88-D94B-4ED1-90C3-DB1C3CA09876}">
      <dsp:nvSpPr>
        <dsp:cNvPr id="0" name=""/>
        <dsp:cNvSpPr/>
      </dsp:nvSpPr>
      <dsp:spPr>
        <a:xfrm>
          <a:off x="747735" y="1141000"/>
          <a:ext cx="7698994" cy="570500"/>
        </a:xfrm>
        <a:prstGeom prst="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55880" rIns="55880" bIns="55880" numCol="1" spcCol="1270" anchor="ctr" anchorCtr="0">
          <a:noAutofit/>
        </a:bodyPr>
        <a:lstStyle/>
        <a:p>
          <a:pPr marL="0" lvl="0" indent="0" algn="l" defTabSz="977900">
            <a:lnSpc>
              <a:spcPct val="90000"/>
            </a:lnSpc>
            <a:spcBef>
              <a:spcPct val="0"/>
            </a:spcBef>
            <a:spcAft>
              <a:spcPct val="35000"/>
            </a:spcAft>
            <a:buNone/>
          </a:pPr>
          <a:r>
            <a:rPr lang="en-AU" sz="2200" b="1" kern="1200" dirty="0">
              <a:solidFill>
                <a:schemeClr val="tx1"/>
              </a:solidFill>
              <a:latin typeface="Arial" panose="020B0604020202020204" pitchFamily="34" charset="0"/>
              <a:cs typeface="Arial" panose="020B0604020202020204" pitchFamily="34" charset="0"/>
            </a:rPr>
            <a:t>Understand this learning area</a:t>
          </a:r>
        </a:p>
      </dsp:txBody>
      <dsp:txXfrm>
        <a:off x="747735" y="1141000"/>
        <a:ext cx="7698994" cy="570500"/>
      </dsp:txXfrm>
    </dsp:sp>
    <dsp:sp modelId="{3886EBE8-25E3-4197-8BA4-B5817F74BCB9}">
      <dsp:nvSpPr>
        <dsp:cNvPr id="0" name=""/>
        <dsp:cNvSpPr/>
      </dsp:nvSpPr>
      <dsp:spPr>
        <a:xfrm>
          <a:off x="391173" y="1069687"/>
          <a:ext cx="713125" cy="713125"/>
        </a:xfrm>
        <a:prstGeom prst="ellipse">
          <a:avLst/>
        </a:prstGeom>
        <a:solidFill>
          <a:schemeClr val="lt1">
            <a:hueOff val="0"/>
            <a:satOff val="0"/>
            <a:lumOff val="0"/>
            <a:alphaOff val="0"/>
          </a:schemeClr>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sp>
    <dsp:sp modelId="{B00F3AC6-4149-4EAD-B005-A817AF15A25F}">
      <dsp:nvSpPr>
        <dsp:cNvPr id="0" name=""/>
        <dsp:cNvSpPr/>
      </dsp:nvSpPr>
      <dsp:spPr>
        <a:xfrm>
          <a:off x="747735" y="1996899"/>
          <a:ext cx="7698994" cy="570500"/>
        </a:xfrm>
        <a:prstGeom prst="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55880" rIns="55880" bIns="55880" numCol="1" spcCol="1270" anchor="ctr" anchorCtr="0">
          <a:noAutofit/>
        </a:bodyPr>
        <a:lstStyle/>
        <a:p>
          <a:pPr marL="0" lvl="0" indent="0" algn="l" defTabSz="977900">
            <a:lnSpc>
              <a:spcPct val="90000"/>
            </a:lnSpc>
            <a:spcBef>
              <a:spcPct val="0"/>
            </a:spcBef>
            <a:spcAft>
              <a:spcPct val="35000"/>
            </a:spcAft>
            <a:buNone/>
          </a:pPr>
          <a:r>
            <a:rPr lang="en-AU" sz="2200" b="1" kern="1200" dirty="0">
              <a:solidFill>
                <a:schemeClr val="bg1"/>
              </a:solidFill>
              <a:latin typeface="Arial" panose="020B0604020202020204" pitchFamily="34" charset="0"/>
              <a:cs typeface="Arial" panose="020B0604020202020204" pitchFamily="34" charset="0"/>
            </a:rPr>
            <a:t>Curriculum elements</a:t>
          </a:r>
        </a:p>
      </dsp:txBody>
      <dsp:txXfrm>
        <a:off x="747735" y="1996899"/>
        <a:ext cx="7698994" cy="570500"/>
      </dsp:txXfrm>
    </dsp:sp>
    <dsp:sp modelId="{4D61018C-012A-41F2-BCDF-A10CB52E5F39}">
      <dsp:nvSpPr>
        <dsp:cNvPr id="0" name=""/>
        <dsp:cNvSpPr/>
      </dsp:nvSpPr>
      <dsp:spPr>
        <a:xfrm>
          <a:off x="391173" y="1925586"/>
          <a:ext cx="713125" cy="713125"/>
        </a:xfrm>
        <a:prstGeom prst="ellipse">
          <a:avLst/>
        </a:prstGeom>
        <a:solidFill>
          <a:schemeClr val="lt1">
            <a:hueOff val="0"/>
            <a:satOff val="0"/>
            <a:lumOff val="0"/>
            <a:alphaOff val="0"/>
          </a:schemeClr>
        </a:solidFill>
        <a:ln w="12700" cap="flat" cmpd="sng" algn="ctr">
          <a:solidFill>
            <a:schemeClr val="bg1">
              <a:lumMod val="85000"/>
            </a:schemeClr>
          </a:solidFill>
          <a:prstDash val="solid"/>
          <a:miter lim="800000"/>
        </a:ln>
        <a:effectLst/>
      </dsp:spPr>
      <dsp:style>
        <a:lnRef idx="2">
          <a:scrgbClr r="0" g="0" b="0"/>
        </a:lnRef>
        <a:fillRef idx="1">
          <a:scrgbClr r="0" g="0" b="0"/>
        </a:fillRef>
        <a:effectRef idx="0">
          <a:scrgbClr r="0" g="0" b="0"/>
        </a:effectRef>
        <a:fontRef idx="minor"/>
      </dsp:style>
    </dsp:sp>
    <dsp:sp modelId="{64A7835D-2E44-400E-BE5E-3F41D56E7BB0}">
      <dsp:nvSpPr>
        <dsp:cNvPr id="0" name=""/>
        <dsp:cNvSpPr/>
      </dsp:nvSpPr>
      <dsp:spPr>
        <a:xfrm>
          <a:off x="420654" y="2852797"/>
          <a:ext cx="8026074" cy="570500"/>
        </a:xfrm>
        <a:prstGeom prst="rect">
          <a:avLst/>
        </a:prstGeom>
        <a:solidFill>
          <a:schemeClr val="bg1">
            <a:lumMod val="85000"/>
          </a:schemeClr>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55880" rIns="55880" bIns="55880" numCol="1" spcCol="1270" anchor="ctr" anchorCtr="0">
          <a:noAutofit/>
        </a:bodyPr>
        <a:lstStyle/>
        <a:p>
          <a:pPr marL="0" lvl="0" indent="0" algn="l" defTabSz="977900">
            <a:lnSpc>
              <a:spcPct val="90000"/>
            </a:lnSpc>
            <a:spcBef>
              <a:spcPct val="0"/>
            </a:spcBef>
            <a:spcAft>
              <a:spcPct val="35000"/>
            </a:spcAft>
            <a:buNone/>
          </a:pPr>
          <a:r>
            <a:rPr lang="en-AU" sz="2200" b="1" kern="1200" dirty="0">
              <a:solidFill>
                <a:schemeClr val="bg1"/>
              </a:solidFill>
              <a:latin typeface="Arial" panose="020B0604020202020204" pitchFamily="34" charset="0"/>
              <a:cs typeface="Arial" panose="020B0604020202020204" pitchFamily="34" charset="0"/>
            </a:rPr>
            <a:t>Formulating next steps</a:t>
          </a:r>
        </a:p>
      </dsp:txBody>
      <dsp:txXfrm>
        <a:off x="420654" y="2852797"/>
        <a:ext cx="8026074" cy="570500"/>
      </dsp:txXfrm>
    </dsp:sp>
    <dsp:sp modelId="{FB3F4383-F902-447F-AD24-EEC3129D3B37}">
      <dsp:nvSpPr>
        <dsp:cNvPr id="0" name=""/>
        <dsp:cNvSpPr/>
      </dsp:nvSpPr>
      <dsp:spPr>
        <a:xfrm>
          <a:off x="64092" y="2781485"/>
          <a:ext cx="713125" cy="713125"/>
        </a:xfrm>
        <a:prstGeom prst="ellipse">
          <a:avLst/>
        </a:prstGeom>
        <a:solidFill>
          <a:schemeClr val="lt1">
            <a:hueOff val="0"/>
            <a:satOff val="0"/>
            <a:lumOff val="0"/>
            <a:alphaOff val="0"/>
          </a:schemeClr>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A6491B-1EC0-4182-B02B-47DB17374771}">
      <dsp:nvSpPr>
        <dsp:cNvPr id="0" name=""/>
        <dsp:cNvSpPr/>
      </dsp:nvSpPr>
      <dsp:spPr>
        <a:xfrm>
          <a:off x="54511" y="415542"/>
          <a:ext cx="2486858" cy="1492114"/>
        </a:xfrm>
        <a:prstGeom prst="rect">
          <a:avLst/>
        </a:prstGeom>
        <a:solidFill>
          <a:srgbClr val="9F218B"/>
        </a:solidFill>
        <a:ln w="12700" cap="flat" cmpd="sng" algn="ctr">
          <a:solidFill>
            <a:srgbClr val="9F218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IN" sz="1800" b="0" i="0" kern="1200" dirty="0">
              <a:latin typeface="Arial" panose="020B0604020202020204" pitchFamily="34" charset="0"/>
              <a:cs typeface="Arial" panose="020B0604020202020204" pitchFamily="34" charset="0"/>
            </a:rPr>
            <a:t>Flexible entry points to F</a:t>
          </a:r>
          <a:r>
            <a:rPr lang="en-US" sz="1800" b="0" i="0" kern="1200" dirty="0">
              <a:latin typeface="Arial" panose="020B0604020202020204" pitchFamily="34" charset="0"/>
              <a:cs typeface="Arial" panose="020B0604020202020204" pitchFamily="34" charset="0"/>
            </a:rPr>
            <a:t>–</a:t>
          </a:r>
          <a:r>
            <a:rPr lang="en-IN" sz="1800" b="0" i="0" kern="1200" dirty="0">
              <a:latin typeface="Arial" panose="020B0604020202020204" pitchFamily="34" charset="0"/>
              <a:cs typeface="Arial" panose="020B0604020202020204" pitchFamily="34" charset="0"/>
            </a:rPr>
            <a:t>10 and Years 7</a:t>
          </a:r>
          <a:r>
            <a:rPr lang="en-US" sz="1800" b="0" i="0" kern="1200" dirty="0">
              <a:latin typeface="Arial" panose="020B0604020202020204" pitchFamily="34" charset="0"/>
              <a:cs typeface="Arial" panose="020B0604020202020204" pitchFamily="34" charset="0"/>
            </a:rPr>
            <a:t>–</a:t>
          </a:r>
          <a:r>
            <a:rPr lang="en-IN" sz="1800" b="0" i="0" kern="1200" dirty="0">
              <a:latin typeface="Arial" panose="020B0604020202020204" pitchFamily="34" charset="0"/>
              <a:cs typeface="Arial" panose="020B0604020202020204" pitchFamily="34" charset="0"/>
            </a:rPr>
            <a:t>10 sequences </a:t>
          </a:r>
          <a:endParaRPr lang="en-AU" sz="1800" b="0" i="0" kern="1200" dirty="0">
            <a:latin typeface="Arial" panose="020B0604020202020204" pitchFamily="34" charset="0"/>
            <a:cs typeface="Arial" panose="020B0604020202020204" pitchFamily="34" charset="0"/>
          </a:endParaRPr>
        </a:p>
      </dsp:txBody>
      <dsp:txXfrm>
        <a:off x="54511" y="415542"/>
        <a:ext cx="2486858" cy="1492114"/>
      </dsp:txXfrm>
    </dsp:sp>
    <dsp:sp modelId="{B8EBEBC6-420B-45B0-8DD8-7EDE40EB59A7}">
      <dsp:nvSpPr>
        <dsp:cNvPr id="0" name=""/>
        <dsp:cNvSpPr/>
      </dsp:nvSpPr>
      <dsp:spPr>
        <a:xfrm>
          <a:off x="2735543" y="415542"/>
          <a:ext cx="2486858" cy="1492114"/>
        </a:xfrm>
        <a:prstGeom prst="rect">
          <a:avLst/>
        </a:prstGeom>
        <a:solidFill>
          <a:srgbClr val="9F218B"/>
        </a:solidFill>
        <a:ln w="12700" cap="flat" cmpd="sng" algn="ctr">
          <a:solidFill>
            <a:srgbClr val="9F218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AU" sz="1800" kern="1200" dirty="0">
              <a:latin typeface="Arial" panose="020B0604020202020204" pitchFamily="34" charset="0"/>
              <a:cs typeface="Arial" panose="020B0604020202020204" pitchFamily="34" charset="0"/>
            </a:rPr>
            <a:t>Use of English</a:t>
          </a:r>
        </a:p>
      </dsp:txBody>
      <dsp:txXfrm>
        <a:off x="2735543" y="415542"/>
        <a:ext cx="2486858" cy="1492114"/>
      </dsp:txXfrm>
    </dsp:sp>
    <dsp:sp modelId="{6BDEAF27-992D-4C9A-8A9F-470C777CC828}">
      <dsp:nvSpPr>
        <dsp:cNvPr id="0" name=""/>
        <dsp:cNvSpPr/>
      </dsp:nvSpPr>
      <dsp:spPr>
        <a:xfrm>
          <a:off x="5471087" y="415542"/>
          <a:ext cx="2486858" cy="1492114"/>
        </a:xfrm>
        <a:prstGeom prst="rect">
          <a:avLst/>
        </a:prstGeom>
        <a:solidFill>
          <a:srgbClr val="9F218B"/>
        </a:solidFill>
        <a:ln w="12700" cap="flat" cmpd="sng" algn="ctr">
          <a:solidFill>
            <a:srgbClr val="9F218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kern="1200" dirty="0">
              <a:latin typeface="Arial" panose="020B0604020202020204" pitchFamily="34" charset="0"/>
              <a:cs typeface="Arial" panose="020B0604020202020204" pitchFamily="34" charset="0"/>
            </a:rPr>
            <a:t>Macro skills</a:t>
          </a:r>
        </a:p>
      </dsp:txBody>
      <dsp:txXfrm>
        <a:off x="5471087" y="415542"/>
        <a:ext cx="2486858" cy="1492114"/>
      </dsp:txXfrm>
    </dsp:sp>
    <dsp:sp modelId="{42D3E881-578D-450F-A48E-80156C91C12B}">
      <dsp:nvSpPr>
        <dsp:cNvPr id="0" name=""/>
        <dsp:cNvSpPr/>
      </dsp:nvSpPr>
      <dsp:spPr>
        <a:xfrm>
          <a:off x="2733939" y="2117115"/>
          <a:ext cx="2486858" cy="1492114"/>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AU" sz="1800" kern="1200">
              <a:latin typeface="Arial" panose="020B0604020202020204" pitchFamily="34" charset="0"/>
              <a:cs typeface="Arial" panose="020B0604020202020204" pitchFamily="34" charset="0"/>
            </a:rPr>
            <a:t>Protocols for</a:t>
          </a:r>
          <a:br>
            <a:rPr lang="en-AU" sz="1800" kern="1200">
              <a:latin typeface="Arial" panose="020B0604020202020204" pitchFamily="34" charset="0"/>
              <a:cs typeface="Arial" panose="020B0604020202020204" pitchFamily="34" charset="0"/>
            </a:rPr>
          </a:br>
          <a:r>
            <a:rPr lang="en-AU" sz="1800" kern="1200">
              <a:latin typeface="Arial" panose="020B0604020202020204" pitchFamily="34" charset="0"/>
              <a:cs typeface="Arial" panose="020B0604020202020204" pitchFamily="34" charset="0"/>
            </a:rPr>
            <a:t> engaging</a:t>
          </a:r>
          <a:br>
            <a:rPr lang="en-AU" sz="1800" kern="1200">
              <a:latin typeface="Arial" panose="020B0604020202020204" pitchFamily="34" charset="0"/>
              <a:cs typeface="Arial" panose="020B0604020202020204" pitchFamily="34" charset="0"/>
            </a:rPr>
          </a:br>
          <a:r>
            <a:rPr lang="en-AU" sz="1800" kern="1200">
              <a:latin typeface="Arial" panose="020B0604020202020204" pitchFamily="34" charset="0"/>
              <a:cs typeface="Arial" panose="020B0604020202020204" pitchFamily="34" charset="0"/>
            </a:rPr>
            <a:t> First Nations Australians</a:t>
          </a:r>
        </a:p>
      </dsp:txBody>
      <dsp:txXfrm>
        <a:off x="2733939" y="2117115"/>
        <a:ext cx="2486858" cy="1492114"/>
      </dsp:txXfrm>
    </dsp:sp>
    <dsp:sp modelId="{D499A672-6A21-44E1-B5BA-AB78CBA4534E}">
      <dsp:nvSpPr>
        <dsp:cNvPr id="0" name=""/>
        <dsp:cNvSpPr/>
      </dsp:nvSpPr>
      <dsp:spPr>
        <a:xfrm>
          <a:off x="5471087" y="2117115"/>
          <a:ext cx="2486858" cy="1492114"/>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kern="1200">
              <a:latin typeface="Arial" panose="020B0604020202020204" pitchFamily="34" charset="0"/>
              <a:cs typeface="Arial" panose="020B0604020202020204" pitchFamily="34" charset="0"/>
            </a:rPr>
            <a:t>Meeting the </a:t>
          </a:r>
          <a:br>
            <a:rPr lang="en-AU" sz="1800" kern="1200">
              <a:latin typeface="Arial" panose="020B0604020202020204" pitchFamily="34" charset="0"/>
              <a:cs typeface="Arial" panose="020B0604020202020204" pitchFamily="34" charset="0"/>
            </a:rPr>
          </a:br>
          <a:r>
            <a:rPr lang="en-AU" sz="1800" kern="1200">
              <a:latin typeface="Arial" panose="020B0604020202020204" pitchFamily="34" charset="0"/>
              <a:cs typeface="Arial" panose="020B0604020202020204" pitchFamily="34" charset="0"/>
            </a:rPr>
            <a:t>needs of diverse learners</a:t>
          </a:r>
        </a:p>
      </dsp:txBody>
      <dsp:txXfrm>
        <a:off x="5471087" y="2117115"/>
        <a:ext cx="2486858" cy="1492114"/>
      </dsp:txXfrm>
    </dsp:sp>
    <dsp:sp modelId="{3E4E8180-115F-4325-9308-1C526783DCB3}">
      <dsp:nvSpPr>
        <dsp:cNvPr id="0" name=""/>
        <dsp:cNvSpPr/>
      </dsp:nvSpPr>
      <dsp:spPr>
        <a:xfrm>
          <a:off x="74916" y="2117115"/>
          <a:ext cx="2483998" cy="1492114"/>
        </a:xfrm>
        <a:prstGeom prst="rect">
          <a:avLst/>
        </a:prstGeom>
        <a:solidFill>
          <a:srgbClr val="9F218B"/>
        </a:solidFill>
        <a:ln w="12700" cap="flat" cmpd="sng" algn="ctr">
          <a:solidFill>
            <a:srgbClr val="9F218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kern="1200">
              <a:latin typeface="Arial" panose="020B0604020202020204" pitchFamily="34" charset="0"/>
              <a:cs typeface="Arial" panose="020B0604020202020204" pitchFamily="34" charset="0"/>
            </a:rPr>
            <a:t>Texts</a:t>
          </a:r>
        </a:p>
      </dsp:txBody>
      <dsp:txXfrm>
        <a:off x="74916" y="2117115"/>
        <a:ext cx="2483998" cy="14921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A6491B-1EC0-4182-B02B-47DB17374771}">
      <dsp:nvSpPr>
        <dsp:cNvPr id="0" name=""/>
        <dsp:cNvSpPr/>
      </dsp:nvSpPr>
      <dsp:spPr>
        <a:xfrm>
          <a:off x="0" y="0"/>
          <a:ext cx="1840955" cy="1104573"/>
        </a:xfrm>
        <a:prstGeom prst="rect">
          <a:avLst/>
        </a:prstGeom>
        <a:solidFill>
          <a:srgbClr val="9F218B"/>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AU" sz="1800" kern="1200" dirty="0">
              <a:latin typeface="Arial" panose="020B0604020202020204" pitchFamily="34" charset="0"/>
              <a:cs typeface="Arial" panose="020B0604020202020204" pitchFamily="34" charset="0"/>
            </a:rPr>
            <a:t>Learning </a:t>
          </a:r>
          <a:br>
            <a:rPr lang="en-AU" sz="1800" kern="1200" dirty="0">
              <a:latin typeface="Arial" panose="020B0604020202020204" pitchFamily="34" charset="0"/>
              <a:cs typeface="Arial" panose="020B0604020202020204" pitchFamily="34" charset="0"/>
            </a:rPr>
          </a:br>
          <a:r>
            <a:rPr lang="en-AU" sz="1800" kern="1200" dirty="0">
              <a:latin typeface="Arial" panose="020B0604020202020204" pitchFamily="34" charset="0"/>
              <a:cs typeface="Arial" panose="020B0604020202020204" pitchFamily="34" charset="0"/>
            </a:rPr>
            <a:t>areas</a:t>
          </a:r>
        </a:p>
      </dsp:txBody>
      <dsp:txXfrm>
        <a:off x="0" y="0"/>
        <a:ext cx="1840955" cy="1104573"/>
      </dsp:txXfrm>
    </dsp:sp>
    <dsp:sp modelId="{B8EBEBC6-420B-45B0-8DD8-7EDE40EB59A7}">
      <dsp:nvSpPr>
        <dsp:cNvPr id="0" name=""/>
        <dsp:cNvSpPr/>
      </dsp:nvSpPr>
      <dsp:spPr>
        <a:xfrm>
          <a:off x="0" y="1188835"/>
          <a:ext cx="1840955" cy="1104573"/>
        </a:xfrm>
        <a:prstGeom prst="rect">
          <a:avLst/>
        </a:prstGeom>
        <a:solidFill>
          <a:srgbClr val="9F218B"/>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AU" sz="1800" kern="1200" dirty="0">
              <a:latin typeface="Arial" panose="020B0604020202020204" pitchFamily="34" charset="0"/>
              <a:cs typeface="Arial" panose="020B0604020202020204" pitchFamily="34" charset="0"/>
            </a:rPr>
            <a:t>General capabilities</a:t>
          </a:r>
        </a:p>
      </dsp:txBody>
      <dsp:txXfrm>
        <a:off x="0" y="1188835"/>
        <a:ext cx="1840955" cy="1104573"/>
      </dsp:txXfrm>
    </dsp:sp>
    <dsp:sp modelId="{6BDEAF27-992D-4C9A-8A9F-470C777CC828}">
      <dsp:nvSpPr>
        <dsp:cNvPr id="0" name=""/>
        <dsp:cNvSpPr/>
      </dsp:nvSpPr>
      <dsp:spPr>
        <a:xfrm>
          <a:off x="0" y="2375585"/>
          <a:ext cx="1840955" cy="1104573"/>
        </a:xfrm>
        <a:prstGeom prst="rect">
          <a:avLst/>
        </a:prstGeom>
        <a:solidFill>
          <a:srgbClr val="9F218B"/>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kern="1200" dirty="0">
              <a:latin typeface="Arial" panose="020B0604020202020204" pitchFamily="34" charset="0"/>
              <a:cs typeface="Arial" panose="020B0604020202020204" pitchFamily="34" charset="0"/>
            </a:rPr>
            <a:t>Cross-curriculum priorities</a:t>
          </a:r>
        </a:p>
      </dsp:txBody>
      <dsp:txXfrm>
        <a:off x="0" y="2375585"/>
        <a:ext cx="1840955" cy="110457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52DB47-B7EA-41E9-ABD6-9560C2324DA9}">
      <dsp:nvSpPr>
        <dsp:cNvPr id="0" name=""/>
        <dsp:cNvSpPr/>
      </dsp:nvSpPr>
      <dsp:spPr>
        <a:xfrm>
          <a:off x="-4192016" y="-643244"/>
          <a:ext cx="4994889" cy="4994889"/>
        </a:xfrm>
        <a:prstGeom prst="blockArc">
          <a:avLst>
            <a:gd name="adj1" fmla="val 18900000"/>
            <a:gd name="adj2" fmla="val 2700000"/>
            <a:gd name="adj3" fmla="val 432"/>
          </a:avLst>
        </a:prstGeom>
        <a:solidFill>
          <a:schemeClr val="accent1"/>
        </a:solid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24CDEF71-CB6C-4572-9AC0-E85112D71E9F}">
      <dsp:nvSpPr>
        <dsp:cNvPr id="0" name=""/>
        <dsp:cNvSpPr/>
      </dsp:nvSpPr>
      <dsp:spPr>
        <a:xfrm>
          <a:off x="420654" y="285101"/>
          <a:ext cx="8026074" cy="570500"/>
        </a:xfrm>
        <a:prstGeom prst="rect">
          <a:avLst/>
        </a:prstGeom>
        <a:solidFill>
          <a:schemeClr val="bg1">
            <a:lumMod val="85000"/>
          </a:schemeClr>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55880" rIns="55880" bIns="55880" numCol="1" spcCol="1270" anchor="ctr" anchorCtr="0">
          <a:noAutofit/>
        </a:bodyPr>
        <a:lstStyle/>
        <a:p>
          <a:pPr marL="0" lvl="0" indent="0" algn="l" defTabSz="977900">
            <a:lnSpc>
              <a:spcPct val="90000"/>
            </a:lnSpc>
            <a:spcBef>
              <a:spcPct val="0"/>
            </a:spcBef>
            <a:spcAft>
              <a:spcPct val="35000"/>
            </a:spcAft>
            <a:buNone/>
          </a:pPr>
          <a:r>
            <a:rPr lang="en-AU" sz="2200" b="1" kern="1200" dirty="0">
              <a:solidFill>
                <a:schemeClr val="bg1"/>
              </a:solidFill>
              <a:latin typeface="Arial" panose="020B0604020202020204" pitchFamily="34" charset="0"/>
              <a:cs typeface="Arial" panose="020B0604020202020204" pitchFamily="34" charset="0"/>
            </a:rPr>
            <a:t>Introduction to Australian Curriculum v9.0: Languages </a:t>
          </a:r>
        </a:p>
      </dsp:txBody>
      <dsp:txXfrm>
        <a:off x="420654" y="285101"/>
        <a:ext cx="8026074" cy="570500"/>
      </dsp:txXfrm>
    </dsp:sp>
    <dsp:sp modelId="{9C1F023F-615C-455B-A577-4CEC728F60A4}">
      <dsp:nvSpPr>
        <dsp:cNvPr id="0" name=""/>
        <dsp:cNvSpPr/>
      </dsp:nvSpPr>
      <dsp:spPr>
        <a:xfrm>
          <a:off x="64092" y="213789"/>
          <a:ext cx="713125" cy="713125"/>
        </a:xfrm>
        <a:prstGeom prst="ellipse">
          <a:avLst/>
        </a:prstGeom>
        <a:solidFill>
          <a:schemeClr val="bg1"/>
        </a:solidFill>
        <a:ln w="12700" cap="flat" cmpd="sng" algn="ctr">
          <a:solidFill>
            <a:schemeClr val="bg1">
              <a:lumMod val="85000"/>
            </a:schemeClr>
          </a:solidFill>
          <a:prstDash val="solid"/>
          <a:miter lim="800000"/>
        </a:ln>
        <a:effectLst/>
      </dsp:spPr>
      <dsp:style>
        <a:lnRef idx="2">
          <a:scrgbClr r="0" g="0" b="0"/>
        </a:lnRef>
        <a:fillRef idx="1">
          <a:scrgbClr r="0" g="0" b="0"/>
        </a:fillRef>
        <a:effectRef idx="0">
          <a:scrgbClr r="0" g="0" b="0"/>
        </a:effectRef>
        <a:fontRef idx="minor"/>
      </dsp:style>
    </dsp:sp>
    <dsp:sp modelId="{69C7DC88-D94B-4ED1-90C3-DB1C3CA09876}">
      <dsp:nvSpPr>
        <dsp:cNvPr id="0" name=""/>
        <dsp:cNvSpPr/>
      </dsp:nvSpPr>
      <dsp:spPr>
        <a:xfrm>
          <a:off x="747735" y="1141000"/>
          <a:ext cx="7698994" cy="570500"/>
        </a:xfrm>
        <a:prstGeom prst="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55880" rIns="55880" bIns="55880" numCol="1" spcCol="1270" anchor="ctr" anchorCtr="0">
          <a:noAutofit/>
        </a:bodyPr>
        <a:lstStyle/>
        <a:p>
          <a:pPr marL="0" lvl="0" indent="0" algn="l" defTabSz="977900">
            <a:lnSpc>
              <a:spcPct val="90000"/>
            </a:lnSpc>
            <a:spcBef>
              <a:spcPct val="0"/>
            </a:spcBef>
            <a:spcAft>
              <a:spcPct val="35000"/>
            </a:spcAft>
            <a:buNone/>
          </a:pPr>
          <a:r>
            <a:rPr lang="en-AU" sz="2200" b="1" kern="1200" dirty="0">
              <a:solidFill>
                <a:schemeClr val="bg1"/>
              </a:solidFill>
              <a:latin typeface="Arial" panose="020B0604020202020204" pitchFamily="34" charset="0"/>
              <a:cs typeface="Arial" panose="020B0604020202020204" pitchFamily="34" charset="0"/>
            </a:rPr>
            <a:t>Understand this learning area</a:t>
          </a:r>
        </a:p>
      </dsp:txBody>
      <dsp:txXfrm>
        <a:off x="747735" y="1141000"/>
        <a:ext cx="7698994" cy="570500"/>
      </dsp:txXfrm>
    </dsp:sp>
    <dsp:sp modelId="{3886EBE8-25E3-4197-8BA4-B5817F74BCB9}">
      <dsp:nvSpPr>
        <dsp:cNvPr id="0" name=""/>
        <dsp:cNvSpPr/>
      </dsp:nvSpPr>
      <dsp:spPr>
        <a:xfrm>
          <a:off x="391173" y="1069687"/>
          <a:ext cx="713125" cy="713125"/>
        </a:xfrm>
        <a:prstGeom prst="ellipse">
          <a:avLst/>
        </a:prstGeom>
        <a:solidFill>
          <a:schemeClr val="lt1">
            <a:hueOff val="0"/>
            <a:satOff val="0"/>
            <a:lumOff val="0"/>
            <a:alphaOff val="0"/>
          </a:schemeClr>
        </a:solidFill>
        <a:ln w="12700" cap="flat" cmpd="sng" algn="ctr">
          <a:solidFill>
            <a:schemeClr val="bg1">
              <a:lumMod val="85000"/>
            </a:schemeClr>
          </a:solidFill>
          <a:prstDash val="solid"/>
          <a:miter lim="800000"/>
        </a:ln>
        <a:effectLst/>
      </dsp:spPr>
      <dsp:style>
        <a:lnRef idx="2">
          <a:scrgbClr r="0" g="0" b="0"/>
        </a:lnRef>
        <a:fillRef idx="1">
          <a:scrgbClr r="0" g="0" b="0"/>
        </a:fillRef>
        <a:effectRef idx="0">
          <a:scrgbClr r="0" g="0" b="0"/>
        </a:effectRef>
        <a:fontRef idx="minor"/>
      </dsp:style>
    </dsp:sp>
    <dsp:sp modelId="{B00F3AC6-4149-4EAD-B005-A817AF15A25F}">
      <dsp:nvSpPr>
        <dsp:cNvPr id="0" name=""/>
        <dsp:cNvSpPr/>
      </dsp:nvSpPr>
      <dsp:spPr>
        <a:xfrm>
          <a:off x="747735" y="1996899"/>
          <a:ext cx="7698994" cy="570500"/>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55880" rIns="55880" bIns="55880" numCol="1" spcCol="1270" anchor="ctr" anchorCtr="0">
          <a:noAutofit/>
        </a:bodyPr>
        <a:lstStyle/>
        <a:p>
          <a:pPr marL="0" lvl="0" indent="0" algn="l" defTabSz="977900">
            <a:lnSpc>
              <a:spcPct val="90000"/>
            </a:lnSpc>
            <a:spcBef>
              <a:spcPct val="0"/>
            </a:spcBef>
            <a:spcAft>
              <a:spcPct val="35000"/>
            </a:spcAft>
            <a:buNone/>
          </a:pPr>
          <a:r>
            <a:rPr lang="en-AU" sz="2200" b="1" kern="1200" dirty="0">
              <a:solidFill>
                <a:schemeClr val="tx1"/>
              </a:solidFill>
              <a:latin typeface="Arial" panose="020B0604020202020204" pitchFamily="34" charset="0"/>
              <a:cs typeface="Arial" panose="020B0604020202020204" pitchFamily="34" charset="0"/>
            </a:rPr>
            <a:t>Curriculum elements</a:t>
          </a:r>
        </a:p>
      </dsp:txBody>
      <dsp:txXfrm>
        <a:off x="747735" y="1996899"/>
        <a:ext cx="7698994" cy="570500"/>
      </dsp:txXfrm>
    </dsp:sp>
    <dsp:sp modelId="{4D61018C-012A-41F2-BCDF-A10CB52E5F39}">
      <dsp:nvSpPr>
        <dsp:cNvPr id="0" name=""/>
        <dsp:cNvSpPr/>
      </dsp:nvSpPr>
      <dsp:spPr>
        <a:xfrm>
          <a:off x="391173" y="1925586"/>
          <a:ext cx="713125" cy="713125"/>
        </a:xfrm>
        <a:prstGeom prst="ellipse">
          <a:avLst/>
        </a:prstGeom>
        <a:solidFill>
          <a:schemeClr val="lt1">
            <a:hueOff val="0"/>
            <a:satOff val="0"/>
            <a:lumOff val="0"/>
            <a:alphaOff val="0"/>
          </a:schemeClr>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dsp:style>
    </dsp:sp>
    <dsp:sp modelId="{64A7835D-2E44-400E-BE5E-3F41D56E7BB0}">
      <dsp:nvSpPr>
        <dsp:cNvPr id="0" name=""/>
        <dsp:cNvSpPr/>
      </dsp:nvSpPr>
      <dsp:spPr>
        <a:xfrm>
          <a:off x="420654" y="2852797"/>
          <a:ext cx="8026074" cy="570500"/>
        </a:xfrm>
        <a:prstGeom prst="rect">
          <a:avLst/>
        </a:prstGeom>
        <a:solidFill>
          <a:schemeClr val="bg1">
            <a:lumMod val="85000"/>
          </a:schemeClr>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55880" rIns="55880" bIns="55880" numCol="1" spcCol="1270" anchor="ctr" anchorCtr="0">
          <a:noAutofit/>
        </a:bodyPr>
        <a:lstStyle/>
        <a:p>
          <a:pPr marL="0" lvl="0" indent="0" algn="l" defTabSz="977900">
            <a:lnSpc>
              <a:spcPct val="90000"/>
            </a:lnSpc>
            <a:spcBef>
              <a:spcPct val="0"/>
            </a:spcBef>
            <a:spcAft>
              <a:spcPct val="35000"/>
            </a:spcAft>
            <a:buNone/>
          </a:pPr>
          <a:r>
            <a:rPr lang="en-AU" sz="2200" b="1" kern="1200" dirty="0">
              <a:solidFill>
                <a:schemeClr val="bg1"/>
              </a:solidFill>
              <a:latin typeface="Arial" panose="020B0604020202020204" pitchFamily="34" charset="0"/>
              <a:cs typeface="Arial" panose="020B0604020202020204" pitchFamily="34" charset="0"/>
            </a:rPr>
            <a:t>Formulating next steps</a:t>
          </a:r>
        </a:p>
      </dsp:txBody>
      <dsp:txXfrm>
        <a:off x="420654" y="2852797"/>
        <a:ext cx="8026074" cy="570500"/>
      </dsp:txXfrm>
    </dsp:sp>
    <dsp:sp modelId="{FB3F4383-F902-447F-AD24-EEC3129D3B37}">
      <dsp:nvSpPr>
        <dsp:cNvPr id="0" name=""/>
        <dsp:cNvSpPr/>
      </dsp:nvSpPr>
      <dsp:spPr>
        <a:xfrm>
          <a:off x="64092" y="2781485"/>
          <a:ext cx="713125" cy="713125"/>
        </a:xfrm>
        <a:prstGeom prst="ellipse">
          <a:avLst/>
        </a:prstGeom>
        <a:solidFill>
          <a:schemeClr val="lt1">
            <a:hueOff val="0"/>
            <a:satOff val="0"/>
            <a:lumOff val="0"/>
            <a:alphaOff val="0"/>
          </a:schemeClr>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52DB47-B7EA-41E9-ABD6-9560C2324DA9}">
      <dsp:nvSpPr>
        <dsp:cNvPr id="0" name=""/>
        <dsp:cNvSpPr/>
      </dsp:nvSpPr>
      <dsp:spPr>
        <a:xfrm>
          <a:off x="-4192016" y="-643244"/>
          <a:ext cx="4994889" cy="4994889"/>
        </a:xfrm>
        <a:prstGeom prst="blockArc">
          <a:avLst>
            <a:gd name="adj1" fmla="val 18900000"/>
            <a:gd name="adj2" fmla="val 2700000"/>
            <a:gd name="adj3" fmla="val 432"/>
          </a:avLst>
        </a:prstGeom>
        <a:solidFill>
          <a:schemeClr val="accent1"/>
        </a:solid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24CDEF71-CB6C-4572-9AC0-E85112D71E9F}">
      <dsp:nvSpPr>
        <dsp:cNvPr id="0" name=""/>
        <dsp:cNvSpPr/>
      </dsp:nvSpPr>
      <dsp:spPr>
        <a:xfrm>
          <a:off x="420654" y="285101"/>
          <a:ext cx="8026074" cy="570500"/>
        </a:xfrm>
        <a:prstGeom prst="rect">
          <a:avLst/>
        </a:prstGeom>
        <a:solidFill>
          <a:schemeClr val="bg1">
            <a:lumMod val="85000"/>
          </a:schemeClr>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55880" rIns="55880" bIns="55880" numCol="1" spcCol="1270" anchor="ctr" anchorCtr="0">
          <a:noAutofit/>
        </a:bodyPr>
        <a:lstStyle/>
        <a:p>
          <a:pPr marL="0" lvl="0" indent="0" algn="l" defTabSz="977900">
            <a:lnSpc>
              <a:spcPct val="90000"/>
            </a:lnSpc>
            <a:spcBef>
              <a:spcPct val="0"/>
            </a:spcBef>
            <a:spcAft>
              <a:spcPct val="35000"/>
            </a:spcAft>
            <a:buNone/>
          </a:pPr>
          <a:r>
            <a:rPr lang="en-AU" sz="2200" b="1" kern="1200" dirty="0">
              <a:solidFill>
                <a:schemeClr val="bg1"/>
              </a:solidFill>
              <a:latin typeface="Arial" panose="020B0604020202020204" pitchFamily="34" charset="0"/>
              <a:cs typeface="Arial" panose="020B0604020202020204" pitchFamily="34" charset="0"/>
            </a:rPr>
            <a:t>Introduction to Australian Curriculum v9.0: Languages </a:t>
          </a:r>
        </a:p>
      </dsp:txBody>
      <dsp:txXfrm>
        <a:off x="420654" y="285101"/>
        <a:ext cx="8026074" cy="570500"/>
      </dsp:txXfrm>
    </dsp:sp>
    <dsp:sp modelId="{9C1F023F-615C-455B-A577-4CEC728F60A4}">
      <dsp:nvSpPr>
        <dsp:cNvPr id="0" name=""/>
        <dsp:cNvSpPr/>
      </dsp:nvSpPr>
      <dsp:spPr>
        <a:xfrm>
          <a:off x="64092" y="213789"/>
          <a:ext cx="713125" cy="713125"/>
        </a:xfrm>
        <a:prstGeom prst="ellipse">
          <a:avLst/>
        </a:prstGeom>
        <a:solidFill>
          <a:schemeClr val="bg1"/>
        </a:solidFill>
        <a:ln w="12700" cap="flat" cmpd="sng" algn="ctr">
          <a:solidFill>
            <a:schemeClr val="bg1">
              <a:lumMod val="85000"/>
            </a:schemeClr>
          </a:solidFill>
          <a:prstDash val="solid"/>
          <a:miter lim="800000"/>
        </a:ln>
        <a:effectLst/>
      </dsp:spPr>
      <dsp:style>
        <a:lnRef idx="2">
          <a:scrgbClr r="0" g="0" b="0"/>
        </a:lnRef>
        <a:fillRef idx="1">
          <a:scrgbClr r="0" g="0" b="0"/>
        </a:fillRef>
        <a:effectRef idx="0">
          <a:scrgbClr r="0" g="0" b="0"/>
        </a:effectRef>
        <a:fontRef idx="minor"/>
      </dsp:style>
    </dsp:sp>
    <dsp:sp modelId="{69C7DC88-D94B-4ED1-90C3-DB1C3CA09876}">
      <dsp:nvSpPr>
        <dsp:cNvPr id="0" name=""/>
        <dsp:cNvSpPr/>
      </dsp:nvSpPr>
      <dsp:spPr>
        <a:xfrm>
          <a:off x="747735" y="1141000"/>
          <a:ext cx="7698994" cy="570500"/>
        </a:xfrm>
        <a:prstGeom prst="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55880" rIns="55880" bIns="55880" numCol="1" spcCol="1270" anchor="ctr" anchorCtr="0">
          <a:noAutofit/>
        </a:bodyPr>
        <a:lstStyle/>
        <a:p>
          <a:pPr marL="0" lvl="0" indent="0" algn="l" defTabSz="977900">
            <a:lnSpc>
              <a:spcPct val="90000"/>
            </a:lnSpc>
            <a:spcBef>
              <a:spcPct val="0"/>
            </a:spcBef>
            <a:spcAft>
              <a:spcPct val="35000"/>
            </a:spcAft>
            <a:buNone/>
          </a:pPr>
          <a:r>
            <a:rPr lang="en-AU" sz="2200" b="1" kern="1200" dirty="0">
              <a:solidFill>
                <a:schemeClr val="bg1"/>
              </a:solidFill>
              <a:latin typeface="Arial" panose="020B0604020202020204" pitchFamily="34" charset="0"/>
              <a:cs typeface="Arial" panose="020B0604020202020204" pitchFamily="34" charset="0"/>
            </a:rPr>
            <a:t>Understand this learning area</a:t>
          </a:r>
        </a:p>
      </dsp:txBody>
      <dsp:txXfrm>
        <a:off x="747735" y="1141000"/>
        <a:ext cx="7698994" cy="570500"/>
      </dsp:txXfrm>
    </dsp:sp>
    <dsp:sp modelId="{3886EBE8-25E3-4197-8BA4-B5817F74BCB9}">
      <dsp:nvSpPr>
        <dsp:cNvPr id="0" name=""/>
        <dsp:cNvSpPr/>
      </dsp:nvSpPr>
      <dsp:spPr>
        <a:xfrm>
          <a:off x="391173" y="1069687"/>
          <a:ext cx="713125" cy="713125"/>
        </a:xfrm>
        <a:prstGeom prst="ellipse">
          <a:avLst/>
        </a:prstGeom>
        <a:solidFill>
          <a:schemeClr val="lt1">
            <a:hueOff val="0"/>
            <a:satOff val="0"/>
            <a:lumOff val="0"/>
            <a:alphaOff val="0"/>
          </a:schemeClr>
        </a:solidFill>
        <a:ln w="12700" cap="flat" cmpd="sng" algn="ctr">
          <a:solidFill>
            <a:schemeClr val="bg1">
              <a:lumMod val="85000"/>
            </a:schemeClr>
          </a:solidFill>
          <a:prstDash val="solid"/>
          <a:miter lim="800000"/>
        </a:ln>
        <a:effectLst/>
      </dsp:spPr>
      <dsp:style>
        <a:lnRef idx="2">
          <a:scrgbClr r="0" g="0" b="0"/>
        </a:lnRef>
        <a:fillRef idx="1">
          <a:scrgbClr r="0" g="0" b="0"/>
        </a:fillRef>
        <a:effectRef idx="0">
          <a:scrgbClr r="0" g="0" b="0"/>
        </a:effectRef>
        <a:fontRef idx="minor"/>
      </dsp:style>
    </dsp:sp>
    <dsp:sp modelId="{B00F3AC6-4149-4EAD-B005-A817AF15A25F}">
      <dsp:nvSpPr>
        <dsp:cNvPr id="0" name=""/>
        <dsp:cNvSpPr/>
      </dsp:nvSpPr>
      <dsp:spPr>
        <a:xfrm>
          <a:off x="747735" y="1996899"/>
          <a:ext cx="7698994" cy="570500"/>
        </a:xfrm>
        <a:prstGeom prst="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55880" rIns="55880" bIns="55880" numCol="1" spcCol="1270" anchor="ctr" anchorCtr="0">
          <a:noAutofit/>
        </a:bodyPr>
        <a:lstStyle/>
        <a:p>
          <a:pPr marL="0" lvl="0" indent="0" algn="l" defTabSz="977900">
            <a:lnSpc>
              <a:spcPct val="90000"/>
            </a:lnSpc>
            <a:spcBef>
              <a:spcPct val="0"/>
            </a:spcBef>
            <a:spcAft>
              <a:spcPct val="35000"/>
            </a:spcAft>
            <a:buNone/>
          </a:pPr>
          <a:r>
            <a:rPr lang="en-AU" sz="2200" b="1" kern="1200" dirty="0">
              <a:solidFill>
                <a:schemeClr val="bg1"/>
              </a:solidFill>
              <a:latin typeface="Arial" panose="020B0604020202020204" pitchFamily="34" charset="0"/>
              <a:cs typeface="Arial" panose="020B0604020202020204" pitchFamily="34" charset="0"/>
            </a:rPr>
            <a:t>Curriculum elements</a:t>
          </a:r>
        </a:p>
      </dsp:txBody>
      <dsp:txXfrm>
        <a:off x="747735" y="1996899"/>
        <a:ext cx="7698994" cy="570500"/>
      </dsp:txXfrm>
    </dsp:sp>
    <dsp:sp modelId="{4D61018C-012A-41F2-BCDF-A10CB52E5F39}">
      <dsp:nvSpPr>
        <dsp:cNvPr id="0" name=""/>
        <dsp:cNvSpPr/>
      </dsp:nvSpPr>
      <dsp:spPr>
        <a:xfrm>
          <a:off x="391173" y="1925586"/>
          <a:ext cx="713125" cy="713125"/>
        </a:xfrm>
        <a:prstGeom prst="ellipse">
          <a:avLst/>
        </a:prstGeom>
        <a:solidFill>
          <a:schemeClr val="lt1">
            <a:hueOff val="0"/>
            <a:satOff val="0"/>
            <a:lumOff val="0"/>
            <a:alphaOff val="0"/>
          </a:schemeClr>
        </a:solidFill>
        <a:ln w="12700" cap="flat" cmpd="sng" algn="ctr">
          <a:solidFill>
            <a:schemeClr val="bg1">
              <a:lumMod val="85000"/>
            </a:schemeClr>
          </a:solidFill>
          <a:prstDash val="solid"/>
          <a:miter lim="800000"/>
        </a:ln>
        <a:effectLst/>
      </dsp:spPr>
      <dsp:style>
        <a:lnRef idx="2">
          <a:scrgbClr r="0" g="0" b="0"/>
        </a:lnRef>
        <a:fillRef idx="1">
          <a:scrgbClr r="0" g="0" b="0"/>
        </a:fillRef>
        <a:effectRef idx="0">
          <a:scrgbClr r="0" g="0" b="0"/>
        </a:effectRef>
        <a:fontRef idx="minor"/>
      </dsp:style>
    </dsp:sp>
    <dsp:sp modelId="{64A7835D-2E44-400E-BE5E-3F41D56E7BB0}">
      <dsp:nvSpPr>
        <dsp:cNvPr id="0" name=""/>
        <dsp:cNvSpPr/>
      </dsp:nvSpPr>
      <dsp:spPr>
        <a:xfrm>
          <a:off x="420654" y="2852797"/>
          <a:ext cx="8026074" cy="570500"/>
        </a:xfrm>
        <a:prstGeom prst="rect">
          <a:avLst/>
        </a:prstGeom>
        <a:solidFill>
          <a:schemeClr val="accent5"/>
        </a:solidFill>
        <a:ln w="12700" cap="flat" cmpd="sng" algn="ctr">
          <a:solidFill>
            <a:schemeClr val="bg1">
              <a:lumMod val="9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2835" tIns="55880" rIns="55880" bIns="55880" numCol="1" spcCol="1270" anchor="ctr" anchorCtr="0">
          <a:noAutofit/>
        </a:bodyPr>
        <a:lstStyle/>
        <a:p>
          <a:pPr marL="0" lvl="0" indent="0" algn="l" defTabSz="977900">
            <a:lnSpc>
              <a:spcPct val="90000"/>
            </a:lnSpc>
            <a:spcBef>
              <a:spcPct val="0"/>
            </a:spcBef>
            <a:spcAft>
              <a:spcPct val="35000"/>
            </a:spcAft>
            <a:buNone/>
          </a:pPr>
          <a:r>
            <a:rPr lang="en-AU" sz="2200" b="1" kern="1200" dirty="0">
              <a:solidFill>
                <a:schemeClr val="bg1"/>
              </a:solidFill>
              <a:latin typeface="Arial" panose="020B0604020202020204" pitchFamily="34" charset="0"/>
              <a:cs typeface="Arial" panose="020B0604020202020204" pitchFamily="34" charset="0"/>
            </a:rPr>
            <a:t>Formulating next steps</a:t>
          </a:r>
        </a:p>
      </dsp:txBody>
      <dsp:txXfrm>
        <a:off x="420654" y="2852797"/>
        <a:ext cx="8026074" cy="570500"/>
      </dsp:txXfrm>
    </dsp:sp>
    <dsp:sp modelId="{FB3F4383-F902-447F-AD24-EEC3129D3B37}">
      <dsp:nvSpPr>
        <dsp:cNvPr id="0" name=""/>
        <dsp:cNvSpPr/>
      </dsp:nvSpPr>
      <dsp:spPr>
        <a:xfrm>
          <a:off x="64092" y="2781485"/>
          <a:ext cx="713125" cy="713125"/>
        </a:xfrm>
        <a:prstGeom prst="ellipse">
          <a:avLst/>
        </a:prstGeom>
        <a:solidFill>
          <a:schemeClr val="lt1">
            <a:hueOff val="0"/>
            <a:satOff val="0"/>
            <a:lumOff val="0"/>
            <a:alphaOff val="0"/>
          </a:schemeClr>
        </a:solidFill>
        <a:ln w="12700" cap="flat" cmpd="sng" algn="ctr">
          <a:solidFill>
            <a:srgbClr val="7030A0"/>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9787" cy="496967"/>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5840" y="0"/>
            <a:ext cx="2949787" cy="496967"/>
          </a:xfrm>
          <a:prstGeom prst="rect">
            <a:avLst/>
          </a:prstGeom>
        </p:spPr>
        <p:txBody>
          <a:bodyPr vert="horz" lIns="91440" tIns="45720" rIns="91440" bIns="45720" rtlCol="0"/>
          <a:lstStyle>
            <a:lvl1pPr algn="r">
              <a:defRPr sz="1200"/>
            </a:lvl1pPr>
          </a:lstStyle>
          <a:p>
            <a:fld id="{73D76A07-3D3D-4A68-AAD0-85CA8B587E22}" type="datetimeFigureOut">
              <a:rPr lang="en-AU" smtClean="0"/>
              <a:t>23/09/2024</a:t>
            </a:fld>
            <a:endParaRPr lang="en-AU"/>
          </a:p>
        </p:txBody>
      </p:sp>
      <p:sp>
        <p:nvSpPr>
          <p:cNvPr id="4" name="Footer Placeholder 3"/>
          <p:cNvSpPr>
            <a:spLocks noGrp="1"/>
          </p:cNvSpPr>
          <p:nvPr>
            <p:ph type="ftr" sz="quarter" idx="2"/>
          </p:nvPr>
        </p:nvSpPr>
        <p:spPr>
          <a:xfrm>
            <a:off x="2" y="9440648"/>
            <a:ext cx="2949787" cy="49696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5840" y="9440648"/>
            <a:ext cx="2949787" cy="496967"/>
          </a:xfrm>
          <a:prstGeom prst="rect">
            <a:avLst/>
          </a:prstGeom>
        </p:spPr>
        <p:txBody>
          <a:bodyPr vert="horz" lIns="91440" tIns="45720" rIns="91440" bIns="45720" rtlCol="0" anchor="b"/>
          <a:lstStyle>
            <a:lvl1pPr algn="r">
              <a:defRPr sz="1200"/>
            </a:lvl1pPr>
          </a:lstStyle>
          <a:p>
            <a:fld id="{CD879660-3FBB-4DBB-87CB-9B72B2B6FFD8}" type="slidenum">
              <a:rPr lang="en-AU" smtClean="0"/>
              <a:t>‹#›</a:t>
            </a:fld>
            <a:endParaRPr lang="en-AU"/>
          </a:p>
        </p:txBody>
      </p:sp>
    </p:spTree>
    <p:extLst>
      <p:ext uri="{BB962C8B-B14F-4D97-AF65-F5344CB8AC3E}">
        <p14:creationId xmlns:p14="http://schemas.microsoft.com/office/powerpoint/2010/main" val="1235457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9787" cy="496967"/>
          </a:xfrm>
          <a:prstGeom prst="rect">
            <a:avLst/>
          </a:prstGeom>
        </p:spPr>
        <p:txBody>
          <a:bodyPr vert="horz" lIns="91440" tIns="45720" rIns="91440" bIns="45720" rtlCol="0"/>
          <a:lstStyle>
            <a:lvl1pPr algn="l">
              <a:defRPr sz="1200">
                <a:latin typeface="Arial" charset="0"/>
              </a:defRPr>
            </a:lvl1pPr>
          </a:lstStyle>
          <a:p>
            <a:pPr>
              <a:defRPr/>
            </a:pPr>
            <a:endParaRPr lang="en-AU"/>
          </a:p>
        </p:txBody>
      </p:sp>
      <p:sp>
        <p:nvSpPr>
          <p:cNvPr id="3" name="Date Placeholder 2"/>
          <p:cNvSpPr>
            <a:spLocks noGrp="1"/>
          </p:cNvSpPr>
          <p:nvPr>
            <p:ph type="dt" idx="1"/>
          </p:nvPr>
        </p:nvSpPr>
        <p:spPr>
          <a:xfrm>
            <a:off x="3855840" y="0"/>
            <a:ext cx="2949787" cy="496967"/>
          </a:xfrm>
          <a:prstGeom prst="rect">
            <a:avLst/>
          </a:prstGeom>
        </p:spPr>
        <p:txBody>
          <a:bodyPr vert="horz" lIns="91440" tIns="45720" rIns="91440" bIns="45720" rtlCol="0"/>
          <a:lstStyle>
            <a:lvl1pPr algn="r">
              <a:defRPr sz="1200">
                <a:latin typeface="Arial" charset="0"/>
              </a:defRPr>
            </a:lvl1pPr>
          </a:lstStyle>
          <a:p>
            <a:pPr>
              <a:defRPr/>
            </a:pPr>
            <a:fld id="{5D80A888-D75A-4166-AD9D-7C4F06AF2060}" type="datetimeFigureOut">
              <a:rPr lang="en-AU"/>
              <a:pPr>
                <a:defRPr/>
              </a:pPr>
              <a:t>23/09/2024</a:t>
            </a:fld>
            <a:endParaRPr lang="en-AU"/>
          </a:p>
        </p:txBody>
      </p:sp>
      <p:sp>
        <p:nvSpPr>
          <p:cNvPr id="4" name="Slide Image Placeholder 3"/>
          <p:cNvSpPr>
            <a:spLocks noGrp="1" noRot="1" noChangeAspect="1"/>
          </p:cNvSpPr>
          <p:nvPr>
            <p:ph type="sldImg" idx="2"/>
          </p:nvPr>
        </p:nvSpPr>
        <p:spPr>
          <a:xfrm>
            <a:off x="92075" y="746125"/>
            <a:ext cx="6623050" cy="3725863"/>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a:xfrm>
            <a:off x="2" y="9440648"/>
            <a:ext cx="2949787" cy="496967"/>
          </a:xfrm>
          <a:prstGeom prst="rect">
            <a:avLst/>
          </a:prstGeom>
        </p:spPr>
        <p:txBody>
          <a:bodyPr vert="horz" lIns="91440" tIns="45720" rIns="91440" bIns="45720" rtlCol="0" anchor="b"/>
          <a:lstStyle>
            <a:lvl1pPr algn="l">
              <a:defRPr sz="1200">
                <a:latin typeface="Arial" charset="0"/>
              </a:defRPr>
            </a:lvl1pPr>
          </a:lstStyle>
          <a:p>
            <a:pPr>
              <a:defRPr/>
            </a:pPr>
            <a:endParaRPr lang="en-AU"/>
          </a:p>
        </p:txBody>
      </p:sp>
      <p:sp>
        <p:nvSpPr>
          <p:cNvPr id="7" name="Slide Number Placeholder 6"/>
          <p:cNvSpPr>
            <a:spLocks noGrp="1"/>
          </p:cNvSpPr>
          <p:nvPr>
            <p:ph type="sldNum" sz="quarter" idx="5"/>
          </p:nvPr>
        </p:nvSpPr>
        <p:spPr>
          <a:xfrm>
            <a:off x="3855840" y="9440648"/>
            <a:ext cx="2949787" cy="496967"/>
          </a:xfrm>
          <a:prstGeom prst="rect">
            <a:avLst/>
          </a:prstGeom>
        </p:spPr>
        <p:txBody>
          <a:bodyPr vert="horz" lIns="91440" tIns="45720" rIns="91440" bIns="45720" rtlCol="0" anchor="b"/>
          <a:lstStyle>
            <a:lvl1pPr algn="r">
              <a:defRPr sz="1200">
                <a:latin typeface="Arial" charset="0"/>
              </a:defRPr>
            </a:lvl1pPr>
          </a:lstStyle>
          <a:p>
            <a:pPr>
              <a:defRPr/>
            </a:pPr>
            <a:fld id="{7DC8D554-20BD-45E3-8F8F-C854CD9EEC52}" type="slidenum">
              <a:rPr lang="en-AU"/>
              <a:pPr>
                <a:defRPr/>
              </a:pPr>
              <a:t>‹#›</a:t>
            </a:fld>
            <a:endParaRPr lang="en-AU"/>
          </a:p>
        </p:txBody>
      </p:sp>
    </p:spTree>
    <p:extLst>
      <p:ext uri="{BB962C8B-B14F-4D97-AF65-F5344CB8AC3E}">
        <p14:creationId xmlns:p14="http://schemas.microsoft.com/office/powerpoint/2010/main" val="4165862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v9.australiancurriculum.edu.au/f-10-curriculum/learning-areas/english/year-7?view=quick&amp;detailed-content-descriptions=0&amp;hide-ccp=0&amp;hide-gc=0&amp;side-by-side=1&amp;strands-start-index=0&amp;subjects-start-index=0"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v9.australiancurriculum.edu.au/downloads/learning-areas"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v9.australiancurriculum.edu.au/help/website-tour"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v9.australiancurriculum.edu.au/help/website-tour"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v9.australiancurriculum.edu.au/help/website-tour"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australiancurriculum.edu.au/help/website-tour"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Arial" panose="020B0604020202020204" pitchFamily="34" charset="0"/>
                <a:cs typeface="Arial" panose="020B0604020202020204" pitchFamily="34" charset="0"/>
              </a:rPr>
              <a:t>This presentation is designed to introduce curriculum leaders and teachers to the Australian Curriculum Version 9.0: Languages — Years 7‒10.</a:t>
            </a: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a:t>
            </a:fld>
            <a:endParaRPr lang="en-AU"/>
          </a:p>
        </p:txBody>
      </p:sp>
    </p:spTree>
    <p:extLst>
      <p:ext uri="{BB962C8B-B14F-4D97-AF65-F5344CB8AC3E}">
        <p14:creationId xmlns:p14="http://schemas.microsoft.com/office/powerpoint/2010/main" val="1754819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0" dirty="0">
                <a:latin typeface="Arial" panose="020B0604020202020204" pitchFamily="34" charset="0"/>
                <a:cs typeface="Arial" panose="020B0604020202020204" pitchFamily="34" charset="0"/>
              </a:rPr>
              <a:t>This is an overview of the organisation of the Australian Curriculum Version 8.4: Languages compared with Version 9.0, with the main changes noted.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sz="1200" i="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defRPr/>
            </a:pPr>
            <a:r>
              <a:rPr lang="en-AU" b="1" dirty="0">
                <a:latin typeface="Arial" panose="020B0604020202020204" pitchFamily="34" charset="0"/>
                <a:cs typeface="Arial" panose="020B0604020202020204" pitchFamily="34" charset="0"/>
              </a:rPr>
              <a:t>Source:</a:t>
            </a:r>
            <a:r>
              <a:rPr lang="en-AU" b="0" dirty="0">
                <a:latin typeface="Arial" panose="020B0604020202020204" pitchFamily="34" charset="0"/>
                <a:cs typeface="Arial" panose="020B0604020202020204" pitchFamily="34" charset="0"/>
              </a:rPr>
              <a:t> Image created in house using SmartArt. Adapted from: https://v9.australiancurriculum.edu.au/teacher-resources/understand-this-learning-area/languages.</a:t>
            </a:r>
            <a:endParaRPr lang="en-AU"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10</a:t>
            </a:fld>
            <a:endParaRPr lang="en-AU"/>
          </a:p>
        </p:txBody>
      </p:sp>
    </p:spTree>
    <p:extLst>
      <p:ext uri="{BB962C8B-B14F-4D97-AF65-F5344CB8AC3E}">
        <p14:creationId xmlns:p14="http://schemas.microsoft.com/office/powerpoint/2010/main" val="1775344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Symbol" panose="05050102010706020507" pitchFamily="18" charset="2"/>
              <a:buNone/>
              <a:tabLst/>
              <a:defRPr/>
            </a:pPr>
            <a:r>
              <a:rPr lang="en-AU" b="0" dirty="0">
                <a:latin typeface="Arial" panose="020B0604020202020204" pitchFamily="34" charset="0"/>
                <a:cs typeface="Arial" panose="020B0604020202020204" pitchFamily="34" charset="0"/>
              </a:rPr>
              <a:t>The o</a:t>
            </a:r>
            <a:r>
              <a:rPr lang="en-AU" dirty="0">
                <a:latin typeface="Arial" panose="020B0604020202020204" pitchFamily="34" charset="0"/>
                <a:cs typeface="Arial" panose="020B0604020202020204" pitchFamily="34" charset="0"/>
              </a:rPr>
              <a:t>rganisation of the Australian Curriculum in Version 8.4 is in two parts: </a:t>
            </a:r>
          </a:p>
          <a:p>
            <a:pPr marL="0" marR="0" lvl="0" indent="0" algn="l" defTabSz="914400" rtl="0" eaLnBrk="0" fontAlgn="base" latinLnBrk="0" hangingPunct="0">
              <a:lnSpc>
                <a:spcPct val="100000"/>
              </a:lnSpc>
              <a:spcBef>
                <a:spcPct val="30000"/>
              </a:spcBef>
              <a:spcAft>
                <a:spcPct val="0"/>
              </a:spcAft>
              <a:buClrTx/>
              <a:buSzTx/>
              <a:buFont typeface="Symbol" panose="05050102010706020507" pitchFamily="18" charset="2"/>
              <a:buNone/>
              <a:tabLst/>
              <a:defRPr/>
            </a:pPr>
            <a:endParaRPr lang="en-AU" dirty="0">
              <a:latin typeface="Arial" panose="020B0604020202020204" pitchFamily="34" charset="0"/>
              <a:cs typeface="Arial" panose="020B0604020202020204" pitchFamily="34" charset="0"/>
            </a:endParaRPr>
          </a:p>
          <a:p>
            <a:pPr marL="252000" marR="0" lvl="0" indent="-2520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1" i="0" dirty="0">
                <a:latin typeface="Arial" panose="020B0604020202020204" pitchFamily="34" charset="0"/>
                <a:cs typeface="Arial" panose="020B0604020202020204" pitchFamily="34" charset="0"/>
              </a:rPr>
              <a:t>Understand how the learning area works</a:t>
            </a:r>
            <a:r>
              <a:rPr lang="en-AU" b="0" i="0" dirty="0">
                <a:latin typeface="Arial" panose="020B0604020202020204" pitchFamily="34" charset="0"/>
                <a:cs typeface="Arial" panose="020B0604020202020204" pitchFamily="34" charset="0"/>
              </a:rPr>
              <a:t>,</a:t>
            </a:r>
            <a:r>
              <a:rPr lang="en-AU" b="1" i="0" dirty="0">
                <a:latin typeface="Arial" panose="020B0604020202020204" pitchFamily="34" charset="0"/>
                <a:cs typeface="Arial" panose="020B0604020202020204" pitchFamily="34" charset="0"/>
              </a:rPr>
              <a:t> </a:t>
            </a:r>
            <a:r>
              <a:rPr lang="en-AU" dirty="0">
                <a:latin typeface="Arial" panose="020B0604020202020204" pitchFamily="34" charset="0"/>
                <a:cs typeface="Arial" panose="020B0604020202020204" pitchFamily="34" charset="0"/>
              </a:rPr>
              <a:t>which includes the rationale, aims</a:t>
            </a:r>
            <a:r>
              <a:rPr lang="en-AU" sz="1200" i="0" dirty="0">
                <a:solidFill>
                  <a:schemeClr val="tx1"/>
                </a:solidFill>
                <a:effectLst/>
                <a:latin typeface="Arial" panose="020B0604020202020204" pitchFamily="34" charset="0"/>
                <a:ea typeface="Calibri" panose="020F0502020204030204" pitchFamily="34" charset="0"/>
                <a:cs typeface="Arial" panose="020B0604020202020204" pitchFamily="34" charset="0"/>
              </a:rPr>
              <a:t>, key ideas, structure and resources.</a:t>
            </a:r>
          </a:p>
          <a:p>
            <a:pPr marL="252000" marR="0" lvl="0" indent="-2520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1" i="0" dirty="0">
                <a:latin typeface="Arial" panose="020B0604020202020204" pitchFamily="34" charset="0"/>
                <a:cs typeface="Arial" panose="020B0604020202020204" pitchFamily="34" charset="0"/>
              </a:rPr>
              <a:t>Learning area curriculum</a:t>
            </a:r>
            <a:r>
              <a:rPr lang="en-AU" i="1" dirty="0">
                <a:latin typeface="Arial" panose="020B0604020202020204" pitchFamily="34" charset="0"/>
                <a:cs typeface="Arial" panose="020B0604020202020204" pitchFamily="34" charset="0"/>
              </a:rPr>
              <a:t> </a:t>
            </a:r>
            <a:r>
              <a:rPr lang="en-AU" i="0" dirty="0">
                <a:latin typeface="Arial" panose="020B0604020202020204" pitchFamily="34" charset="0"/>
                <a:cs typeface="Arial" panose="020B0604020202020204" pitchFamily="34" charset="0"/>
              </a:rPr>
              <a:t>including the </a:t>
            </a:r>
            <a:r>
              <a:rPr lang="en-AU" dirty="0">
                <a:latin typeface="Arial" panose="020B0604020202020204" pitchFamily="34" charset="0"/>
                <a:cs typeface="Arial" panose="020B0604020202020204" pitchFamily="34" charset="0"/>
              </a:rPr>
              <a:t>year level description, the achievement standard, strands and sub-strands, content descriptions, threads and content elaborations.</a:t>
            </a:r>
          </a:p>
          <a:p>
            <a:pPr marL="457200" lvl="1" indent="0">
              <a:buFont typeface="Symbol" panose="05050102010706020507" pitchFamily="18" charset="2"/>
              <a:buNone/>
              <a:defRPr/>
            </a:pPr>
            <a:endParaRPr lang="en-AU" sz="1200" i="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defRPr/>
            </a:pPr>
            <a:r>
              <a:rPr lang="en-AU" b="1" dirty="0">
                <a:latin typeface="Arial" panose="020B0604020202020204" pitchFamily="34" charset="0"/>
                <a:cs typeface="Arial" panose="020B0604020202020204" pitchFamily="34" charset="0"/>
              </a:rPr>
              <a:t>Source:</a:t>
            </a:r>
            <a:r>
              <a:rPr lang="en-AU" b="0" dirty="0">
                <a:latin typeface="Arial" panose="020B0604020202020204" pitchFamily="34" charset="0"/>
                <a:cs typeface="Arial" panose="020B0604020202020204" pitchFamily="34" charset="0"/>
              </a:rPr>
              <a:t> Image created in house using SmartArt. Adapted from: https://v9.australiancurriculum.edu.au/teacher-resources/understand-this-learning-area/languages.</a:t>
            </a:r>
            <a:endParaRPr lang="en-AU" b="1" dirty="0">
              <a:latin typeface="Arial" panose="020B0604020202020204" pitchFamily="34" charset="0"/>
              <a:cs typeface="Arial" panose="020B0604020202020204" pitchFamily="34" charset="0"/>
            </a:endParaRPr>
          </a:p>
          <a:p>
            <a:pPr>
              <a:defRPr/>
            </a:pPr>
            <a:endParaRPr lang="en-AU" sz="1200" dirty="0">
              <a:solidFill>
                <a:schemeClr val="tx1"/>
              </a:solidFill>
              <a:latin typeface="Arial" panose="020B0604020202020204" pitchFamily="34" charset="0"/>
              <a:cs typeface="Arial" panose="020B0604020202020204" pitchFamily="34" charset="0"/>
            </a:endParaRPr>
          </a:p>
          <a:p>
            <a:pPr>
              <a:defRPr/>
            </a:pPr>
            <a:endParaRPr lang="en-AU"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11</a:t>
            </a:fld>
            <a:endParaRPr lang="en-AU"/>
          </a:p>
        </p:txBody>
      </p:sp>
    </p:spTree>
    <p:extLst>
      <p:ext uri="{BB962C8B-B14F-4D97-AF65-F5344CB8AC3E}">
        <p14:creationId xmlns:p14="http://schemas.microsoft.com/office/powerpoint/2010/main" val="11471818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0" dirty="0">
                <a:latin typeface="Arial" panose="020B0604020202020204" pitchFamily="34" charset="0"/>
                <a:cs typeface="Arial" panose="020B0604020202020204" pitchFamily="34" charset="0"/>
              </a:rPr>
              <a:t>The Version 9.0 learning area structure helps teachers organise the teaching and assessment for Languages.</a:t>
            </a:r>
            <a:endParaRPr lang="en-AU"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dirty="0">
                <a:latin typeface="Arial" panose="020B0604020202020204" pitchFamily="34" charset="0"/>
                <a:cs typeface="Arial" panose="020B0604020202020204" pitchFamily="34" charset="0"/>
              </a:rPr>
              <a:t>It is organised into two sections:</a:t>
            </a:r>
            <a:r>
              <a:rPr lang="en-AU" i="1" dirty="0">
                <a:latin typeface="Arial" panose="020B0604020202020204" pitchFamily="34" charset="0"/>
                <a:cs typeface="Arial" panose="020B0604020202020204" pitchFamily="34" charset="0"/>
              </a:rPr>
              <a:t>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i="1" dirty="0">
              <a:latin typeface="Arial" panose="020B0604020202020204" pitchFamily="34" charset="0"/>
              <a:cs typeface="Arial" panose="020B0604020202020204" pitchFamily="34" charset="0"/>
            </a:endParaRPr>
          </a:p>
          <a:p>
            <a:pPr marL="252000" marR="0" lvl="0" indent="-2520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1" i="0" dirty="0">
                <a:latin typeface="Arial" panose="020B0604020202020204" pitchFamily="34" charset="0"/>
                <a:cs typeface="Arial" panose="020B0604020202020204" pitchFamily="34" charset="0"/>
              </a:rPr>
              <a:t>Understand this learning area </a:t>
            </a:r>
            <a:r>
              <a:rPr lang="en-AU" dirty="0">
                <a:latin typeface="Arial" panose="020B0604020202020204" pitchFamily="34" charset="0"/>
                <a:cs typeface="Arial" panose="020B0604020202020204" pitchFamily="34" charset="0"/>
              </a:rPr>
              <a:t>and</a:t>
            </a:r>
            <a:endParaRPr lang="en-AU" i="1" dirty="0">
              <a:latin typeface="Arial" panose="020B0604020202020204" pitchFamily="34" charset="0"/>
              <a:cs typeface="Arial" panose="020B0604020202020204" pitchFamily="34" charset="0"/>
            </a:endParaRPr>
          </a:p>
          <a:p>
            <a:pPr marL="252000" marR="0" lvl="0" indent="-2520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b="1" i="0" dirty="0">
                <a:latin typeface="Arial" panose="020B0604020202020204" pitchFamily="34" charset="0"/>
                <a:cs typeface="Arial" panose="020B0604020202020204" pitchFamily="34" charset="0"/>
              </a:rPr>
              <a:t>Curriculum elements</a:t>
            </a:r>
            <a:r>
              <a:rPr lang="en-AU" dirty="0">
                <a:latin typeface="Arial" panose="020B0604020202020204" pitchFamily="34" charset="0"/>
                <a:cs typeface="Arial" panose="020B0604020202020204" pitchFamily="34" charset="0"/>
              </a:rPr>
              <a:t>.</a:t>
            </a:r>
            <a:endParaRPr lang="en-AU" b="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b="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dirty="0">
                <a:latin typeface="Arial" panose="020B0604020202020204" pitchFamily="34" charset="0"/>
                <a:cs typeface="Arial" panose="020B0604020202020204" pitchFamily="34" charset="0"/>
              </a:rPr>
              <a:t>The </a:t>
            </a:r>
            <a:r>
              <a:rPr lang="en-AU" b="1" i="0" dirty="0">
                <a:latin typeface="Arial" panose="020B0604020202020204" pitchFamily="34" charset="0"/>
                <a:cs typeface="Arial" panose="020B0604020202020204" pitchFamily="34" charset="0"/>
              </a:rPr>
              <a:t>Understand this learning area </a:t>
            </a:r>
            <a:r>
              <a:rPr lang="en-AU" dirty="0">
                <a:latin typeface="Arial" panose="020B0604020202020204" pitchFamily="34" charset="0"/>
                <a:cs typeface="Arial" panose="020B0604020202020204" pitchFamily="34" charset="0"/>
              </a:rPr>
              <a:t>section provides detail of the intent of the Australian Curriculum v9.0: Languages and a snapshot of the structure. In magenta are two new sections: key considerations and key connections. </a:t>
            </a:r>
            <a:endParaRPr lang="en-AU" b="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dirty="0">
                <a:latin typeface="Arial" panose="020B0604020202020204" pitchFamily="34" charset="0"/>
                <a:cs typeface="Arial" panose="020B0604020202020204" pitchFamily="34" charset="0"/>
              </a:rPr>
              <a:t>The</a:t>
            </a:r>
            <a:r>
              <a:rPr lang="en-AU" i="1" dirty="0">
                <a:latin typeface="Arial" panose="020B0604020202020204" pitchFamily="34" charset="0"/>
                <a:cs typeface="Arial" panose="020B0604020202020204" pitchFamily="34" charset="0"/>
              </a:rPr>
              <a:t> </a:t>
            </a:r>
            <a:r>
              <a:rPr lang="en-AU" b="1" i="0" dirty="0">
                <a:latin typeface="Arial" panose="020B0604020202020204" pitchFamily="34" charset="0"/>
                <a:cs typeface="Arial" panose="020B0604020202020204" pitchFamily="34" charset="0"/>
              </a:rPr>
              <a:t>Curriculum elements</a:t>
            </a:r>
            <a:r>
              <a:rPr lang="en-AU" i="1" dirty="0">
                <a:latin typeface="Arial" panose="020B0604020202020204" pitchFamily="34" charset="0"/>
                <a:cs typeface="Arial" panose="020B0604020202020204" pitchFamily="34" charset="0"/>
              </a:rPr>
              <a:t> </a:t>
            </a:r>
            <a:r>
              <a:rPr lang="en-AU" i="0" dirty="0">
                <a:latin typeface="Arial" panose="020B0604020202020204" pitchFamily="34" charset="0"/>
                <a:cs typeface="Arial" panose="020B0604020202020204" pitchFamily="34" charset="0"/>
              </a:rPr>
              <a:t>section </a:t>
            </a:r>
            <a:r>
              <a:rPr lang="en-AU" dirty="0">
                <a:latin typeface="Arial" panose="020B0604020202020204" pitchFamily="34" charset="0"/>
                <a:cs typeface="Arial" panose="020B0604020202020204" pitchFamily="34" charset="0"/>
              </a:rPr>
              <a:t>shows the elements associated with Languages.</a:t>
            </a:r>
          </a:p>
          <a:p>
            <a:pPr marL="457200" marR="0" lvl="1" indent="0" algn="l" defTabSz="914400" rtl="0" eaLnBrk="0" fontAlgn="base" latinLnBrk="0" hangingPunct="0">
              <a:lnSpc>
                <a:spcPct val="100000"/>
              </a:lnSpc>
              <a:spcBef>
                <a:spcPct val="30000"/>
              </a:spcBef>
              <a:spcAft>
                <a:spcPct val="0"/>
              </a:spcAft>
              <a:buClrTx/>
              <a:buSzTx/>
              <a:buFont typeface="System Font Regular"/>
              <a:buNone/>
              <a:tabLst/>
              <a:defRPr/>
            </a:pPr>
            <a:endParaRPr lang="en-AU" sz="1200" i="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defRPr/>
            </a:pPr>
            <a:r>
              <a:rPr lang="en-AU" b="1" dirty="0">
                <a:latin typeface="Arial" panose="020B0604020202020204" pitchFamily="34" charset="0"/>
                <a:cs typeface="Arial" panose="020B0604020202020204" pitchFamily="34" charset="0"/>
              </a:rPr>
              <a:t>Source:</a:t>
            </a:r>
            <a:r>
              <a:rPr lang="en-AU" b="0" dirty="0">
                <a:latin typeface="Arial" panose="020B0604020202020204" pitchFamily="34" charset="0"/>
                <a:cs typeface="Arial" panose="020B0604020202020204" pitchFamily="34" charset="0"/>
              </a:rPr>
              <a:t> Image created in house using SmartArt. Adapted from: https://v9.australiancurriculum.edu.au/teacher-resources/understand-this-learning-area/languages.</a:t>
            </a:r>
            <a:endParaRPr lang="en-AU" b="1" dirty="0">
              <a:latin typeface="Arial" panose="020B0604020202020204" pitchFamily="34" charset="0"/>
              <a:cs typeface="Arial" panose="020B0604020202020204" pitchFamily="34" charset="0"/>
            </a:endParaRPr>
          </a:p>
          <a:p>
            <a:pPr>
              <a:defRPr/>
            </a:pPr>
            <a:endParaRPr lang="en-AU"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12</a:t>
            </a:fld>
            <a:endParaRPr lang="en-AU"/>
          </a:p>
        </p:txBody>
      </p:sp>
    </p:spTree>
    <p:extLst>
      <p:ext uri="{BB962C8B-B14F-4D97-AF65-F5344CB8AC3E}">
        <p14:creationId xmlns:p14="http://schemas.microsoft.com/office/powerpoint/2010/main" val="40972320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ADB8E4-21D2-975C-C9B1-1B1B0B6652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37CD16-2FEB-2242-0111-1EB88FD450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0471BE-9F92-F6AE-0C18-BE6D59A6F639}"/>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b="0"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78AE8F50-A1BC-9022-879C-36BF3F566E49}"/>
              </a:ext>
            </a:extLst>
          </p:cNvPr>
          <p:cNvSpPr>
            <a:spLocks noGrp="1"/>
          </p:cNvSpPr>
          <p:nvPr>
            <p:ph type="sldNum" sz="quarter" idx="5"/>
          </p:nvPr>
        </p:nvSpPr>
        <p:spPr/>
        <p:txBody>
          <a:bodyPr/>
          <a:lstStyle/>
          <a:p>
            <a:pPr>
              <a:defRPr/>
            </a:pPr>
            <a:fld id="{7DC8D554-20BD-45E3-8F8F-C854CD9EEC52}" type="slidenum">
              <a:rPr lang="en-AU" smtClean="0"/>
              <a:pPr>
                <a:defRPr/>
              </a:pPr>
              <a:t>13</a:t>
            </a:fld>
            <a:endParaRPr lang="en-AU"/>
          </a:p>
        </p:txBody>
      </p:sp>
    </p:spTree>
    <p:extLst>
      <p:ext uri="{BB962C8B-B14F-4D97-AF65-F5344CB8AC3E}">
        <p14:creationId xmlns:p14="http://schemas.microsoft.com/office/powerpoint/2010/main" val="35142205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b="0" dirty="0">
                <a:latin typeface="Arial" panose="020B0604020202020204" pitchFamily="34" charset="0"/>
                <a:cs typeface="Arial" panose="020B0604020202020204" pitchFamily="34" charset="0"/>
              </a:rPr>
              <a:t>Languages share a common introduction, rationale and aims.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b="0" dirty="0">
                <a:latin typeface="Arial" panose="020B0604020202020204" pitchFamily="34" charset="0"/>
                <a:cs typeface="Arial" panose="020B0604020202020204" pitchFamily="34" charset="0"/>
              </a:rPr>
              <a:t>This introduction states that: ‘The Australian Curriculum: Languages has been developed to give all students the opportunity to engage in learning a language in addition to English. The design of the Languages curriculum recognises features that all languages share as well as the distinctiveness of each language.’ (ACARA, 2022, https://v9.australiancurriculum.edu.au/teacher-resources/understand-this-learning-area/languages)</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b="0" dirty="0">
                <a:latin typeface="Arial" panose="020B0604020202020204" pitchFamily="34" charset="0"/>
                <a:cs typeface="Arial" panose="020B0604020202020204" pitchFamily="34" charset="0"/>
              </a:rPr>
              <a:t>It also identifies the three different learner groups in Australia: second language learners, background language learners and first language learners.</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b="0" dirty="0">
                <a:latin typeface="Arial" panose="020B0604020202020204" pitchFamily="34" charset="0"/>
                <a:cs typeface="Arial" panose="020B0604020202020204" pitchFamily="34" charset="0"/>
              </a:rPr>
              <a:t>The rationale and aims, common to all languages, capture the intent of teaching Languages and inform teachers’ planning in a school context.</a:t>
            </a:r>
            <a:endParaRPr lang="en-AU" b="0" dirty="0">
              <a:latin typeface="Arial" panose="020B0604020202020204" pitchFamily="34" charset="0"/>
              <a:cs typeface="Arial" panose="020B0604020202020204" pitchFamily="34" charset="0"/>
            </a:endParaRPr>
          </a:p>
          <a:p>
            <a:pPr lvl="0">
              <a:defRPr/>
            </a:pPr>
            <a:r>
              <a:rPr lang="en-AU" b="0" dirty="0">
                <a:latin typeface="Arial" panose="020B0604020202020204" pitchFamily="34" charset="0"/>
                <a:cs typeface="Arial" panose="020B0604020202020204" pitchFamily="34" charset="0"/>
              </a:rPr>
              <a:t>Note that there are also language-specific introductions and rationales for each language.</a:t>
            </a:r>
          </a:p>
          <a:p>
            <a:pPr lvl="0">
              <a:defRPr/>
            </a:pPr>
            <a:endParaRPr lang="en-AU" dirty="0">
              <a:latin typeface="Arial" panose="020B0604020202020204" pitchFamily="34" charset="0"/>
              <a:cs typeface="Arial" panose="020B0604020202020204" pitchFamily="34" charset="0"/>
            </a:endParaRPr>
          </a:p>
          <a:p>
            <a:pPr>
              <a:defRPr/>
            </a:pPr>
            <a:r>
              <a:rPr lang="en-AU" b="1" dirty="0">
                <a:latin typeface="Arial" panose="020B0604020202020204" pitchFamily="34" charset="0"/>
                <a:cs typeface="Arial" panose="020B0604020202020204" pitchFamily="34" charset="0"/>
              </a:rPr>
              <a:t>Source:</a:t>
            </a:r>
            <a:r>
              <a:rPr lang="en-AU" b="0" dirty="0">
                <a:latin typeface="Arial" panose="020B0604020202020204" pitchFamily="34" charset="0"/>
                <a:cs typeface="Arial" panose="020B0604020202020204" pitchFamily="34" charset="0"/>
              </a:rPr>
              <a:t> Image created in house using SmartArt. Adapted from: https://v9.australiancurriculum.edu.au/teacher-resources/understand-this-learning-area/languages.</a:t>
            </a:r>
            <a:endParaRPr lang="en-AU" b="1" dirty="0">
              <a:latin typeface="Arial" panose="020B0604020202020204" pitchFamily="34" charset="0"/>
              <a:cs typeface="Arial" panose="020B0604020202020204" pitchFamily="34" charset="0"/>
            </a:endParaRPr>
          </a:p>
          <a:p>
            <a:pPr>
              <a:defRPr/>
            </a:pPr>
            <a:endParaRPr lang="en-AU"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14</a:t>
            </a:fld>
            <a:endParaRPr lang="en-AU"/>
          </a:p>
        </p:txBody>
      </p:sp>
    </p:spTree>
    <p:extLst>
      <p:ext uri="{BB962C8B-B14F-4D97-AF65-F5344CB8AC3E}">
        <p14:creationId xmlns:p14="http://schemas.microsoft.com/office/powerpoint/2010/main" val="2871583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0" dirty="0">
                <a:latin typeface="Arial" panose="020B0604020202020204" pitchFamily="34" charset="0"/>
                <a:cs typeface="Arial" panose="020B0604020202020204" pitchFamily="34" charset="0"/>
              </a:rPr>
              <a:t>Exploring the structure of the revised curriculum provides a way for teachers to conceptualise the Australian Curriculum: Languages.  </a:t>
            </a:r>
            <a:endParaRPr lang="en-AU"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dirty="0">
              <a:latin typeface="Arial" panose="020B0604020202020204" pitchFamily="34" charset="0"/>
              <a:cs typeface="Arial" panose="020B0604020202020204" pitchFamily="34" charset="0"/>
            </a:endParaRPr>
          </a:p>
          <a:p>
            <a:pPr>
              <a:defRPr/>
            </a:pPr>
            <a:r>
              <a:rPr lang="en-AU" b="1" dirty="0">
                <a:latin typeface="Arial" panose="020B0604020202020204" pitchFamily="34" charset="0"/>
                <a:cs typeface="Arial" panose="020B0604020202020204" pitchFamily="34" charset="0"/>
              </a:rPr>
              <a:t>Source:</a:t>
            </a:r>
            <a:r>
              <a:rPr lang="en-AU" b="0" dirty="0">
                <a:latin typeface="Arial" panose="020B0604020202020204" pitchFamily="34" charset="0"/>
                <a:cs typeface="Arial" panose="020B0604020202020204" pitchFamily="34" charset="0"/>
              </a:rPr>
              <a:t> Image created in house using SmartArt. Adapted from: https://v9.australiancurriculum.edu.au/teacher-resources/understand-this-learning-area/languages.</a:t>
            </a:r>
            <a:endParaRPr lang="en-AU" b="1" dirty="0">
              <a:latin typeface="Arial" panose="020B0604020202020204" pitchFamily="34" charset="0"/>
              <a:cs typeface="Arial" panose="020B0604020202020204" pitchFamily="34" charset="0"/>
            </a:endParaRPr>
          </a:p>
          <a:p>
            <a:pPr>
              <a:defRPr/>
            </a:pPr>
            <a:endParaRPr lang="en-AU"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15</a:t>
            </a:fld>
            <a:endParaRPr lang="en-AU"/>
          </a:p>
        </p:txBody>
      </p:sp>
    </p:spTree>
    <p:extLst>
      <p:ext uri="{BB962C8B-B14F-4D97-AF65-F5344CB8AC3E}">
        <p14:creationId xmlns:p14="http://schemas.microsoft.com/office/powerpoint/2010/main" val="41396418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dirty="0">
                <a:solidFill>
                  <a:srgbClr val="000000"/>
                </a:solidFill>
                <a:effectLst/>
                <a:latin typeface="Arial" panose="020B0604020202020204" pitchFamily="34" charset="0"/>
                <a:cs typeface="Arial" panose="020B0604020202020204" pitchFamily="34" charset="0"/>
              </a:rPr>
              <a:t>There have been refinements to the strand and sub-strand structure. </a:t>
            </a:r>
            <a:r>
              <a:rPr lang="en-US" dirty="0">
                <a:solidFill>
                  <a:srgbClr val="000000"/>
                </a:solidFill>
                <a:effectLst/>
                <a:latin typeface="Arial" panose="020B0604020202020204" pitchFamily="34" charset="0"/>
                <a:cs typeface="Arial" panose="020B0604020202020204" pitchFamily="34" charset="0"/>
              </a:rPr>
              <a:t>In black text are the revised Version 9.0 names of strands and sub-strands. In grey and with a strikethrough are the names of the Australian Curriculum Version 8.4 sub-strands.</a:t>
            </a:r>
            <a:endParaRPr lang="en-US" b="0" dirty="0">
              <a:solidFill>
                <a:srgbClr val="000000"/>
              </a:solidFill>
              <a:effectLst/>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endParaRPr lang="en-US" b="0" dirty="0">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b="1" dirty="0">
                <a:latin typeface="Arial" panose="020B0604020202020204" pitchFamily="34" charset="0"/>
                <a:cs typeface="Arial" panose="020B0604020202020204" pitchFamily="34" charset="0"/>
              </a:rPr>
              <a:t>Source: </a:t>
            </a:r>
            <a:r>
              <a:rPr lang="en-AU" b="0" dirty="0">
                <a:latin typeface="Arial" panose="020B0604020202020204" pitchFamily="34" charset="0"/>
                <a:cs typeface="Arial" panose="020B0604020202020204" pitchFamily="34" charset="0"/>
              </a:rPr>
              <a:t>Adapted from </a:t>
            </a:r>
            <a:r>
              <a:rPr lang="en-AU" sz="1200" i="0" dirty="0">
                <a:solidFill>
                  <a:schemeClr val="tx1"/>
                </a:solidFill>
                <a:effectLst/>
                <a:latin typeface="Arial" panose="020B0604020202020204" pitchFamily="34" charset="0"/>
                <a:ea typeface="Calibri" panose="020F0502020204030204" pitchFamily="34" charset="0"/>
                <a:cs typeface="Arial" panose="020B0604020202020204" pitchFamily="34" charset="0"/>
              </a:rPr>
              <a:t>https://v9.australiancurriculum.edu.au/teacher-resources/understand-this-learning-area/languages.</a:t>
            </a:r>
            <a:endParaRPr lang="en-AU" sz="1200" dirty="0">
              <a:solidFill>
                <a:schemeClr val="tx1"/>
              </a:solidFill>
              <a:latin typeface="Arial" panose="020B0604020202020204" pitchFamily="34" charset="0"/>
              <a:cs typeface="Arial" panose="020B0604020202020204" pitchFamily="34" charset="0"/>
            </a:endParaRPr>
          </a:p>
          <a:p>
            <a:pPr algn="l"/>
            <a:endParaRPr lang="en-US" b="0" i="0" dirty="0">
              <a:solidFill>
                <a:srgbClr val="000000"/>
              </a:solidFill>
              <a:effectLst/>
              <a:latin typeface="Arial" panose="020B0604020202020204" pitchFamily="34" charset="0"/>
              <a:ea typeface="Roboto"/>
              <a:cs typeface="Arial" panose="020B0604020202020204" pitchFamily="34" charset="0"/>
            </a:endParaRPr>
          </a:p>
          <a:p>
            <a:endParaRPr lang="en-US" b="1" dirty="0">
              <a:latin typeface="Arial" panose="020B0604020202020204" pitchFamily="34" charset="0"/>
              <a:ea typeface="Roboto"/>
              <a:cs typeface="Arial" panose="020B0604020202020204" pitchFamily="34" charset="0"/>
            </a:endParaRPr>
          </a:p>
          <a:p>
            <a:pPr marL="0" indent="0">
              <a:buFont typeface="Arial" panose="020B0604020202020204" pitchFamily="34" charset="0"/>
              <a:buNone/>
            </a:pPr>
            <a:endParaRPr lang="en-US" b="0" i="0" dirty="0">
              <a:solidFill>
                <a:srgbClr val="000000"/>
              </a:solidFill>
              <a:effectLst/>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b="0" i="0" dirty="0">
              <a:solidFill>
                <a:srgbClr val="000000"/>
              </a:solidFill>
              <a:effectLst/>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16</a:t>
            </a:fld>
            <a:endParaRPr lang="en-AU"/>
          </a:p>
        </p:txBody>
      </p:sp>
    </p:spTree>
    <p:extLst>
      <p:ext uri="{BB962C8B-B14F-4D97-AF65-F5344CB8AC3E}">
        <p14:creationId xmlns:p14="http://schemas.microsoft.com/office/powerpoint/2010/main" val="32850075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37D906-6E7F-C89A-AB98-AD59FDBDC2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B0F671-9DE4-BE11-9CA3-20C952D6D1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905194-6985-30A9-D4B8-8CCCB8F6A41C}"/>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b="0" dirty="0">
                <a:solidFill>
                  <a:srgbClr val="000000"/>
                </a:solidFill>
                <a:effectLst/>
                <a:latin typeface="Arial" panose="020B0604020202020204" pitchFamily="34" charset="0"/>
                <a:cs typeface="Arial" panose="020B0604020202020204" pitchFamily="34" charset="0"/>
              </a:rPr>
              <a:t>The first strand is now called </a:t>
            </a:r>
            <a:r>
              <a:rPr lang="en-US" b="1" i="0" dirty="0">
                <a:solidFill>
                  <a:srgbClr val="000000"/>
                </a:solidFill>
                <a:effectLst/>
                <a:latin typeface="Arial" panose="020B0604020202020204" pitchFamily="34" charset="0"/>
                <a:cs typeface="Arial" panose="020B0604020202020204" pitchFamily="34" charset="0"/>
              </a:rPr>
              <a:t>Communicating meaning in [Language] </a:t>
            </a:r>
            <a:r>
              <a:rPr lang="en-US" b="0" dirty="0">
                <a:solidFill>
                  <a:srgbClr val="000000"/>
                </a:solidFill>
                <a:effectLst/>
                <a:latin typeface="Arial" panose="020B0604020202020204" pitchFamily="34" charset="0"/>
                <a:cs typeface="Arial" panose="020B0604020202020204" pitchFamily="34" charset="0"/>
              </a:rPr>
              <a:t>and would change according to the language being taught. For example, if Italian is taught in your context, it would be Communicating meaning in Italian. In this first strand, students learn to use language for communicative purposes.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b="0" dirty="0">
                <a:solidFill>
                  <a:srgbClr val="000000"/>
                </a:solidFill>
                <a:effectLst/>
                <a:latin typeface="Arial" panose="020B0604020202020204" pitchFamily="34" charset="0"/>
                <a:cs typeface="Arial" panose="020B0604020202020204" pitchFamily="34" charset="0"/>
              </a:rPr>
              <a:t>The content for this strand has been </a:t>
            </a:r>
            <a:r>
              <a:rPr lang="en-US" b="0" dirty="0" err="1">
                <a:solidFill>
                  <a:srgbClr val="000000"/>
                </a:solidFill>
                <a:effectLst/>
                <a:latin typeface="Arial" panose="020B0604020202020204" pitchFamily="34" charset="0"/>
                <a:cs typeface="Arial" panose="020B0604020202020204" pitchFamily="34" charset="0"/>
              </a:rPr>
              <a:t>reorganised</a:t>
            </a:r>
            <a:r>
              <a:rPr lang="en-US" b="0" dirty="0">
                <a:solidFill>
                  <a:srgbClr val="000000"/>
                </a:solidFill>
                <a:effectLst/>
                <a:latin typeface="Arial" panose="020B0604020202020204" pitchFamily="34" charset="0"/>
                <a:cs typeface="Arial" panose="020B0604020202020204" pitchFamily="34" charset="0"/>
              </a:rPr>
              <a:t> under three sub-strands in Version 9.0, instead of five in Version 8.4. The new sub-strands are: </a:t>
            </a:r>
            <a:r>
              <a:rPr lang="en-US" sz="1200" i="0" dirty="0">
                <a:solidFill>
                  <a:schemeClr val="tx2"/>
                </a:solidFill>
                <a:latin typeface="Arial" panose="020B0604020202020204" pitchFamily="34" charset="0"/>
                <a:cs typeface="Arial" panose="020B0604020202020204" pitchFamily="34" charset="0"/>
              </a:rPr>
              <a:t>Interacting in [Language], </a:t>
            </a:r>
            <a:r>
              <a:rPr lang="en-US" b="0" i="0" dirty="0">
                <a:solidFill>
                  <a:srgbClr val="000000"/>
                </a:solidFill>
                <a:effectLst/>
                <a:latin typeface="Arial" panose="020B0604020202020204" pitchFamily="34" charset="0"/>
                <a:cs typeface="Arial" panose="020B0604020202020204" pitchFamily="34" charset="0"/>
              </a:rPr>
              <a:t>Mediating meaning in and between languages </a:t>
            </a:r>
            <a:r>
              <a:rPr lang="en-US" b="0" dirty="0">
                <a:solidFill>
                  <a:srgbClr val="000000"/>
                </a:solidFill>
                <a:effectLst/>
                <a:latin typeface="Arial" panose="020B0604020202020204" pitchFamily="34" charset="0"/>
                <a:cs typeface="Arial" panose="020B0604020202020204" pitchFamily="34" charset="0"/>
              </a:rPr>
              <a:t>and </a:t>
            </a:r>
            <a:r>
              <a:rPr lang="en-US" sz="1200" i="0" dirty="0">
                <a:solidFill>
                  <a:schemeClr val="tx2"/>
                </a:solidFill>
                <a:latin typeface="Arial" panose="020B0604020202020204" pitchFamily="34" charset="0"/>
                <a:cs typeface="Arial" panose="020B0604020202020204" pitchFamily="34" charset="0"/>
              </a:rPr>
              <a:t>Creating text in [Language].</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b="0" dirty="0">
                <a:solidFill>
                  <a:srgbClr val="000000"/>
                </a:solidFill>
                <a:effectLst/>
                <a:latin typeface="Arial" panose="020B0604020202020204" pitchFamily="34" charset="0"/>
                <a:cs typeface="Arial" panose="020B0604020202020204" pitchFamily="34" charset="0"/>
              </a:rPr>
              <a:t>Although </a:t>
            </a:r>
            <a:r>
              <a:rPr lang="en-US" b="0" i="0" dirty="0">
                <a:solidFill>
                  <a:srgbClr val="000000"/>
                </a:solidFill>
                <a:effectLst/>
                <a:latin typeface="Arial" panose="020B0604020202020204" pitchFamily="34" charset="0"/>
                <a:cs typeface="Arial" panose="020B0604020202020204" pitchFamily="34" charset="0"/>
              </a:rPr>
              <a:t>Translating</a:t>
            </a:r>
            <a:r>
              <a:rPr lang="en-US" b="0" dirty="0">
                <a:solidFill>
                  <a:srgbClr val="000000"/>
                </a:solidFill>
                <a:effectLst/>
                <a:latin typeface="Arial" panose="020B0604020202020204" pitchFamily="34" charset="0"/>
                <a:cs typeface="Arial" panose="020B0604020202020204" pitchFamily="34" charset="0"/>
              </a:rPr>
              <a:t> and </a:t>
            </a:r>
            <a:r>
              <a:rPr lang="en-US" b="0" i="0" dirty="0">
                <a:solidFill>
                  <a:srgbClr val="000000"/>
                </a:solidFill>
                <a:effectLst/>
                <a:latin typeface="Arial" panose="020B0604020202020204" pitchFamily="34" charset="0"/>
                <a:cs typeface="Arial" panose="020B0604020202020204" pitchFamily="34" charset="0"/>
              </a:rPr>
              <a:t>Reflecting</a:t>
            </a:r>
            <a:r>
              <a:rPr lang="en-US" b="0" dirty="0">
                <a:solidFill>
                  <a:srgbClr val="000000"/>
                </a:solidFill>
                <a:effectLst/>
                <a:latin typeface="Arial" panose="020B0604020202020204" pitchFamily="34" charset="0"/>
                <a:cs typeface="Arial" panose="020B0604020202020204" pitchFamily="34" charset="0"/>
              </a:rPr>
              <a:t> are no longer separate sub-strands, there are still content descriptions about interpreting and reflecting. Version 9.0 moves away from asking students to simply translate one language to another and, instead, aims for students to understand and explain what they translate. This shift can be observed in the </a:t>
            </a:r>
            <a:r>
              <a:rPr lang="en-US" b="0" i="0" dirty="0">
                <a:solidFill>
                  <a:srgbClr val="000000"/>
                </a:solidFill>
                <a:effectLst/>
                <a:latin typeface="Arial" panose="020B0604020202020204" pitchFamily="34" charset="0"/>
                <a:cs typeface="Arial" panose="020B0604020202020204" pitchFamily="34" charset="0"/>
              </a:rPr>
              <a:t>Mediating meaning in and between languages </a:t>
            </a:r>
            <a:r>
              <a:rPr lang="en-US" b="0" dirty="0">
                <a:solidFill>
                  <a:srgbClr val="000000"/>
                </a:solidFill>
                <a:effectLst/>
                <a:latin typeface="Arial" panose="020B0604020202020204" pitchFamily="34" charset="0"/>
                <a:cs typeface="Arial" panose="020B0604020202020204" pitchFamily="34" charset="0"/>
              </a:rPr>
              <a:t>sub-strand, in which students are taught how to move between languages and cultures. The definition of ‘</a:t>
            </a:r>
            <a:r>
              <a:rPr lang="en-US" b="0" i="0" dirty="0">
                <a:solidFill>
                  <a:srgbClr val="000000"/>
                </a:solidFill>
                <a:effectLst/>
                <a:latin typeface="Arial" panose="020B0604020202020204" pitchFamily="34" charset="0"/>
                <a:cs typeface="Arial" panose="020B0604020202020204" pitchFamily="34" charset="0"/>
              </a:rPr>
              <a:t>mediating’</a:t>
            </a:r>
            <a:r>
              <a:rPr lang="en-US" b="0" dirty="0">
                <a:solidFill>
                  <a:srgbClr val="000000"/>
                </a:solidFill>
                <a:effectLst/>
                <a:latin typeface="Arial" panose="020B0604020202020204" pitchFamily="34" charset="0"/>
                <a:cs typeface="Arial" panose="020B0604020202020204" pitchFamily="34" charset="0"/>
              </a:rPr>
              <a:t> in Version 9.0 of the Australian Curriculum is ‘negotiating meaning between different linguistic and cultural systems, referencing first language and culture while negotiating meaning of the language and culture of the target language’. </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(Quoted verbatim and unaltered from ACARA</a:t>
            </a:r>
            <a:r>
              <a:rPr kumimoji="0" lang="en-AU"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3"/>
              </a:rPr>
              <a:t> </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4"/>
              </a:rPr>
              <a:t>http://v9.australiancurriculum.edu.au/downloads/learning-areas</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b="0" dirty="0">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1" dirty="0">
                <a:latin typeface="Arial" panose="020B0604020202020204" pitchFamily="34" charset="0"/>
                <a:cs typeface="Arial" panose="020B0604020202020204" pitchFamily="34" charset="0"/>
              </a:rPr>
              <a:t>Source: </a:t>
            </a:r>
            <a:r>
              <a:rPr lang="en-AU" b="0" dirty="0">
                <a:latin typeface="Arial" panose="020B0604020202020204" pitchFamily="34" charset="0"/>
                <a:cs typeface="Arial" panose="020B0604020202020204" pitchFamily="34" charset="0"/>
              </a:rPr>
              <a:t>Adapted from </a:t>
            </a:r>
            <a:r>
              <a:rPr lang="en-AU" sz="1200" i="0" dirty="0">
                <a:solidFill>
                  <a:schemeClr val="tx1"/>
                </a:solidFill>
                <a:effectLst/>
                <a:latin typeface="Arial" panose="020B0604020202020204" pitchFamily="34" charset="0"/>
                <a:ea typeface="Calibri" panose="020F0502020204030204" pitchFamily="34" charset="0"/>
                <a:cs typeface="Arial" panose="020B0604020202020204" pitchFamily="34" charset="0"/>
              </a:rPr>
              <a:t>https://v9.australiancurriculum.edu.au/teacher-resources/understand-this-learning-area/languages.</a:t>
            </a:r>
            <a:endParaRPr lang="en-AU" sz="1200" dirty="0">
              <a:solidFill>
                <a:schemeClr val="tx1"/>
              </a:solidFill>
              <a:latin typeface="Arial" panose="020B0604020202020204" pitchFamily="34" charset="0"/>
              <a:cs typeface="Arial" panose="020B0604020202020204" pitchFamily="34" charset="0"/>
            </a:endParaRPr>
          </a:p>
          <a:p>
            <a:pPr marL="0" indent="0" algn="l">
              <a:buFont typeface="Arial" panose="020B0604020202020204" pitchFamily="34" charset="0"/>
              <a:buNone/>
            </a:pPr>
            <a:endParaRPr lang="en-US" b="0" dirty="0">
              <a:solidFill>
                <a:srgbClr val="000000"/>
              </a:solidFill>
              <a:effectLst/>
              <a:latin typeface="Arial" panose="020B0604020202020204" pitchFamily="34" charset="0"/>
              <a:cs typeface="Arial" panose="020B0604020202020204" pitchFamily="34" charset="0"/>
            </a:endParaRPr>
          </a:p>
          <a:p>
            <a:pPr algn="l"/>
            <a:endParaRPr lang="en-US" b="0" i="0" dirty="0">
              <a:solidFill>
                <a:srgbClr val="000000"/>
              </a:solidFill>
              <a:effectLst/>
              <a:latin typeface="Arial" panose="020B0604020202020204" pitchFamily="34" charset="0"/>
              <a:ea typeface="Roboto"/>
              <a:cs typeface="Arial" panose="020B0604020202020204" pitchFamily="34" charset="0"/>
            </a:endParaRPr>
          </a:p>
          <a:p>
            <a:endParaRPr lang="en-US" b="1" dirty="0">
              <a:latin typeface="Arial" panose="020B0604020202020204" pitchFamily="34" charset="0"/>
              <a:ea typeface="Roboto"/>
              <a:cs typeface="Arial" panose="020B0604020202020204" pitchFamily="34" charset="0"/>
            </a:endParaRPr>
          </a:p>
          <a:p>
            <a:pPr marL="0" indent="0">
              <a:buFont typeface="Arial" panose="020B0604020202020204" pitchFamily="34" charset="0"/>
              <a:buNone/>
            </a:pPr>
            <a:endParaRPr lang="en-US" b="0" i="0" dirty="0">
              <a:solidFill>
                <a:srgbClr val="000000"/>
              </a:solidFill>
              <a:effectLst/>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b="0" i="0" dirty="0">
              <a:solidFill>
                <a:srgbClr val="000000"/>
              </a:solidFill>
              <a:effectLst/>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AU"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E4790021-24E0-109E-4956-D9621AAAFF41}"/>
              </a:ext>
            </a:extLst>
          </p:cNvPr>
          <p:cNvSpPr>
            <a:spLocks noGrp="1"/>
          </p:cNvSpPr>
          <p:nvPr>
            <p:ph type="sldNum" sz="quarter" idx="5"/>
          </p:nvPr>
        </p:nvSpPr>
        <p:spPr/>
        <p:txBody>
          <a:bodyPr/>
          <a:lstStyle/>
          <a:p>
            <a:pPr>
              <a:defRPr/>
            </a:pPr>
            <a:fld id="{7DC8D554-20BD-45E3-8F8F-C854CD9EEC52}" type="slidenum">
              <a:rPr lang="en-AU" smtClean="0"/>
              <a:pPr>
                <a:defRPr/>
              </a:pPr>
              <a:t>17</a:t>
            </a:fld>
            <a:endParaRPr lang="en-AU"/>
          </a:p>
        </p:txBody>
      </p:sp>
    </p:spTree>
    <p:extLst>
      <p:ext uri="{BB962C8B-B14F-4D97-AF65-F5344CB8AC3E}">
        <p14:creationId xmlns:p14="http://schemas.microsoft.com/office/powerpoint/2010/main" val="30302861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b="0" dirty="0">
                <a:solidFill>
                  <a:srgbClr val="000000"/>
                </a:solidFill>
                <a:effectLst/>
                <a:latin typeface="Arial" panose="020B0604020202020204" pitchFamily="34" charset="0"/>
                <a:cs typeface="Arial" panose="020B0604020202020204" pitchFamily="34" charset="0"/>
              </a:rPr>
              <a:t>In the second strand, now named </a:t>
            </a:r>
            <a:r>
              <a:rPr lang="en-US" b="1" i="0" dirty="0">
                <a:solidFill>
                  <a:srgbClr val="000000"/>
                </a:solidFill>
                <a:effectLst/>
                <a:latin typeface="Arial" panose="020B0604020202020204" pitchFamily="34" charset="0"/>
                <a:cs typeface="Arial" panose="020B0604020202020204" pitchFamily="34" charset="0"/>
              </a:rPr>
              <a:t>Understanding language and culture</a:t>
            </a:r>
            <a:r>
              <a:rPr lang="en-US" b="0" dirty="0">
                <a:solidFill>
                  <a:srgbClr val="000000"/>
                </a:solidFill>
                <a:effectLst/>
                <a:latin typeface="Arial" panose="020B0604020202020204" pitchFamily="34" charset="0"/>
                <a:cs typeface="Arial" panose="020B0604020202020204" pitchFamily="34" charset="0"/>
              </a:rPr>
              <a:t>, </a:t>
            </a:r>
            <a:r>
              <a:rPr lang="en-AU" sz="1200" dirty="0">
                <a:effectLst/>
                <a:latin typeface="Arial" panose="020B0604020202020204" pitchFamily="34" charset="0"/>
                <a:ea typeface="Arial" panose="020B0604020202020204" pitchFamily="34" charset="0"/>
                <a:cs typeface="Arial" panose="020B0604020202020204" pitchFamily="34" charset="0"/>
              </a:rPr>
              <a:t>students learn to </a:t>
            </a:r>
            <a:r>
              <a:rPr lang="en-US" sz="1200" dirty="0" err="1">
                <a:effectLst/>
                <a:latin typeface="Arial" panose="020B0604020202020204" pitchFamily="34" charset="0"/>
                <a:ea typeface="Arial" panose="020B0604020202020204" pitchFamily="34" charset="0"/>
                <a:cs typeface="Arial" panose="020B0604020202020204" pitchFamily="34" charset="0"/>
              </a:rPr>
              <a:t>analyse</a:t>
            </a:r>
            <a:r>
              <a:rPr lang="en-US" sz="1200" dirty="0">
                <a:effectLst/>
                <a:latin typeface="Arial" panose="020B0604020202020204" pitchFamily="34" charset="0"/>
                <a:ea typeface="Arial" panose="020B0604020202020204" pitchFamily="34" charset="0"/>
                <a:cs typeface="Arial" panose="020B0604020202020204" pitchFamily="34" charset="0"/>
              </a:rPr>
              <a:t> and understand language and culture as resources for interpreting and shaping meaning in intercultural exchange. </a:t>
            </a:r>
            <a:r>
              <a:rPr lang="en-AU" sz="1200" dirty="0">
                <a:effectLst/>
                <a:latin typeface="Arial" panose="020B0604020202020204" pitchFamily="34" charset="0"/>
                <a:ea typeface="Arial" panose="020B0604020202020204" pitchFamily="34" charset="0"/>
                <a:cs typeface="Arial" panose="020B0604020202020204" pitchFamily="34" charset="0"/>
              </a:rPr>
              <a:t>This strand is clearly linked to the General capability for Intercultural understanding.</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sz="1200" b="0" dirty="0">
                <a:effectLst/>
                <a:latin typeface="Arial" panose="020B0604020202020204" pitchFamily="34" charset="0"/>
                <a:ea typeface="Arial" panose="020B0604020202020204" pitchFamily="34" charset="0"/>
                <a:cs typeface="Arial" panose="020B0604020202020204" pitchFamily="34" charset="0"/>
              </a:rPr>
              <a:t>Through this, students learn that our culture shapes the way we communicate, verbally and non-verbally, and understand that this, in turn, shapes our identity and how we make meaning of texts –– see the new </a:t>
            </a:r>
            <a:r>
              <a:rPr lang="en-AU" sz="1200" b="0" i="0" dirty="0">
                <a:effectLst/>
                <a:latin typeface="Arial" panose="020B0604020202020204" pitchFamily="34" charset="0"/>
                <a:ea typeface="Arial" panose="020B0604020202020204" pitchFamily="34" charset="0"/>
                <a:cs typeface="Arial" panose="020B0604020202020204" pitchFamily="34" charset="0"/>
              </a:rPr>
              <a:t>Understanding systems of language </a:t>
            </a:r>
            <a:r>
              <a:rPr lang="en-AU" sz="1200" b="0" dirty="0">
                <a:effectLst/>
                <a:latin typeface="Arial" panose="020B0604020202020204" pitchFamily="34" charset="0"/>
                <a:ea typeface="Arial" panose="020B0604020202020204" pitchFamily="34" charset="0"/>
                <a:cs typeface="Arial" panose="020B0604020202020204" pitchFamily="34" charset="0"/>
              </a:rPr>
              <a:t>sub-strand.</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sz="1200" dirty="0">
                <a:effectLst/>
                <a:latin typeface="Arial" panose="020B0604020202020204" pitchFamily="34" charset="0"/>
                <a:ea typeface="Arial" panose="020B0604020202020204" pitchFamily="34" charset="0"/>
                <a:cs typeface="Arial" panose="020B0604020202020204" pitchFamily="34" charset="0"/>
              </a:rPr>
              <a:t>In the sub-strand </a:t>
            </a:r>
            <a:r>
              <a:rPr lang="en-AU" sz="1200" i="0" dirty="0">
                <a:effectLst/>
                <a:latin typeface="Arial" panose="020B0604020202020204" pitchFamily="34" charset="0"/>
                <a:ea typeface="Arial" panose="020B0604020202020204" pitchFamily="34" charset="0"/>
                <a:cs typeface="Arial" panose="020B0604020202020204" pitchFamily="34" charset="0"/>
              </a:rPr>
              <a:t>Understanding the relationship of language and culture</a:t>
            </a:r>
            <a:r>
              <a:rPr lang="en-AU" sz="1200" dirty="0">
                <a:effectLst/>
                <a:latin typeface="Arial" panose="020B0604020202020204" pitchFamily="34" charset="0"/>
                <a:ea typeface="Arial" panose="020B0604020202020204" pitchFamily="34" charset="0"/>
                <a:cs typeface="Arial" panose="020B0604020202020204" pitchFamily="34" charset="0"/>
              </a:rPr>
              <a:t>, students learn to examine how culture influences perspectives and to develop and apply strategies </a:t>
            </a:r>
            <a:r>
              <a:rPr lang="en-AU" sz="1200" b="0" dirty="0">
                <a:effectLst/>
                <a:latin typeface="Arial" panose="020B0604020202020204" pitchFamily="34" charset="0"/>
                <a:ea typeface="Arial" panose="020B0604020202020204" pitchFamily="34" charset="0"/>
                <a:cs typeface="Arial" panose="020B0604020202020204" pitchFamily="34" charset="0"/>
              </a:rPr>
              <a:t>for open, flexible communication (e.</a:t>
            </a:r>
            <a:r>
              <a:rPr lang="en-AU" sz="1200" dirty="0">
                <a:effectLst/>
                <a:latin typeface="Arial" panose="020B0604020202020204" pitchFamily="34" charset="0"/>
                <a:ea typeface="Arial" panose="020B0604020202020204" pitchFamily="34" charset="0"/>
                <a:cs typeface="Arial" panose="020B0604020202020204" pitchFamily="34" charset="0"/>
              </a:rPr>
              <a:t>g. </a:t>
            </a:r>
            <a:r>
              <a:rPr lang="en-US" sz="1200" dirty="0">
                <a:effectLst/>
                <a:latin typeface="Arial" panose="020B0604020202020204" pitchFamily="34" charset="0"/>
                <a:ea typeface="Arial" panose="020B0604020202020204" pitchFamily="34" charset="0"/>
                <a:cs typeface="Arial" panose="020B0604020202020204" pitchFamily="34" charset="0"/>
              </a:rPr>
              <a:t>asking for repetition, clarification and confirmation to sustain interactions, learning that translation equivalence is not always possible, understanding that intercultural understanding runs both ways, developing sensitivity to cultural differences).</a:t>
            </a:r>
            <a:endParaRPr lang="en-AU" sz="1200" dirty="0">
              <a:effectLst/>
              <a:latin typeface="Arial" panose="020B0604020202020204" pitchFamily="34" charset="0"/>
              <a:ea typeface="Arial" panose="020B0604020202020204" pitchFamily="34" charset="0"/>
              <a:cs typeface="Arial" panose="020B0604020202020204" pitchFamily="34" charset="0"/>
            </a:endParaRPr>
          </a:p>
          <a:p>
            <a:pPr marL="0" indent="0">
              <a:buFont typeface="Arial" panose="020B0604020202020204" pitchFamily="34" charset="0"/>
              <a:buNone/>
            </a:pPr>
            <a:endParaRPr lang="en-US" b="1" i="0" dirty="0">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1" dirty="0">
                <a:latin typeface="Arial" panose="020B0604020202020204" pitchFamily="34" charset="0"/>
                <a:cs typeface="Arial" panose="020B0604020202020204" pitchFamily="34" charset="0"/>
              </a:rPr>
              <a:t>Source: </a:t>
            </a:r>
            <a:r>
              <a:rPr lang="en-AU" b="0" dirty="0">
                <a:latin typeface="Arial" panose="020B0604020202020204" pitchFamily="34" charset="0"/>
                <a:cs typeface="Arial" panose="020B0604020202020204" pitchFamily="34" charset="0"/>
              </a:rPr>
              <a:t>Adapted from </a:t>
            </a:r>
            <a:r>
              <a:rPr lang="en-AU" sz="1200" i="0" dirty="0">
                <a:solidFill>
                  <a:schemeClr val="tx1"/>
                </a:solidFill>
                <a:effectLst/>
                <a:latin typeface="Arial" panose="020B0604020202020204" pitchFamily="34" charset="0"/>
                <a:ea typeface="Calibri" panose="020F0502020204030204" pitchFamily="34" charset="0"/>
                <a:cs typeface="Arial" panose="020B0604020202020204" pitchFamily="34" charset="0"/>
              </a:rPr>
              <a:t>https://v9.australiancurriculum.edu.au/teacher-resources/understand-this-learning-area/languages.</a:t>
            </a:r>
            <a:endParaRPr lang="en-AU" sz="1200" dirty="0">
              <a:solidFill>
                <a:schemeClr val="tx1"/>
              </a:solidFill>
              <a:latin typeface="Arial" panose="020B0604020202020204" pitchFamily="34" charset="0"/>
              <a:cs typeface="Arial" panose="020B0604020202020204" pitchFamily="34" charset="0"/>
            </a:endParaRPr>
          </a:p>
          <a:p>
            <a:pPr marL="0" indent="0" algn="l">
              <a:buFont typeface="Arial" panose="020B0604020202020204" pitchFamily="34" charset="0"/>
              <a:buNone/>
            </a:pPr>
            <a:endParaRPr lang="en-US" b="1" dirty="0">
              <a:solidFill>
                <a:srgbClr val="000000"/>
              </a:solidFill>
              <a:effectLst/>
              <a:latin typeface="Arial" panose="020B0604020202020204" pitchFamily="34" charset="0"/>
              <a:cs typeface="Arial" panose="020B0604020202020204" pitchFamily="34" charset="0"/>
            </a:endParaRPr>
          </a:p>
          <a:p>
            <a:pPr algn="l"/>
            <a:endParaRPr lang="en-US" b="1" dirty="0">
              <a:solidFill>
                <a:srgbClr val="000000"/>
              </a:solidFill>
              <a:effectLst/>
              <a:latin typeface="Arial" panose="020B0604020202020204" pitchFamily="34" charset="0"/>
              <a:cs typeface="Arial" panose="020B0604020202020204" pitchFamily="34" charset="0"/>
            </a:endParaRPr>
          </a:p>
          <a:p>
            <a:pPr algn="l"/>
            <a:endParaRPr lang="en-US" b="1" dirty="0">
              <a:solidFill>
                <a:srgbClr val="000000"/>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18</a:t>
            </a:fld>
            <a:endParaRPr lang="en-AU"/>
          </a:p>
        </p:txBody>
      </p:sp>
    </p:spTree>
    <p:extLst>
      <p:ext uri="{BB962C8B-B14F-4D97-AF65-F5344CB8AC3E}">
        <p14:creationId xmlns:p14="http://schemas.microsoft.com/office/powerpoint/2010/main" val="3170834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defRPr/>
            </a:pPr>
            <a:r>
              <a:rPr lang="en-AU" dirty="0">
                <a:latin typeface="Arial" panose="020B0604020202020204" pitchFamily="34" charset="0"/>
                <a:cs typeface="Arial" panose="020B0604020202020204" pitchFamily="34" charset="0"/>
              </a:rPr>
              <a:t>The final section of </a:t>
            </a:r>
            <a:r>
              <a:rPr lang="en-AU" b="1" i="0" dirty="0">
                <a:latin typeface="Arial" panose="020B0604020202020204" pitchFamily="34" charset="0"/>
                <a:cs typeface="Arial" panose="020B0604020202020204" pitchFamily="34" charset="0"/>
              </a:rPr>
              <a:t>Understand this learning area </a:t>
            </a:r>
            <a:r>
              <a:rPr lang="en-AU" i="0" dirty="0">
                <a:latin typeface="Arial" panose="020B0604020202020204" pitchFamily="34" charset="0"/>
                <a:cs typeface="Arial" panose="020B0604020202020204" pitchFamily="34" charset="0"/>
              </a:rPr>
              <a:t>includes the key considerations, key connections and resources that </a:t>
            </a:r>
            <a:r>
              <a:rPr lang="en-AU" dirty="0">
                <a:latin typeface="Arial" panose="020B0604020202020204" pitchFamily="34" charset="0"/>
                <a:cs typeface="Arial" panose="020B0604020202020204" pitchFamily="34" charset="0"/>
              </a:rPr>
              <a:t>provide further support and advice for teachers when planning for Version 9.0 in Languages.</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dirty="0">
                <a:latin typeface="Arial" panose="020B0604020202020204" pitchFamily="34" charset="0"/>
                <a:cs typeface="Arial" panose="020B0604020202020204" pitchFamily="34" charset="0"/>
              </a:rPr>
              <a:t>A useful resource for differentiation when planning is the optional Language support resource, available from the Downloads tab on the Australian Curriculum website.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b="1" dirty="0">
                <a:latin typeface="Arial" panose="020B0604020202020204" pitchFamily="34" charset="0"/>
                <a:cs typeface="Arial" panose="020B0604020202020204" pitchFamily="34" charset="0"/>
              </a:rPr>
              <a:t>Source: </a:t>
            </a:r>
            <a:r>
              <a:rPr lang="en-AU" b="0" dirty="0">
                <a:latin typeface="Arial" panose="020B0604020202020204" pitchFamily="34" charset="0"/>
                <a:cs typeface="Arial" panose="020B0604020202020204" pitchFamily="34" charset="0"/>
              </a:rPr>
              <a:t>Image created in house using SmartArt. Adapted from </a:t>
            </a:r>
            <a:r>
              <a:rPr lang="en-AU" sz="1200" i="0" dirty="0">
                <a:solidFill>
                  <a:schemeClr val="tx1"/>
                </a:solidFill>
                <a:effectLst/>
                <a:latin typeface="Arial" panose="020B0604020202020204" pitchFamily="34" charset="0"/>
                <a:ea typeface="Calibri" panose="020F0502020204030204" pitchFamily="34" charset="0"/>
                <a:cs typeface="Arial" panose="020B0604020202020204" pitchFamily="34" charset="0"/>
              </a:rPr>
              <a:t>https://v9.australiancurriculum.edu.au/.</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AU" b="1" dirty="0">
                <a:latin typeface="Arial" panose="020B0604020202020204" pitchFamily="34" charset="0"/>
                <a:cs typeface="Arial" panose="020B0604020202020204" pitchFamily="34" charset="0"/>
              </a:rPr>
              <a:t>Source:</a:t>
            </a:r>
            <a:r>
              <a:rPr lang="en-AU" b="0" dirty="0">
                <a:latin typeface="Arial" panose="020B0604020202020204" pitchFamily="34" charset="0"/>
                <a:cs typeface="Arial" panose="020B0604020202020204" pitchFamily="34" charset="0"/>
              </a:rPr>
              <a:t> Image created in house using SmartArt. Adapted from: https://v9.australiancurriculum.edu.au/teacher-resources/understand-this-learning-area/languages.</a:t>
            </a:r>
            <a:endParaRPr lang="en-AU" b="1" dirty="0">
              <a:latin typeface="Arial" panose="020B0604020202020204" pitchFamily="34" charset="0"/>
              <a:cs typeface="Arial" panose="020B0604020202020204" pitchFamily="34" charset="0"/>
            </a:endParaRPr>
          </a:p>
          <a:p>
            <a:pPr>
              <a:defRPr/>
            </a:pPr>
            <a:endParaRPr lang="en-AU"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19</a:t>
            </a:fld>
            <a:endParaRPr lang="en-AU"/>
          </a:p>
        </p:txBody>
      </p:sp>
    </p:spTree>
    <p:extLst>
      <p:ext uri="{BB962C8B-B14F-4D97-AF65-F5344CB8AC3E}">
        <p14:creationId xmlns:p14="http://schemas.microsoft.com/office/powerpoint/2010/main" val="1316245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latin typeface="Arial" panose="020B0604020202020204" pitchFamily="34" charset="0"/>
                <a:cs typeface="Arial" panose="020B0604020202020204" pitchFamily="34" charset="0"/>
              </a:rPr>
              <a:t>Acknowledgment of Country</a:t>
            </a:r>
          </a:p>
          <a:p>
            <a:endParaRPr lang="en-AU"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The QCAA acknowledges the Traditional Owners and Traditional Custodians of the lands on which we meet today.</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We pay our respects to their Elders and their descendants, who continue cultural and spiritual connections to Country, and we extend that respect to Aboriginal people and Torres Strait Islander people here today.</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We thank them for sharing their cultures and spiritualities and recognise the important contribution of this knowledge to our understanding of this place we call home.</a:t>
            </a:r>
          </a:p>
          <a:p>
            <a:endParaRPr lang="en-US" sz="1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393392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Arial" panose="020B0604020202020204" pitchFamily="34" charset="0"/>
                <a:cs typeface="Arial" panose="020B0604020202020204" pitchFamily="34" charset="0"/>
              </a:rPr>
              <a:t>The key considerations is a new section in v9.0 consistent across all learning areas and includes the refined key ideas from v8.4. It helps teachers to think about teaching and learning specific to Languages. This section offers information about sequences of learning, when to use English in the language classroom, how macro skills are interrelated, what constitutes a text and how purposeful activities should be organised around chosen texts. </a:t>
            </a:r>
            <a:endParaRPr lang="en-AU" b="1"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latin typeface="Arial" panose="020B0604020202020204" pitchFamily="34" charset="0"/>
                <a:cs typeface="Arial" panose="020B0604020202020204" pitchFamily="34" charset="0"/>
              </a:rPr>
              <a:t>There are also two new considerations in all learning areas which are </a:t>
            </a:r>
            <a:r>
              <a:rPr lang="en-AU" b="1" i="0" dirty="0">
                <a:latin typeface="Arial" panose="020B0604020202020204" pitchFamily="34" charset="0"/>
                <a:cs typeface="Arial" panose="020B0604020202020204" pitchFamily="34" charset="0"/>
              </a:rPr>
              <a:t>Protocols for engaging First Nations Australians </a:t>
            </a:r>
            <a:r>
              <a:rPr lang="en-AU" dirty="0">
                <a:latin typeface="Arial" panose="020B0604020202020204" pitchFamily="34" charset="0"/>
                <a:cs typeface="Arial" panose="020B0604020202020204" pitchFamily="34" charset="0"/>
              </a:rPr>
              <a:t>and </a:t>
            </a:r>
            <a:r>
              <a:rPr lang="en-AU" b="1" i="0" dirty="0">
                <a:latin typeface="Arial" panose="020B0604020202020204" pitchFamily="34" charset="0"/>
                <a:cs typeface="Arial" panose="020B0604020202020204" pitchFamily="34" charset="0"/>
              </a:rPr>
              <a:t>Meeting the needs of diverse learners</a:t>
            </a:r>
            <a:r>
              <a:rPr lang="en-AU" dirty="0">
                <a:latin typeface="Arial" panose="020B0604020202020204" pitchFamily="34" charset="0"/>
                <a:cs typeface="Arial" panose="020B0604020202020204" pitchFamily="34" charset="0"/>
              </a:rPr>
              <a:t>. </a:t>
            </a:r>
          </a:p>
          <a:p>
            <a:pPr marL="0" indent="0">
              <a:buFont typeface="Arial" panose="020B0604020202020204" pitchFamily="34" charset="0"/>
              <a:buNone/>
            </a:pPr>
            <a:endParaRPr lang="en-AU"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1" dirty="0">
                <a:latin typeface="Arial" panose="020B0604020202020204" pitchFamily="34" charset="0"/>
                <a:cs typeface="Arial" panose="020B0604020202020204" pitchFamily="34" charset="0"/>
              </a:rPr>
              <a:t>Source:</a:t>
            </a:r>
            <a:r>
              <a:rPr lang="en-AU" dirty="0">
                <a:latin typeface="Arial" panose="020B0604020202020204" pitchFamily="34" charset="0"/>
                <a:cs typeface="Arial" panose="020B0604020202020204" pitchFamily="34" charset="0"/>
              </a:rPr>
              <a:t> </a:t>
            </a:r>
            <a:r>
              <a:rPr lang="en-AU" sz="1200" b="0" dirty="0">
                <a:latin typeface="Arial" panose="020B0604020202020204" pitchFamily="34" charset="0"/>
                <a:cs typeface="Arial" panose="020B0604020202020204" pitchFamily="34" charset="0"/>
              </a:rPr>
              <a:t>Image created in house using SmartArt based on</a:t>
            </a:r>
            <a:r>
              <a:rPr lang="en-AU" dirty="0">
                <a:latin typeface="Arial" panose="020B0604020202020204" pitchFamily="34" charset="0"/>
                <a:cs typeface="Arial" panose="020B0604020202020204" pitchFamily="34" charset="0"/>
              </a:rPr>
              <a:t> https://v9.australiancurriculum.edu.au/teacher-resources/understand-this-learning-area/languages#accordion-2506735f7f-item-a1ea1047e6.</a:t>
            </a:r>
            <a:endParaRPr lang="en-AU"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20</a:t>
            </a:fld>
            <a:endParaRPr lang="en-AU"/>
          </a:p>
        </p:txBody>
      </p:sp>
    </p:spTree>
    <p:extLst>
      <p:ext uri="{BB962C8B-B14F-4D97-AF65-F5344CB8AC3E}">
        <p14:creationId xmlns:p14="http://schemas.microsoft.com/office/powerpoint/2010/main" val="25311988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b="0" dirty="0">
                <a:latin typeface="Arial" panose="020B0604020202020204" pitchFamily="34" charset="0"/>
                <a:cs typeface="Arial" panose="020B0604020202020204" pitchFamily="34" charset="0"/>
              </a:rPr>
              <a:t>The key connections in the curriculum support teachers to integrate Languages with other learning areas, embed relevant general capabilities and provide possible contexts for learning through the cross-curriculum priorities.</a:t>
            </a:r>
          </a:p>
          <a:p>
            <a:pPr marL="0" indent="0">
              <a:buFont typeface="Arial" panose="020B0604020202020204" pitchFamily="34" charset="0"/>
              <a:buNone/>
            </a:pPr>
            <a:r>
              <a:rPr lang="en-AU" b="0" dirty="0">
                <a:latin typeface="Arial" panose="020B0604020202020204" pitchFamily="34" charset="0"/>
                <a:cs typeface="Arial" panose="020B0604020202020204" pitchFamily="34" charset="0"/>
              </a:rPr>
              <a:t>This integration can </a:t>
            </a:r>
            <a:r>
              <a:rPr lang="en-AU" dirty="0">
                <a:latin typeface="Arial" panose="020B0604020202020204" pitchFamily="34" charset="0"/>
                <a:cs typeface="Arial" panose="020B0604020202020204" pitchFamily="34" charset="0"/>
              </a:rPr>
              <a:t>enrich and deepen student engagement with learning area content. </a:t>
            </a:r>
            <a:endParaRPr lang="en-AU" b="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AU" b="0" dirty="0">
                <a:latin typeface="Arial" panose="020B0604020202020204" pitchFamily="34" charset="0"/>
                <a:cs typeface="Arial" panose="020B0604020202020204" pitchFamily="34" charset="0"/>
              </a:rPr>
              <a:t>These connections should only be considered when they provide appropriate and authentic opportunities to strengthen learning area content. </a:t>
            </a:r>
          </a:p>
          <a:p>
            <a:pPr marL="0" indent="0">
              <a:buFont typeface="Arial" panose="020B0604020202020204" pitchFamily="34" charset="0"/>
              <a:buNone/>
            </a:pPr>
            <a:endParaRPr lang="en-AU"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21</a:t>
            </a:fld>
            <a:endParaRPr lang="en-AU"/>
          </a:p>
        </p:txBody>
      </p:sp>
    </p:spTree>
    <p:extLst>
      <p:ext uri="{BB962C8B-B14F-4D97-AF65-F5344CB8AC3E}">
        <p14:creationId xmlns:p14="http://schemas.microsoft.com/office/powerpoint/2010/main" val="33681005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b="0" dirty="0">
                <a:latin typeface="Arial" panose="020B0604020202020204" pitchFamily="34" charset="0"/>
                <a:cs typeface="Arial" panose="020B0604020202020204" pitchFamily="34" charset="0"/>
              </a:rPr>
              <a:t>The QCAA has resources that identify the connections the Australian Curriculum has made between learning areas and the general capabilities. </a:t>
            </a:r>
          </a:p>
          <a:p>
            <a:pPr marL="0" indent="0">
              <a:buFont typeface="Arial" panose="020B0604020202020204" pitchFamily="34" charset="0"/>
              <a:buNone/>
            </a:pPr>
            <a:r>
              <a:rPr lang="en-AU" b="0" dirty="0">
                <a:latin typeface="Arial" panose="020B0604020202020204" pitchFamily="34" charset="0"/>
                <a:cs typeface="Arial" panose="020B0604020202020204" pitchFamily="34" charset="0"/>
              </a:rPr>
              <a:t>The general capability level overviews provide an overview of where each general capability can be developed or applied in the content descriptions of the learning areas. For example, the general capability Level 5 and Level 6 align with Years 7–10 learning areas. </a:t>
            </a:r>
          </a:p>
          <a:p>
            <a:pPr marL="0" indent="0">
              <a:buFont typeface="Arial" panose="020B0604020202020204" pitchFamily="34" charset="0"/>
              <a:buNone/>
            </a:pPr>
            <a:endParaRPr lang="en-AU" b="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AU" b="0" dirty="0">
                <a:latin typeface="Arial" panose="020B0604020202020204" pitchFamily="34" charset="0"/>
                <a:cs typeface="Arial" panose="020B0604020202020204" pitchFamily="34" charset="0"/>
              </a:rPr>
              <a:t>The continua resources are available for the general capabilities: </a:t>
            </a:r>
          </a:p>
          <a:p>
            <a:pPr marL="252000" indent="-252000">
              <a:buFont typeface="Arial" panose="020B0604020202020204" pitchFamily="34" charset="0"/>
              <a:buChar char="•"/>
            </a:pPr>
            <a:r>
              <a:rPr lang="en-AU" b="0" dirty="0">
                <a:latin typeface="Arial" panose="020B0604020202020204" pitchFamily="34" charset="0"/>
                <a:cs typeface="Arial" panose="020B0604020202020204" pitchFamily="34" charset="0"/>
              </a:rPr>
              <a:t>critical and creative thinking</a:t>
            </a:r>
          </a:p>
          <a:p>
            <a:pPr marL="252000" indent="-252000">
              <a:buFont typeface="Arial" panose="020B0604020202020204" pitchFamily="34" charset="0"/>
              <a:buChar char="•"/>
            </a:pPr>
            <a:r>
              <a:rPr lang="en-AU" b="0" dirty="0">
                <a:latin typeface="Arial" panose="020B0604020202020204" pitchFamily="34" charset="0"/>
                <a:cs typeface="Arial" panose="020B0604020202020204" pitchFamily="34" charset="0"/>
              </a:rPr>
              <a:t>digital literacy</a:t>
            </a:r>
          </a:p>
          <a:p>
            <a:pPr marL="252000" indent="-252000">
              <a:buFont typeface="Arial" panose="020B0604020202020204" pitchFamily="34" charset="0"/>
              <a:buChar char="•"/>
            </a:pPr>
            <a:r>
              <a:rPr lang="en-AU" b="0" dirty="0">
                <a:latin typeface="Arial" panose="020B0604020202020204" pitchFamily="34" charset="0"/>
                <a:cs typeface="Arial" panose="020B0604020202020204" pitchFamily="34" charset="0"/>
              </a:rPr>
              <a:t>ethical understanding</a:t>
            </a:r>
          </a:p>
          <a:p>
            <a:pPr marL="252000" indent="-252000">
              <a:buFont typeface="Arial" panose="020B0604020202020204" pitchFamily="34" charset="0"/>
              <a:buChar char="•"/>
            </a:pPr>
            <a:r>
              <a:rPr lang="en-AU" b="0" dirty="0">
                <a:latin typeface="Arial" panose="020B0604020202020204" pitchFamily="34" charset="0"/>
                <a:cs typeface="Arial" panose="020B0604020202020204" pitchFamily="34" charset="0"/>
              </a:rPr>
              <a:t>intercultural understanding, and</a:t>
            </a:r>
          </a:p>
          <a:p>
            <a:pPr marL="252000" indent="-252000">
              <a:buFont typeface="Arial" panose="020B0604020202020204" pitchFamily="34" charset="0"/>
              <a:buChar char="•"/>
            </a:pPr>
            <a:r>
              <a:rPr lang="en-AU" b="0" dirty="0">
                <a:latin typeface="Arial" panose="020B0604020202020204" pitchFamily="34" charset="0"/>
                <a:cs typeface="Arial" panose="020B0604020202020204" pitchFamily="34" charset="0"/>
              </a:rPr>
              <a:t>personal and social capability. </a:t>
            </a:r>
          </a:p>
          <a:p>
            <a:pPr marL="0" indent="0">
              <a:buFont typeface="Arial" panose="020B0604020202020204" pitchFamily="34" charset="0"/>
              <a:buNone/>
            </a:pPr>
            <a:endParaRPr lang="en-AU" b="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AU" b="0" dirty="0">
                <a:latin typeface="Arial" panose="020B0604020202020204" pitchFamily="34" charset="0"/>
                <a:cs typeface="Arial" panose="020B0604020202020204" pitchFamily="34" charset="0"/>
              </a:rPr>
              <a:t>There are resources available that provide a sequence of learning for the capability from Level 1 to Level 6. This can be helpful for teachers when catering for students with diverse needs.</a:t>
            </a:r>
          </a:p>
          <a:p>
            <a:pPr marL="0" indent="0">
              <a:buFont typeface="Arial" panose="020B0604020202020204" pitchFamily="34" charset="0"/>
              <a:buNone/>
            </a:pPr>
            <a:r>
              <a:rPr lang="en-AU" b="0" dirty="0">
                <a:latin typeface="Arial" panose="020B0604020202020204" pitchFamily="34" charset="0"/>
                <a:cs typeface="Arial" panose="020B0604020202020204" pitchFamily="34" charset="0"/>
              </a:rPr>
              <a:t>The QCAA has advice documents to support teachers to use the Literacy and Numeracy progressions. These progressions provide observable indicators of increasing complexity in literacy and numeracy which can help teachers to develop targeted teaching and learning programs for students who are working at, above, and below year-level expectations. </a:t>
            </a:r>
          </a:p>
          <a:p>
            <a:pPr marL="0" indent="0">
              <a:buFont typeface="Arial" panose="020B0604020202020204" pitchFamily="34" charset="0"/>
              <a:buNone/>
            </a:pPr>
            <a:r>
              <a:rPr lang="en-AU" b="0" dirty="0">
                <a:latin typeface="Arial" panose="020B0604020202020204" pitchFamily="34" charset="0"/>
                <a:cs typeface="Arial" panose="020B0604020202020204" pitchFamily="34" charset="0"/>
              </a:rPr>
              <a:t>These resources can support teaching teams to interrogate connections between the general capabilities and the learning area content in more detail.</a:t>
            </a:r>
          </a:p>
          <a:p>
            <a:endParaRPr lang="en-AU"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22</a:t>
            </a:fld>
            <a:endParaRPr lang="en-AU"/>
          </a:p>
        </p:txBody>
      </p:sp>
    </p:spTree>
    <p:extLst>
      <p:ext uri="{BB962C8B-B14F-4D97-AF65-F5344CB8AC3E}">
        <p14:creationId xmlns:p14="http://schemas.microsoft.com/office/powerpoint/2010/main" val="33326067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b="0" dirty="0">
                <a:latin typeface="Arial" panose="020B0604020202020204" pitchFamily="34" charset="0"/>
                <a:cs typeface="Arial" panose="020B0604020202020204" pitchFamily="34" charset="0"/>
              </a:rPr>
              <a:t>The QCAA has resources to support</a:t>
            </a:r>
            <a:r>
              <a:rPr lang="en-US" b="0" i="0" dirty="0">
                <a:solidFill>
                  <a:srgbClr val="000000"/>
                </a:solidFill>
                <a:effectLst/>
                <a:latin typeface="Arial" panose="020B0604020202020204" pitchFamily="34" charset="0"/>
                <a:cs typeface="Arial" panose="020B0604020202020204" pitchFamily="34" charset="0"/>
              </a:rPr>
              <a:t> schools with understanding how to connect the curriculum with cross-curriculum priorities.</a:t>
            </a:r>
          </a:p>
          <a:p>
            <a:pPr marL="0" indent="0">
              <a:buFont typeface="Arial" panose="020B0604020202020204" pitchFamily="34" charset="0"/>
              <a:buNone/>
            </a:pPr>
            <a:r>
              <a:rPr lang="en-US" sz="1200" kern="1200" dirty="0">
                <a:solidFill>
                  <a:schemeClr val="tx1"/>
                </a:solidFill>
                <a:effectLst/>
                <a:latin typeface="Arial" panose="020B0604020202020204" pitchFamily="34" charset="0"/>
                <a:ea typeface="+mn-ea"/>
                <a:cs typeface="Arial" panose="020B0604020202020204" pitchFamily="34" charset="0"/>
              </a:rPr>
              <a:t>Cross-curriculum priorities are incorporated through learning area content, in ways that are appropriate and authentic. The resources provide an overview of, as well as mapping across learning area and/or subject content descriptions and achievement standards to identify connections to each of the cross-curriculum priorities.</a:t>
            </a:r>
            <a:r>
              <a:rPr lang="en-US" sz="1200" b="0" i="0" u="none" strike="noStrike" dirty="0">
                <a:solidFill>
                  <a:srgbClr val="000000"/>
                </a:solidFill>
                <a:effectLst/>
                <a:latin typeface="Arial" panose="020B0604020202020204" pitchFamily="34" charset="0"/>
                <a:cs typeface="Arial" panose="020B0604020202020204" pitchFamily="34" charset="0"/>
              </a:rPr>
              <a:t> </a:t>
            </a:r>
            <a:r>
              <a:rPr lang="en-US" sz="1200" b="0" i="0" dirty="0">
                <a:solidFill>
                  <a:srgbClr val="000000"/>
                </a:solidFill>
                <a:effectLst/>
                <a:latin typeface="Arial" panose="020B0604020202020204" pitchFamily="34" charset="0"/>
                <a:cs typeface="Arial" panose="020B0604020202020204" pitchFamily="34" charset="0"/>
              </a:rPr>
              <a:t>​</a:t>
            </a:r>
          </a:p>
          <a:p>
            <a:pPr marL="0" indent="0">
              <a:buFont typeface="Arial" panose="020B0604020202020204" pitchFamily="34" charset="0"/>
              <a:buNone/>
            </a:pPr>
            <a:r>
              <a:rPr lang="en-AU" b="0" dirty="0">
                <a:latin typeface="Arial" panose="020B0604020202020204" pitchFamily="34" charset="0"/>
                <a:cs typeface="Arial" panose="020B0604020202020204" pitchFamily="34" charset="0"/>
              </a:rPr>
              <a:t> </a:t>
            </a:r>
            <a:endParaRPr lang="en-AU"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23</a:t>
            </a:fld>
            <a:endParaRPr lang="en-AU"/>
          </a:p>
        </p:txBody>
      </p:sp>
    </p:spTree>
    <p:extLst>
      <p:ext uri="{BB962C8B-B14F-4D97-AF65-F5344CB8AC3E}">
        <p14:creationId xmlns:p14="http://schemas.microsoft.com/office/powerpoint/2010/main" val="14302730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D2BB8A-C40D-C3E3-7C39-7389D55861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123AC1-73F6-D51E-A285-A222F689B0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14B881-76C2-D6C3-658F-B27E3836BEEE}"/>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b="0"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9014385D-AD6E-EB7F-6FCB-D02A2037FBFA}"/>
              </a:ext>
            </a:extLst>
          </p:cNvPr>
          <p:cNvSpPr>
            <a:spLocks noGrp="1"/>
          </p:cNvSpPr>
          <p:nvPr>
            <p:ph type="sldNum" sz="quarter" idx="5"/>
          </p:nvPr>
        </p:nvSpPr>
        <p:spPr/>
        <p:txBody>
          <a:bodyPr/>
          <a:lstStyle/>
          <a:p>
            <a:pPr>
              <a:defRPr/>
            </a:pPr>
            <a:fld id="{7DC8D554-20BD-45E3-8F8F-C854CD9EEC52}" type="slidenum">
              <a:rPr lang="en-AU" smtClean="0"/>
              <a:pPr>
                <a:defRPr/>
              </a:pPr>
              <a:t>24</a:t>
            </a:fld>
            <a:endParaRPr lang="en-AU"/>
          </a:p>
        </p:txBody>
      </p:sp>
    </p:spTree>
    <p:extLst>
      <p:ext uri="{BB962C8B-B14F-4D97-AF65-F5344CB8AC3E}">
        <p14:creationId xmlns:p14="http://schemas.microsoft.com/office/powerpoint/2010/main" val="12507565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defRPr/>
            </a:pPr>
            <a:r>
              <a:rPr lang="en-AU" strike="noStrike" dirty="0">
                <a:latin typeface="Arial" panose="020B0604020202020204" pitchFamily="34" charset="0"/>
                <a:cs typeface="Arial" panose="020B0604020202020204" pitchFamily="34" charset="0"/>
              </a:rPr>
              <a:t>The Languages le</a:t>
            </a:r>
            <a:r>
              <a:rPr lang="en-AU" dirty="0">
                <a:latin typeface="Arial" panose="020B0604020202020204" pitchFamily="34" charset="0"/>
                <a:cs typeface="Arial" panose="020B0604020202020204" pitchFamily="34" charset="0"/>
              </a:rPr>
              <a:t>vel description in the </a:t>
            </a:r>
            <a:r>
              <a:rPr lang="en-AU" b="1" i="0" dirty="0">
                <a:latin typeface="Arial" panose="020B0604020202020204" pitchFamily="34" charset="0"/>
                <a:cs typeface="Arial" panose="020B0604020202020204" pitchFamily="34" charset="0"/>
              </a:rPr>
              <a:t>Curriculum elements </a:t>
            </a:r>
            <a:r>
              <a:rPr lang="en-AU" dirty="0">
                <a:latin typeface="Arial" panose="020B0604020202020204" pitchFamily="34" charset="0"/>
                <a:cs typeface="Arial" panose="020B0604020202020204" pitchFamily="34" charset="0"/>
              </a:rPr>
              <a:t>section provides a high-level overview of the learning students should experience each year. </a:t>
            </a:r>
          </a:p>
          <a:p>
            <a:pPr marL="0" indent="0">
              <a:buFont typeface="Arial" panose="020B0604020202020204" pitchFamily="34" charset="0"/>
              <a:buNone/>
              <a:defRPr/>
            </a:pPr>
            <a:r>
              <a:rPr lang="en-AU" dirty="0">
                <a:latin typeface="Arial" panose="020B0604020202020204" pitchFamily="34" charset="0"/>
                <a:cs typeface="Arial" panose="020B0604020202020204" pitchFamily="34" charset="0"/>
              </a:rPr>
              <a:t>In Queensland, the achievement standard represents </a:t>
            </a:r>
            <a:r>
              <a:rPr lang="en-AU" b="0" dirty="0">
                <a:latin typeface="Arial" panose="020B0604020202020204" pitchFamily="34" charset="0"/>
                <a:cs typeface="Arial" panose="020B0604020202020204" pitchFamily="34" charset="0"/>
              </a:rPr>
              <a:t>the C standard </a:t>
            </a:r>
            <a:r>
              <a:rPr lang="en-AU" dirty="0">
                <a:latin typeface="Arial" panose="020B0604020202020204" pitchFamily="34" charset="0"/>
                <a:cs typeface="Arial" panose="020B0604020202020204" pitchFamily="34" charset="0"/>
              </a:rPr>
              <a:t>(or equivalent).</a:t>
            </a:r>
          </a:p>
          <a:p>
            <a:pPr marL="0" indent="0">
              <a:buFont typeface="Arial" panose="020B0604020202020204" pitchFamily="34" charset="0"/>
              <a:buNone/>
              <a:defRPr/>
            </a:pPr>
            <a:endParaRPr lang="en-AU"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b="1" dirty="0">
                <a:latin typeface="Arial" panose="020B0604020202020204" pitchFamily="34" charset="0"/>
                <a:cs typeface="Arial" panose="020B0604020202020204" pitchFamily="34" charset="0"/>
              </a:rPr>
              <a:t>Source: </a:t>
            </a:r>
            <a:r>
              <a:rPr lang="en-AU" b="0" dirty="0">
                <a:latin typeface="Arial" panose="020B0604020202020204" pitchFamily="34" charset="0"/>
                <a:cs typeface="Arial" panose="020B0604020202020204" pitchFamily="34" charset="0"/>
              </a:rPr>
              <a:t>Image created in house using SmartArt. Adapted from </a:t>
            </a:r>
            <a:r>
              <a:rPr lang="en-AU" sz="1200" i="0" dirty="0">
                <a:solidFill>
                  <a:schemeClr val="tx1"/>
                </a:solidFill>
                <a:effectLst/>
                <a:latin typeface="Arial" panose="020B0604020202020204" pitchFamily="34" charset="0"/>
                <a:ea typeface="Calibri" panose="020F0502020204030204" pitchFamily="34" charset="0"/>
                <a:cs typeface="Arial" panose="020B0604020202020204" pitchFamily="34" charset="0"/>
              </a:rPr>
              <a:t>https://v9.australiancurriculum.edu.au/teacher-resources/understand-this-learning-area</a:t>
            </a:r>
            <a:r>
              <a:rPr lang="en-AU" b="0" dirty="0">
                <a:latin typeface="Arial" panose="020B0604020202020204" pitchFamily="34" charset="0"/>
                <a:cs typeface="Arial" panose="020B0604020202020204" pitchFamily="34" charset="0"/>
              </a:rPr>
              <a:t>/languages.</a:t>
            </a:r>
            <a:endParaRPr lang="en-AU" b="1"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solidFill>
                <a:schemeClr val="tx1"/>
              </a:solidFill>
              <a:latin typeface="Arial" panose="020B0604020202020204" pitchFamily="34" charset="0"/>
              <a:cs typeface="Arial" panose="020B0604020202020204" pitchFamily="34" charset="0"/>
            </a:endParaRPr>
          </a:p>
          <a:p>
            <a:pPr>
              <a:defRPr/>
            </a:pPr>
            <a:endParaRPr lang="en-AU"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25</a:t>
            </a:fld>
            <a:endParaRPr lang="en-AU"/>
          </a:p>
        </p:txBody>
      </p:sp>
    </p:spTree>
    <p:extLst>
      <p:ext uri="{BB962C8B-B14F-4D97-AF65-F5344CB8AC3E}">
        <p14:creationId xmlns:p14="http://schemas.microsoft.com/office/powerpoint/2010/main" val="39011991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b="0" dirty="0">
                <a:latin typeface="Arial" panose="020B0604020202020204" pitchFamily="34" charset="0"/>
                <a:cs typeface="Arial" panose="020B0604020202020204" pitchFamily="34" charset="0"/>
              </a:rPr>
              <a:t>The organisation of the achievement standard in Version 9.0 has been revised.</a:t>
            </a:r>
          </a:p>
          <a:p>
            <a:pPr marL="0" indent="0">
              <a:buFont typeface="Arial" panose="020B0604020202020204" pitchFamily="34" charset="0"/>
              <a:buNone/>
            </a:pPr>
            <a:r>
              <a:rPr lang="en-AU" dirty="0">
                <a:latin typeface="Arial" panose="020B0604020202020204" pitchFamily="34" charset="0"/>
                <a:cs typeface="Arial" panose="020B0604020202020204" pitchFamily="34" charset="0"/>
              </a:rPr>
              <a:t>The achievement standard now has two paragraphs:</a:t>
            </a:r>
          </a:p>
          <a:p>
            <a:pPr marL="252000" indent="-252000">
              <a:buFont typeface="Arial" panose="020B0604020202020204" pitchFamily="34" charset="0"/>
              <a:buChar char="•"/>
            </a:pPr>
            <a:r>
              <a:rPr lang="en-AU" dirty="0">
                <a:latin typeface="Arial" panose="020B0604020202020204" pitchFamily="34" charset="0"/>
                <a:cs typeface="Arial" panose="020B0604020202020204" pitchFamily="34" charset="0"/>
              </a:rPr>
              <a:t>Communicating meaning in [Language]</a:t>
            </a:r>
          </a:p>
          <a:p>
            <a:pPr marL="252000" indent="-252000">
              <a:buFont typeface="Arial" panose="020B0604020202020204" pitchFamily="34" charset="0"/>
              <a:buChar char="•"/>
            </a:pPr>
            <a:r>
              <a:rPr lang="en-AU" dirty="0">
                <a:latin typeface="Arial" panose="020B0604020202020204" pitchFamily="34" charset="0"/>
                <a:cs typeface="Arial" panose="020B0604020202020204" pitchFamily="34" charset="0"/>
              </a:rPr>
              <a:t>Understanding language and culture.</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26</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078052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latin typeface="Arial" panose="020B0604020202020204" pitchFamily="34" charset="0"/>
                <a:cs typeface="Arial" panose="020B0604020202020204" pitchFamily="34" charset="0"/>
              </a:rPr>
              <a:t>Across all languages, the achievement standard appears as two paragraphs with the content related to the </a:t>
            </a:r>
            <a:r>
              <a:rPr lang="en-AU" b="1" i="0" dirty="0">
                <a:latin typeface="Arial" panose="020B0604020202020204" pitchFamily="34" charset="0"/>
                <a:cs typeface="Arial" panose="020B0604020202020204" pitchFamily="34" charset="0"/>
              </a:rPr>
              <a:t>Communicating meaning in Italian (or German, Japanese, Indonesian, etc.)</a:t>
            </a:r>
            <a:r>
              <a:rPr lang="en-AU" b="1" dirty="0">
                <a:latin typeface="Arial" panose="020B0604020202020204" pitchFamily="34" charset="0"/>
                <a:cs typeface="Arial" panose="020B0604020202020204" pitchFamily="34" charset="0"/>
              </a:rPr>
              <a:t> </a:t>
            </a:r>
            <a:r>
              <a:rPr lang="en-AU" dirty="0">
                <a:latin typeface="Arial" panose="020B0604020202020204" pitchFamily="34" charset="0"/>
                <a:cs typeface="Arial" panose="020B0604020202020204" pitchFamily="34" charset="0"/>
              </a:rPr>
              <a:t>strand represented first. </a:t>
            </a:r>
          </a:p>
          <a:p>
            <a:pPr marL="0" indent="0">
              <a:buFont typeface="Arial" panose="020B0604020202020204" pitchFamily="34" charset="0"/>
              <a:buNone/>
            </a:pPr>
            <a:r>
              <a:rPr lang="en-AU" dirty="0">
                <a:latin typeface="Arial" panose="020B0604020202020204" pitchFamily="34" charset="0"/>
                <a:cs typeface="Arial" panose="020B0604020202020204" pitchFamily="34" charset="0"/>
              </a:rPr>
              <a:t>The example on the screen is from Years </a:t>
            </a:r>
            <a:r>
              <a:rPr lang="en-AU" b="0" dirty="0">
                <a:latin typeface="Arial" panose="020B0604020202020204" pitchFamily="34" charset="0"/>
                <a:cs typeface="Arial" panose="020B0604020202020204" pitchFamily="34" charset="0"/>
              </a:rPr>
              <a:t>7</a:t>
            </a:r>
            <a:r>
              <a:rPr lang="en-AU" b="0" i="0" dirty="0">
                <a:solidFill>
                  <a:srgbClr val="4A4A4A"/>
                </a:solidFill>
                <a:effectLst/>
                <a:latin typeface="Arial" panose="020B0604020202020204" pitchFamily="34" charset="0"/>
                <a:cs typeface="Arial" panose="020B0604020202020204" pitchFamily="34" charset="0"/>
              </a:rPr>
              <a:t>–8</a:t>
            </a:r>
            <a:r>
              <a:rPr lang="en-AU" dirty="0">
                <a:latin typeface="Arial" panose="020B0604020202020204" pitchFamily="34" charset="0"/>
                <a:cs typeface="Arial" panose="020B0604020202020204" pitchFamily="34" charset="0"/>
              </a:rPr>
              <a:t> Italian (7–10 sequence).</a:t>
            </a: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27</a:t>
            </a:fld>
            <a:endParaRPr lang="en-AU"/>
          </a:p>
        </p:txBody>
      </p:sp>
    </p:spTree>
    <p:extLst>
      <p:ext uri="{BB962C8B-B14F-4D97-AF65-F5344CB8AC3E}">
        <p14:creationId xmlns:p14="http://schemas.microsoft.com/office/powerpoint/2010/main" val="37246879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latin typeface="Arial" panose="020B0604020202020204" pitchFamily="34" charset="0"/>
                <a:cs typeface="Arial" panose="020B0604020202020204" pitchFamily="34" charset="0"/>
              </a:rPr>
              <a:t>The second paragraph relates to the </a:t>
            </a:r>
            <a:r>
              <a:rPr lang="en-AU" b="1" i="0" dirty="0">
                <a:latin typeface="Arial" panose="020B0604020202020204" pitchFamily="34" charset="0"/>
                <a:cs typeface="Arial" panose="020B0604020202020204" pitchFamily="34" charset="0"/>
              </a:rPr>
              <a:t>Understanding language and culture </a:t>
            </a:r>
            <a:r>
              <a:rPr lang="en-AU" dirty="0">
                <a:latin typeface="Arial" panose="020B0604020202020204" pitchFamily="34" charset="0"/>
                <a:cs typeface="Arial" panose="020B0604020202020204" pitchFamily="34" charset="0"/>
              </a:rPr>
              <a:t>strand.  </a:t>
            </a:r>
          </a:p>
          <a:p>
            <a:pPr marL="0" indent="0">
              <a:buFont typeface="Arial" panose="020B0604020202020204" pitchFamily="34" charset="0"/>
              <a:buNone/>
            </a:pPr>
            <a:r>
              <a:rPr lang="en-AU" dirty="0">
                <a:latin typeface="Arial" panose="020B0604020202020204" pitchFamily="34" charset="0"/>
                <a:cs typeface="Arial" panose="020B0604020202020204" pitchFamily="34" charset="0"/>
              </a:rPr>
              <a:t>Both paragraphs of the achievement standard are mostly consistent across all languages, with some differences relating to scripted languages, such as Chinese.</a:t>
            </a: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28</a:t>
            </a:fld>
            <a:endParaRPr lang="en-AU"/>
          </a:p>
        </p:txBody>
      </p:sp>
    </p:spTree>
    <p:extLst>
      <p:ext uri="{BB962C8B-B14F-4D97-AF65-F5344CB8AC3E}">
        <p14:creationId xmlns:p14="http://schemas.microsoft.com/office/powerpoint/2010/main" val="21693310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Arial" panose="020B0604020202020204" pitchFamily="34" charset="0"/>
                <a:cs typeface="Arial" panose="020B0604020202020204" pitchFamily="34" charset="0"/>
              </a:rPr>
              <a:t>In Languages, the achievement standard paragraphs are structured in a uniform way. </a:t>
            </a:r>
          </a:p>
          <a:p>
            <a:r>
              <a:rPr lang="en-AU" dirty="0">
                <a:latin typeface="Arial" panose="020B0604020202020204" pitchFamily="34" charset="0"/>
                <a:cs typeface="Arial" panose="020B0604020202020204" pitchFamily="34" charset="0"/>
              </a:rPr>
              <a:t>On the left are the languages’ sub-strands, which dictate the structure of the achievement standards. </a:t>
            </a:r>
          </a:p>
          <a:p>
            <a:r>
              <a:rPr lang="en-AU" dirty="0">
                <a:latin typeface="Arial" panose="020B0604020202020204" pitchFamily="34" charset="0"/>
                <a:cs typeface="Arial" panose="020B0604020202020204" pitchFamily="34" charset="0"/>
              </a:rPr>
              <a:t>Highlighted in green is the assessable content linked to </a:t>
            </a:r>
            <a:r>
              <a:rPr lang="en-AU" i="0" dirty="0">
                <a:latin typeface="Arial" panose="020B0604020202020204" pitchFamily="34" charset="0"/>
                <a:cs typeface="Arial" panose="020B0604020202020204" pitchFamily="34" charset="0"/>
              </a:rPr>
              <a:t>Interacting in French</a:t>
            </a:r>
            <a:r>
              <a:rPr lang="en-AU" dirty="0">
                <a:latin typeface="Arial" panose="020B0604020202020204" pitchFamily="34" charset="0"/>
                <a:cs typeface="Arial" panose="020B0604020202020204" pitchFamily="34" charset="0"/>
              </a:rPr>
              <a:t>. </a:t>
            </a:r>
          </a:p>
          <a:p>
            <a:r>
              <a:rPr lang="en-AU" dirty="0">
                <a:latin typeface="Arial" panose="020B0604020202020204" pitchFamily="34" charset="0"/>
                <a:cs typeface="Arial" panose="020B0604020202020204" pitchFamily="34" charset="0"/>
              </a:rPr>
              <a:t>Highlighted in yellow is the assessable content linked to </a:t>
            </a:r>
            <a:r>
              <a:rPr lang="en-AU" i="0" dirty="0">
                <a:latin typeface="Arial" panose="020B0604020202020204" pitchFamily="34" charset="0"/>
                <a:cs typeface="Arial" panose="020B0604020202020204" pitchFamily="34" charset="0"/>
              </a:rPr>
              <a:t>Mediating meaning in and between languages</a:t>
            </a:r>
            <a:r>
              <a:rPr lang="en-AU" dirty="0">
                <a:latin typeface="Arial" panose="020B0604020202020204" pitchFamily="34" charset="0"/>
                <a:cs typeface="Arial" panose="020B0604020202020204" pitchFamily="34" charset="0"/>
              </a:rPr>
              <a:t>, and so on.  </a:t>
            </a:r>
          </a:p>
          <a:p>
            <a:r>
              <a:rPr lang="en-AU" dirty="0">
                <a:latin typeface="Arial" panose="020B0604020202020204" pitchFamily="34" charset="0"/>
                <a:cs typeface="Arial" panose="020B0604020202020204" pitchFamily="34" charset="0"/>
              </a:rPr>
              <a:t>This structure is consistent across all bands. </a:t>
            </a:r>
          </a:p>
          <a:p>
            <a:pPr marL="0" indent="0">
              <a:buFont typeface="Arial" panose="020B0604020202020204" pitchFamily="34" charset="0"/>
              <a:buNone/>
            </a:pPr>
            <a:endParaRPr lang="en-AU" b="1"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AU"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AU"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29</a:t>
            </a:fld>
            <a:endParaRPr lang="en-AU"/>
          </a:p>
        </p:txBody>
      </p:sp>
    </p:spTree>
    <p:extLst>
      <p:ext uri="{BB962C8B-B14F-4D97-AF65-F5344CB8AC3E}">
        <p14:creationId xmlns:p14="http://schemas.microsoft.com/office/powerpoint/2010/main" val="693720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3</a:t>
            </a:fld>
            <a:endParaRPr lang="en-AU"/>
          </a:p>
        </p:txBody>
      </p:sp>
    </p:spTree>
    <p:extLst>
      <p:ext uri="{BB962C8B-B14F-4D97-AF65-F5344CB8AC3E}">
        <p14:creationId xmlns:p14="http://schemas.microsoft.com/office/powerpoint/2010/main" val="37262153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Arial" panose="020B0604020202020204" pitchFamily="34" charset="0"/>
                <a:cs typeface="Arial" panose="020B0604020202020204" pitchFamily="34" charset="0"/>
              </a:rPr>
              <a:t>Changes have occurred to the Languages achievement standard. The orange highlight (with dotted underlining) represents aspects from Version 8.4 that have been removed. The blue highlighting represents new information required to evidence achievement for a particular band level in Version 9.0. </a:t>
            </a:r>
          </a:p>
          <a:p>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For all languages:</a:t>
            </a:r>
          </a:p>
          <a:p>
            <a:pPr marL="252000" indent="-252000">
              <a:buFont typeface="+mj-lt"/>
              <a:buAutoNum type="arabicPeriod"/>
            </a:pPr>
            <a:r>
              <a:rPr lang="en-AU" dirty="0">
                <a:latin typeface="Arial" panose="020B0604020202020204" pitchFamily="34" charset="0"/>
                <a:cs typeface="Arial" panose="020B0604020202020204" pitchFamily="34" charset="0"/>
              </a:rPr>
              <a:t>Language examples that were present in Version 8.4 have been removed from Version 9.0. Language examples can now be found in the optional content elaborations and the optional Australian Curriculum language support resource for each language.</a:t>
            </a:r>
          </a:p>
          <a:p>
            <a:pPr marL="252000" indent="-252000">
              <a:buFont typeface="+mj-lt"/>
              <a:buAutoNum type="arabicPeriod"/>
            </a:pPr>
            <a:r>
              <a:rPr lang="en-AU" dirty="0">
                <a:latin typeface="Arial" panose="020B0604020202020204" pitchFamily="34" charset="0"/>
                <a:cs typeface="Arial" panose="020B0604020202020204" pitchFamily="34" charset="0"/>
              </a:rPr>
              <a:t>References to translation have been removed from Version 9.0. The focus is now on interpretation.</a:t>
            </a:r>
          </a:p>
          <a:p>
            <a:pPr marL="252000" indent="-252000">
              <a:buFont typeface="+mj-lt"/>
              <a:buAutoNum type="arabicPeriod"/>
            </a:pPr>
            <a:r>
              <a:rPr lang="en-AU" dirty="0">
                <a:latin typeface="Arial" panose="020B0604020202020204" pitchFamily="34" charset="0"/>
                <a:cs typeface="Arial" panose="020B0604020202020204" pitchFamily="34" charset="0"/>
              </a:rPr>
              <a:t>More consistent and explicit references to metalanguage are present in Version 9.0 than in Version 8.4. Students are now asked to use metalanguage in the achievement standard across all languages from Years 5–6 to Years 9–10 in the P–10 sequence and from Years 7 to 10 in the 7–10 sequence. </a:t>
            </a:r>
          </a:p>
          <a:p>
            <a:pPr marL="252000" indent="-252000">
              <a:buFont typeface="+mj-lt"/>
              <a:buAutoNum type="arabicPeriod"/>
            </a:pPr>
            <a:r>
              <a:rPr lang="en-AU" dirty="0">
                <a:latin typeface="Arial" panose="020B0604020202020204" pitchFamily="34" charset="0"/>
                <a:cs typeface="Arial" panose="020B0604020202020204" pitchFamily="34" charset="0"/>
              </a:rPr>
              <a:t>In Version 9.0, students are explicitly asked to reflect on their own language(s), culture(s) and identity. This is a new addition to Version 9.0.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30</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8674839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latin typeface="Arial" panose="020B0604020202020204" pitchFamily="34" charset="0"/>
                <a:cs typeface="Arial" panose="020B0604020202020204" pitchFamily="34" charset="0"/>
              </a:rPr>
              <a:t>On the QCAA website, there is a resource illustrating the sequence of achievement standards from Years 7‒10 for each language and for both sequences. There is a similar resource for Prep–Year 6.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31</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629708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b="0" dirty="0">
                <a:latin typeface="Arial" panose="020B0604020202020204" pitchFamily="34" charset="0"/>
                <a:cs typeface="Arial" panose="020B0604020202020204" pitchFamily="34" charset="0"/>
              </a:rPr>
              <a:t>The final section of </a:t>
            </a:r>
            <a:r>
              <a:rPr lang="en-US" b="1" i="0" dirty="0">
                <a:latin typeface="Arial" panose="020B0604020202020204" pitchFamily="34" charset="0"/>
                <a:cs typeface="Arial" panose="020B0604020202020204" pitchFamily="34" charset="0"/>
              </a:rPr>
              <a:t>Curriculum elements </a:t>
            </a:r>
            <a:r>
              <a:rPr lang="en-US" b="0" dirty="0">
                <a:latin typeface="Arial" panose="020B0604020202020204" pitchFamily="34" charset="0"/>
                <a:cs typeface="Arial" panose="020B0604020202020204" pitchFamily="34" charset="0"/>
              </a:rPr>
              <a:t>provides further information about </a:t>
            </a:r>
            <a:r>
              <a:rPr lang="en-AU" b="0" dirty="0">
                <a:latin typeface="Arial" panose="020B0604020202020204" pitchFamily="34" charset="0"/>
                <a:cs typeface="Arial" panose="020B0604020202020204" pitchFamily="34" charset="0"/>
              </a:rPr>
              <a:t>the content descriptions in the strands and sub-strands, which inform teaching and learning and assessment.</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dirty="0">
                <a:latin typeface="Arial" panose="020B0604020202020204" pitchFamily="34" charset="0"/>
                <a:cs typeface="Arial" panose="020B0604020202020204" pitchFamily="34" charset="0"/>
              </a:rPr>
              <a:t>Content descriptions specify the knowledge, understanding and skills that students learn and that teachers are expected to teach. The content elaborations provide optional examples of how to teach the content descriptions.</a:t>
            </a:r>
          </a:p>
          <a:p>
            <a:pPr>
              <a:defRPr/>
            </a:pPr>
            <a:endParaRPr lang="en-AU" b="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b="1" dirty="0">
                <a:latin typeface="Arial" panose="020B0604020202020204" pitchFamily="34" charset="0"/>
                <a:cs typeface="Arial" panose="020B0604020202020204" pitchFamily="34" charset="0"/>
              </a:rPr>
              <a:t>Source: </a:t>
            </a:r>
            <a:r>
              <a:rPr lang="en-AU" b="0" dirty="0">
                <a:latin typeface="Arial" panose="020B0604020202020204" pitchFamily="34" charset="0"/>
                <a:cs typeface="Arial" panose="020B0604020202020204" pitchFamily="34" charset="0"/>
              </a:rPr>
              <a:t>Image created in house using SmartArt. Adapted from </a:t>
            </a:r>
            <a:r>
              <a:rPr lang="en-AU" sz="1200" i="0" dirty="0">
                <a:solidFill>
                  <a:schemeClr val="tx1"/>
                </a:solidFill>
                <a:effectLst/>
                <a:latin typeface="Arial" panose="020B0604020202020204" pitchFamily="34" charset="0"/>
                <a:ea typeface="Calibri" panose="020F0502020204030204" pitchFamily="34" charset="0"/>
                <a:cs typeface="Arial" panose="020B0604020202020204" pitchFamily="34" charset="0"/>
              </a:rPr>
              <a:t>https://v9.australiancurriculum.edu.au/teacher-resources/understand-this-learning-area/languages.</a:t>
            </a:r>
            <a:endParaRPr lang="en-AU" sz="1200" dirty="0">
              <a:solidFill>
                <a:schemeClr val="tx1"/>
              </a:solidFill>
              <a:latin typeface="Arial" panose="020B0604020202020204" pitchFamily="34" charset="0"/>
              <a:cs typeface="Arial" panose="020B0604020202020204" pitchFamily="34" charset="0"/>
            </a:endParaRPr>
          </a:p>
          <a:p>
            <a:pPr>
              <a:defRPr/>
            </a:pPr>
            <a:endParaRPr lang="en-AU"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32</a:t>
            </a:fld>
            <a:endParaRPr lang="en-AU"/>
          </a:p>
        </p:txBody>
      </p:sp>
    </p:spTree>
    <p:extLst>
      <p:ext uri="{BB962C8B-B14F-4D97-AF65-F5344CB8AC3E}">
        <p14:creationId xmlns:p14="http://schemas.microsoft.com/office/powerpoint/2010/main" val="18103121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latin typeface="Arial" panose="020B0604020202020204" pitchFamily="34" charset="0"/>
                <a:cs typeface="Arial" panose="020B0604020202020204" pitchFamily="34" charset="0"/>
              </a:rPr>
              <a:t>The comparison documents show the changes to the content descriptions for Languages. The examples on screen are for German and Indonesian.</a:t>
            </a:r>
          </a:p>
          <a:p>
            <a:endParaRPr lang="en-AU"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33</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436299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latin typeface="Arial" panose="020B0604020202020204" pitchFamily="34" charset="0"/>
                <a:cs typeface="Arial" panose="020B0604020202020204" pitchFamily="34" charset="0"/>
              </a:rPr>
              <a:t>A key is used to show the changes from Version 8.4 to Version 9.0.</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dirty="0">
                <a:latin typeface="Arial" panose="020B0604020202020204" pitchFamily="34" charset="0"/>
                <a:cs typeface="Arial" panose="020B0604020202020204" pitchFamily="34" charset="0"/>
              </a:rPr>
              <a:t>The example is a snip of the Years </a:t>
            </a:r>
            <a:r>
              <a:rPr lang="en-AU" b="0" dirty="0">
                <a:latin typeface="Arial" panose="020B0604020202020204" pitchFamily="34" charset="0"/>
                <a:cs typeface="Arial" panose="020B0604020202020204" pitchFamily="34" charset="0"/>
              </a:rPr>
              <a:t>7</a:t>
            </a:r>
            <a:r>
              <a:rPr lang="en-AU" b="0" i="0" dirty="0">
                <a:solidFill>
                  <a:srgbClr val="4A4A4A"/>
                </a:solidFill>
                <a:effectLst/>
                <a:latin typeface="Arial" panose="020B0604020202020204" pitchFamily="34" charset="0"/>
                <a:cs typeface="Arial" panose="020B0604020202020204" pitchFamily="34" charset="0"/>
              </a:rPr>
              <a:t>–8 </a:t>
            </a:r>
            <a:r>
              <a:rPr lang="en-AU" b="0" dirty="0">
                <a:latin typeface="Arial" panose="020B0604020202020204" pitchFamily="34" charset="0"/>
                <a:cs typeface="Arial" panose="020B0604020202020204" pitchFamily="34" charset="0"/>
              </a:rPr>
              <a:t>Japanese (7</a:t>
            </a:r>
            <a:r>
              <a:rPr lang="en-AU" b="0" i="0" dirty="0">
                <a:solidFill>
                  <a:srgbClr val="4A4A4A"/>
                </a:solidFill>
                <a:effectLst/>
                <a:latin typeface="Arial" panose="020B0604020202020204" pitchFamily="34" charset="0"/>
                <a:cs typeface="Arial" panose="020B0604020202020204" pitchFamily="34" charset="0"/>
              </a:rPr>
              <a:t>–10 Sequence)</a:t>
            </a:r>
            <a:r>
              <a:rPr lang="en-AU" dirty="0">
                <a:latin typeface="Arial" panose="020B0604020202020204" pitchFamily="34" charset="0"/>
                <a:cs typeface="Arial" panose="020B0604020202020204" pitchFamily="34" charset="0"/>
              </a:rPr>
              <a:t>. For example, new content is highlighted in green.</a:t>
            </a:r>
          </a:p>
          <a:p>
            <a:endParaRPr lang="en-AU"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34</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917718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latin typeface="Arial" panose="020B0604020202020204" pitchFamily="34" charset="0"/>
                <a:cs typeface="Arial" panose="020B0604020202020204" pitchFamily="34" charset="0"/>
              </a:rPr>
              <a:t>If something has been refined from Version 8.4, it is not highlighted, </a:t>
            </a:r>
            <a:r>
              <a:rPr lang="en-AU" dirty="0">
                <a:solidFill>
                  <a:schemeClr val="tx2"/>
                </a:solidFill>
                <a:latin typeface="Arial" panose="020B0604020202020204" pitchFamily="34" charset="0"/>
                <a:cs typeface="Arial" panose="020B0604020202020204" pitchFamily="34" charset="0"/>
              </a:rPr>
              <a:t>such as in these examples from Years </a:t>
            </a:r>
            <a:r>
              <a:rPr lang="en-AU" b="0" dirty="0">
                <a:solidFill>
                  <a:schemeClr val="tx2"/>
                </a:solidFill>
                <a:latin typeface="Arial" panose="020B0604020202020204" pitchFamily="34" charset="0"/>
                <a:cs typeface="Arial" panose="020B0604020202020204" pitchFamily="34" charset="0"/>
              </a:rPr>
              <a:t>9</a:t>
            </a:r>
            <a:r>
              <a:rPr lang="en-AU" b="0" i="0" dirty="0">
                <a:solidFill>
                  <a:schemeClr val="tx2"/>
                </a:solidFill>
                <a:effectLst/>
                <a:latin typeface="Arial" panose="020B0604020202020204" pitchFamily="34" charset="0"/>
                <a:cs typeface="Arial" panose="020B0604020202020204" pitchFamily="34" charset="0"/>
              </a:rPr>
              <a:t>–10 </a:t>
            </a:r>
            <a:r>
              <a:rPr lang="en-AU" b="0" dirty="0">
                <a:solidFill>
                  <a:schemeClr val="tx2"/>
                </a:solidFill>
                <a:latin typeface="Arial" panose="020B0604020202020204" pitchFamily="34" charset="0"/>
                <a:cs typeface="Arial" panose="020B0604020202020204" pitchFamily="34" charset="0"/>
              </a:rPr>
              <a:t>Spanish (7</a:t>
            </a:r>
            <a:r>
              <a:rPr lang="en-AU" b="0" i="0" dirty="0">
                <a:solidFill>
                  <a:schemeClr val="tx2"/>
                </a:solidFill>
                <a:effectLst/>
                <a:latin typeface="Arial" panose="020B0604020202020204" pitchFamily="34" charset="0"/>
                <a:cs typeface="Arial" panose="020B0604020202020204" pitchFamily="34" charset="0"/>
              </a:rPr>
              <a:t>–10 Sequence). </a:t>
            </a:r>
            <a:endParaRPr lang="en-AU" dirty="0">
              <a:solidFill>
                <a:schemeClr val="tx2"/>
              </a:solidFill>
              <a:latin typeface="Arial" panose="020B0604020202020204" pitchFamily="34" charset="0"/>
              <a:cs typeface="Arial" panose="020B0604020202020204" pitchFamily="34" charset="0"/>
            </a:endParaRPr>
          </a:p>
          <a:p>
            <a:endParaRPr lang="en-AU"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35</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2933508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dirty="0">
                <a:latin typeface="Arial" panose="020B0604020202020204" pitchFamily="34" charset="0"/>
                <a:cs typeface="Arial" panose="020B0604020202020204" pitchFamily="34" charset="0"/>
              </a:rPr>
              <a:t>If something has been removed from Version 8.4 and no longer appears in Version 9.0, it is highlighted in red, such as the examples on the screen from </a:t>
            </a:r>
            <a:r>
              <a:rPr lang="en-AU" dirty="0">
                <a:solidFill>
                  <a:schemeClr val="tx2"/>
                </a:solidFill>
                <a:latin typeface="Arial" panose="020B0604020202020204" pitchFamily="34" charset="0"/>
                <a:cs typeface="Arial" panose="020B0604020202020204" pitchFamily="34" charset="0"/>
              </a:rPr>
              <a:t>Years </a:t>
            </a:r>
            <a:r>
              <a:rPr lang="en-AU" b="0" dirty="0">
                <a:solidFill>
                  <a:schemeClr val="tx2"/>
                </a:solidFill>
                <a:latin typeface="Arial" panose="020B0604020202020204" pitchFamily="34" charset="0"/>
                <a:cs typeface="Arial" panose="020B0604020202020204" pitchFamily="34" charset="0"/>
              </a:rPr>
              <a:t>9</a:t>
            </a:r>
            <a:r>
              <a:rPr lang="en-AU" b="0" i="0" dirty="0">
                <a:solidFill>
                  <a:schemeClr val="tx2"/>
                </a:solidFill>
                <a:effectLst/>
                <a:latin typeface="Arial" panose="020B0604020202020204" pitchFamily="34" charset="0"/>
                <a:cs typeface="Arial" panose="020B0604020202020204" pitchFamily="34" charset="0"/>
              </a:rPr>
              <a:t>–10 </a:t>
            </a:r>
            <a:r>
              <a:rPr lang="en-AU" b="0" dirty="0">
                <a:solidFill>
                  <a:schemeClr val="tx2"/>
                </a:solidFill>
                <a:latin typeface="Arial" panose="020B0604020202020204" pitchFamily="34" charset="0"/>
                <a:cs typeface="Arial" panose="020B0604020202020204" pitchFamily="34" charset="0"/>
              </a:rPr>
              <a:t>Spanish (7</a:t>
            </a:r>
            <a:r>
              <a:rPr lang="en-AU" b="0" i="0" dirty="0">
                <a:solidFill>
                  <a:schemeClr val="tx2"/>
                </a:solidFill>
                <a:effectLst/>
                <a:latin typeface="Arial" panose="020B0604020202020204" pitchFamily="34" charset="0"/>
                <a:cs typeface="Arial" panose="020B0604020202020204" pitchFamily="34" charset="0"/>
              </a:rPr>
              <a:t>–10 Sequence).</a:t>
            </a:r>
            <a:endParaRPr lang="en-AU" dirty="0">
              <a:latin typeface="Arial" panose="020B0604020202020204" pitchFamily="34" charset="0"/>
              <a:cs typeface="Arial" panose="020B0604020202020204" pitchFamily="34" charset="0"/>
            </a:endParaRPr>
          </a:p>
          <a:p>
            <a:endParaRPr lang="en-AU"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36</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096190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dirty="0">
                <a:latin typeface="Arial" panose="020B0604020202020204" pitchFamily="34" charset="0"/>
                <a:cs typeface="Arial" panose="020B0604020202020204" pitchFamily="34" charset="0"/>
              </a:rPr>
              <a:t>In this example, from Years </a:t>
            </a:r>
            <a:r>
              <a:rPr lang="en-AU" b="0" dirty="0">
                <a:latin typeface="Arial" panose="020B0604020202020204" pitchFamily="34" charset="0"/>
                <a:cs typeface="Arial" panose="020B0604020202020204" pitchFamily="34" charset="0"/>
              </a:rPr>
              <a:t>9</a:t>
            </a:r>
            <a:r>
              <a:rPr lang="en-AU" b="0" i="0" dirty="0">
                <a:solidFill>
                  <a:srgbClr val="4A4A4A"/>
                </a:solidFill>
                <a:effectLst/>
                <a:latin typeface="Arial" panose="020B0604020202020204" pitchFamily="34" charset="0"/>
                <a:cs typeface="Arial" panose="020B0604020202020204" pitchFamily="34" charset="0"/>
              </a:rPr>
              <a:t>–10 </a:t>
            </a:r>
            <a:r>
              <a:rPr lang="en-AU" b="0" dirty="0">
                <a:latin typeface="Arial" panose="020B0604020202020204" pitchFamily="34" charset="0"/>
                <a:cs typeface="Arial" panose="020B0604020202020204" pitchFamily="34" charset="0"/>
              </a:rPr>
              <a:t>Japanese (7</a:t>
            </a:r>
            <a:r>
              <a:rPr lang="en-AU" b="0" i="0" dirty="0">
                <a:solidFill>
                  <a:srgbClr val="4A4A4A"/>
                </a:solidFill>
                <a:effectLst/>
                <a:latin typeface="Arial" panose="020B0604020202020204" pitchFamily="34" charset="0"/>
                <a:cs typeface="Arial" panose="020B0604020202020204" pitchFamily="34" charset="0"/>
              </a:rPr>
              <a:t>–10 Sequence), references to the sub-strand Language change and variation have been removed from Version 9.0 of the Australian Curriculum. </a:t>
            </a:r>
            <a:endParaRPr lang="en-AU"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AU" dirty="0">
              <a:latin typeface="Arial" panose="020B0604020202020204" pitchFamily="34" charset="0"/>
              <a:cs typeface="Arial" panose="020B0604020202020204" pitchFamily="34" charset="0"/>
            </a:endParaRPr>
          </a:p>
          <a:p>
            <a:endParaRPr lang="en-AU"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37</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0538085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AU" dirty="0">
                <a:solidFill>
                  <a:schemeClr val="tx2"/>
                </a:solidFill>
                <a:latin typeface="Arial" panose="020B0604020202020204" pitchFamily="34" charset="0"/>
                <a:cs typeface="Arial" panose="020B0604020202020204" pitchFamily="34" charset="0"/>
              </a:rPr>
              <a:t>This example illustrates elements removed from Years </a:t>
            </a:r>
            <a:r>
              <a:rPr lang="en-AU" b="0" dirty="0">
                <a:solidFill>
                  <a:schemeClr val="tx2"/>
                </a:solidFill>
                <a:latin typeface="Arial" panose="020B0604020202020204" pitchFamily="34" charset="0"/>
                <a:cs typeface="Arial" panose="020B0604020202020204" pitchFamily="34" charset="0"/>
              </a:rPr>
              <a:t>9</a:t>
            </a:r>
            <a:r>
              <a:rPr lang="en-AU" b="0" i="0" dirty="0">
                <a:solidFill>
                  <a:schemeClr val="tx2"/>
                </a:solidFill>
                <a:effectLst/>
                <a:latin typeface="Arial" panose="020B0604020202020204" pitchFamily="34" charset="0"/>
                <a:cs typeface="Arial" panose="020B0604020202020204" pitchFamily="34" charset="0"/>
              </a:rPr>
              <a:t>–10 </a:t>
            </a:r>
            <a:r>
              <a:rPr lang="en-AU" b="0" dirty="0">
                <a:solidFill>
                  <a:schemeClr val="tx2"/>
                </a:solidFill>
                <a:latin typeface="Arial" panose="020B0604020202020204" pitchFamily="34" charset="0"/>
                <a:cs typeface="Arial" panose="020B0604020202020204" pitchFamily="34" charset="0"/>
              </a:rPr>
              <a:t>Japanese (7</a:t>
            </a:r>
            <a:r>
              <a:rPr lang="en-AU" b="0" i="0" dirty="0">
                <a:solidFill>
                  <a:schemeClr val="tx2"/>
                </a:solidFill>
                <a:effectLst/>
                <a:latin typeface="Arial" panose="020B0604020202020204" pitchFamily="34" charset="0"/>
                <a:cs typeface="Arial" panose="020B0604020202020204" pitchFamily="34" charset="0"/>
              </a:rPr>
              <a:t>–10 Sequence). Throughout Version 9.0 the key concepts have been removed from all languages. </a:t>
            </a:r>
            <a:endParaRPr lang="en-AU" dirty="0">
              <a:solidFill>
                <a:schemeClr val="tx2"/>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AU"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38</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1180041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6741A8-D977-C6FA-2E9B-8CE9C975A6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5B82F3-7E1D-C248-2443-C202D4586A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B6C668-A7C8-84B2-DB1A-69D8D38D606C}"/>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b="0"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4DA3B99A-A0A6-5CA3-0167-9067FA370125}"/>
              </a:ext>
            </a:extLst>
          </p:cNvPr>
          <p:cNvSpPr>
            <a:spLocks noGrp="1"/>
          </p:cNvSpPr>
          <p:nvPr>
            <p:ph type="sldNum" sz="quarter" idx="5"/>
          </p:nvPr>
        </p:nvSpPr>
        <p:spPr/>
        <p:txBody>
          <a:bodyPr/>
          <a:lstStyle/>
          <a:p>
            <a:pPr>
              <a:defRPr/>
            </a:pPr>
            <a:fld id="{7DC8D554-20BD-45E3-8F8F-C854CD9EEC52}" type="slidenum">
              <a:rPr lang="en-AU" smtClean="0"/>
              <a:pPr>
                <a:defRPr/>
              </a:pPr>
              <a:t>39</a:t>
            </a:fld>
            <a:endParaRPr lang="en-AU"/>
          </a:p>
        </p:txBody>
      </p:sp>
    </p:spTree>
    <p:extLst>
      <p:ext uri="{BB962C8B-B14F-4D97-AF65-F5344CB8AC3E}">
        <p14:creationId xmlns:p14="http://schemas.microsoft.com/office/powerpoint/2010/main" val="540913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342F3-0A34-B180-00B3-0D0302E470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0808E1-8780-00B8-1D6A-EF1CB402FF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BE5DCF-B3D2-FA0C-7039-AAE7B27DE041}"/>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b="0"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70E1B058-030C-66F1-7DEC-E010EA20435D}"/>
              </a:ext>
            </a:extLst>
          </p:cNvPr>
          <p:cNvSpPr>
            <a:spLocks noGrp="1"/>
          </p:cNvSpPr>
          <p:nvPr>
            <p:ph type="sldNum" sz="quarter" idx="5"/>
          </p:nvPr>
        </p:nvSpPr>
        <p:spPr/>
        <p:txBody>
          <a:bodyPr/>
          <a:lstStyle/>
          <a:p>
            <a:pPr>
              <a:defRPr/>
            </a:pPr>
            <a:fld id="{7DC8D554-20BD-45E3-8F8F-C854CD9EEC52}" type="slidenum">
              <a:rPr lang="en-AU" smtClean="0"/>
              <a:pPr>
                <a:defRPr/>
              </a:pPr>
              <a:t>4</a:t>
            </a:fld>
            <a:endParaRPr lang="en-AU"/>
          </a:p>
        </p:txBody>
      </p:sp>
    </p:spTree>
    <p:extLst>
      <p:ext uri="{BB962C8B-B14F-4D97-AF65-F5344CB8AC3E}">
        <p14:creationId xmlns:p14="http://schemas.microsoft.com/office/powerpoint/2010/main" val="17904666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latin typeface="Arial" panose="020B0604020202020204" pitchFamily="34" charset="0"/>
                <a:cs typeface="Arial" panose="020B0604020202020204" pitchFamily="34" charset="0"/>
              </a:rPr>
              <a:t>Resources to support the Australian Curriculum Version 9.0 can be found within the Australian Curriculum in Queensland Version 9.0 webpages. </a:t>
            </a:r>
          </a:p>
          <a:p>
            <a:pPr marL="0" indent="0">
              <a:buFont typeface="Arial" panose="020B0604020202020204" pitchFamily="34" charset="0"/>
              <a:buNone/>
            </a:pPr>
            <a:r>
              <a:rPr lang="en-AU" dirty="0">
                <a:latin typeface="Arial" panose="020B0604020202020204" pitchFamily="34" charset="0"/>
                <a:cs typeface="Arial" panose="020B0604020202020204" pitchFamily="34" charset="0"/>
              </a:rPr>
              <a:t>These webpages only include resources that have been created or updated to align with Version 9.0. </a:t>
            </a:r>
          </a:p>
          <a:p>
            <a:pPr marL="0" indent="0">
              <a:buFont typeface="Arial" panose="020B0604020202020204" pitchFamily="34" charset="0"/>
              <a:buNone/>
            </a:pPr>
            <a:endParaRPr lang="en-AU"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AU" sz="1200" b="1" dirty="0">
                <a:latin typeface="Arial" panose="020B0604020202020204" pitchFamily="34" charset="0"/>
                <a:cs typeface="Arial" panose="020B0604020202020204" pitchFamily="34" charset="0"/>
              </a:rPr>
              <a:t>Source: </a:t>
            </a:r>
            <a:r>
              <a:rPr lang="en-US" sz="1200" dirty="0">
                <a:effectLst/>
                <a:latin typeface="Arial" panose="020B0604020202020204" pitchFamily="34" charset="0"/>
                <a:cs typeface="Arial" panose="020B0604020202020204" pitchFamily="34" charset="0"/>
              </a:rPr>
              <a:t>Screenshot from QCAA website www.qcaa.qld.edu.au/p-10/aciq.</a:t>
            </a:r>
            <a:endParaRPr lang="en-AU"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40</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776628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latin typeface="Arial" panose="020B0604020202020204" pitchFamily="34" charset="0"/>
                <a:cs typeface="Arial" panose="020B0604020202020204" pitchFamily="34" charset="0"/>
              </a:rPr>
              <a:t>The Version 9.0 webpages support familiarisation with all three dimensions of the curriculum.</a:t>
            </a:r>
          </a:p>
          <a:p>
            <a:pPr marL="0" indent="0">
              <a:buFont typeface="Arial" panose="020B0604020202020204" pitchFamily="34" charset="0"/>
              <a:buNone/>
            </a:pPr>
            <a:r>
              <a:rPr lang="en-AU" dirty="0">
                <a:latin typeface="Arial" panose="020B0604020202020204" pitchFamily="34" charset="0"/>
                <a:cs typeface="Arial" panose="020B0604020202020204" pitchFamily="34" charset="0"/>
              </a:rPr>
              <a:t>Teachers can access advice and resources for their learning area and/or subject, </a:t>
            </a:r>
            <a:r>
              <a:rPr lang="en-AU" b="0" dirty="0">
                <a:latin typeface="Arial" panose="020B0604020202020204" pitchFamily="34" charset="0"/>
                <a:cs typeface="Arial" panose="020B0604020202020204" pitchFamily="34" charset="0"/>
              </a:rPr>
              <a:t>or</a:t>
            </a:r>
            <a:r>
              <a:rPr lang="en-AU" b="1" dirty="0">
                <a:latin typeface="Arial" panose="020B0604020202020204" pitchFamily="34" charset="0"/>
                <a:cs typeface="Arial" panose="020B0604020202020204" pitchFamily="34" charset="0"/>
              </a:rPr>
              <a:t> </a:t>
            </a:r>
            <a:r>
              <a:rPr lang="en-AU" dirty="0">
                <a:latin typeface="Arial" panose="020B0604020202020204" pitchFamily="34" charset="0"/>
                <a:cs typeface="Arial" panose="020B0604020202020204" pitchFamily="34" charset="0"/>
              </a:rPr>
              <a:t>the general capabilities, and the cross-curriculum priorities. </a:t>
            </a:r>
          </a:p>
          <a:p>
            <a:pPr marL="0" indent="0">
              <a:buFont typeface="Arial" panose="020B0604020202020204" pitchFamily="34" charset="0"/>
              <a:buNone/>
            </a:pPr>
            <a:endParaRPr lang="en-AU" dirty="0">
              <a:latin typeface="Arial" panose="020B0604020202020204" pitchFamily="34" charset="0"/>
              <a:cs typeface="Arial" panose="020B0604020202020204" pitchFamily="34" charset="0"/>
            </a:endParaRPr>
          </a:p>
          <a:p>
            <a:r>
              <a:rPr lang="en-AU" sz="1200" b="1" dirty="0">
                <a:latin typeface="Arial" panose="020B0604020202020204" pitchFamily="34" charset="0"/>
                <a:cs typeface="Arial" panose="020B0604020202020204" pitchFamily="34" charset="0"/>
              </a:rPr>
              <a:t>Source: </a:t>
            </a:r>
            <a:r>
              <a:rPr lang="en-US" sz="1200" dirty="0">
                <a:effectLst/>
                <a:latin typeface="Arial" panose="020B0604020202020204" pitchFamily="34" charset="0"/>
                <a:cs typeface="Arial" panose="020B0604020202020204" pitchFamily="34" charset="0"/>
              </a:rPr>
              <a:t>Screenshot from QCAA website www.qcaa.qld.edu.au/p-10/aciq/version-9.</a:t>
            </a:r>
            <a:endParaRPr lang="en-AU"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41</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7135858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dirty="0">
                <a:latin typeface="Arial" panose="020B0604020202020204" pitchFamily="34" charset="0"/>
                <a:cs typeface="Arial" panose="020B0604020202020204" pitchFamily="34" charset="0"/>
              </a:rPr>
              <a:t>On screen is a snapshot of some of the Languages resources. Hyperlinks and instructions to locate each resource have been included.</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42</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2849396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dirty="0">
                <a:latin typeface="Arial" panose="020B0604020202020204" pitchFamily="34" charset="0"/>
                <a:cs typeface="Arial" panose="020B0604020202020204" pitchFamily="34" charset="0"/>
              </a:rPr>
              <a:t>On screen is a snapshot of some of the Languages resources. Hyperlinks and instructions to locate each resource have been included.</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43</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0582812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44</a:t>
            </a:fld>
            <a:endParaRPr lang="en-AU"/>
          </a:p>
        </p:txBody>
      </p:sp>
    </p:spTree>
    <p:extLst>
      <p:ext uri="{BB962C8B-B14F-4D97-AF65-F5344CB8AC3E}">
        <p14:creationId xmlns:p14="http://schemas.microsoft.com/office/powerpoint/2010/main" val="37731965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Arial" panose="020B0604020202020204" pitchFamily="34" charset="0"/>
                <a:cs typeface="Arial" panose="020B0604020202020204" pitchFamily="34" charset="0"/>
              </a:rPr>
              <a:t>If you have any queries regarding Australian Curriculum v9.0: Languages, please contact the K–10 Curriculum and Assessment Branch.</a:t>
            </a:r>
          </a:p>
          <a:p>
            <a:pPr algn="l" rtl="0" fontAlgn="base"/>
            <a:br>
              <a:rPr lang="en-US" b="0" i="0" dirty="0">
                <a:solidFill>
                  <a:srgbClr val="000000"/>
                </a:solidFill>
                <a:effectLst/>
                <a:latin typeface="Arial" panose="020B0604020202020204" pitchFamily="34" charset="0"/>
                <a:cs typeface="Arial" panose="020B0604020202020204" pitchFamily="34" charset="0"/>
              </a:rPr>
            </a:br>
            <a:r>
              <a:rPr lang="en-US" b="0" i="0" dirty="0">
                <a:solidFill>
                  <a:srgbClr val="000000"/>
                </a:solidFill>
                <a:effectLst/>
                <a:latin typeface="Arial" panose="020B0604020202020204" pitchFamily="34" charset="0"/>
                <a:cs typeface="Arial" panose="020B0604020202020204" pitchFamily="34" charset="0"/>
              </a:rPr>
              <a:t>​</a:t>
            </a: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7DC8D554-20BD-45E3-8F8F-C854CD9EEC52}"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45</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7629857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46</a:t>
            </a:fld>
            <a:endParaRPr lang="en-AU"/>
          </a:p>
        </p:txBody>
      </p:sp>
    </p:spTree>
    <p:extLst>
      <p:ext uri="{BB962C8B-B14F-4D97-AF65-F5344CB8AC3E}">
        <p14:creationId xmlns:p14="http://schemas.microsoft.com/office/powerpoint/2010/main" val="41755080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7DC8D554-20BD-45E3-8F8F-C854CD9EEC52}" type="slidenum">
              <a:rPr lang="en-AU" smtClean="0"/>
              <a:pPr>
                <a:defRPr/>
              </a:pPr>
              <a:t>47</a:t>
            </a:fld>
            <a:endParaRPr lang="en-AU"/>
          </a:p>
        </p:txBody>
      </p:sp>
    </p:spTree>
    <p:extLst>
      <p:ext uri="{BB962C8B-B14F-4D97-AF65-F5344CB8AC3E}">
        <p14:creationId xmlns:p14="http://schemas.microsoft.com/office/powerpoint/2010/main" val="20005880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48</a:t>
            </a:fld>
            <a:endParaRPr lang="en-AU"/>
          </a:p>
        </p:txBody>
      </p:sp>
    </p:spTree>
    <p:extLst>
      <p:ext uri="{BB962C8B-B14F-4D97-AF65-F5344CB8AC3E}">
        <p14:creationId xmlns:p14="http://schemas.microsoft.com/office/powerpoint/2010/main" val="2510268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Arial" panose="020B0604020202020204" pitchFamily="34" charset="0"/>
                <a:cs typeface="Arial" panose="020B0604020202020204" pitchFamily="34" charset="0"/>
              </a:rPr>
              <a:t>If you don’t do so already, we recommend you follow QCAA on one or more social media platforms to stay in touch with us, and to find out about upcoming resources and professional learning.</a:t>
            </a:r>
            <a:endParaRPr lang="en-AU"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49</a:t>
            </a:fld>
            <a:endParaRPr lang="en-AU"/>
          </a:p>
        </p:txBody>
      </p:sp>
    </p:spTree>
    <p:extLst>
      <p:ext uri="{BB962C8B-B14F-4D97-AF65-F5344CB8AC3E}">
        <p14:creationId xmlns:p14="http://schemas.microsoft.com/office/powerpoint/2010/main" val="3004321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C81879-F70D-00FA-B4E5-608BD4D761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69E70A-30D7-8D55-296C-CBB4DAA235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23E16B-BAB2-F32D-FF51-BD4B0D969A6F}"/>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b="0"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300E48E6-1BF0-E8E2-FF4E-3601062FBD57}"/>
              </a:ext>
            </a:extLst>
          </p:cNvPr>
          <p:cNvSpPr>
            <a:spLocks noGrp="1"/>
          </p:cNvSpPr>
          <p:nvPr>
            <p:ph type="sldNum" sz="quarter" idx="5"/>
          </p:nvPr>
        </p:nvSpPr>
        <p:spPr/>
        <p:txBody>
          <a:bodyPr/>
          <a:lstStyle/>
          <a:p>
            <a:pPr>
              <a:defRPr/>
            </a:pPr>
            <a:fld id="{7DC8D554-20BD-45E3-8F8F-C854CD9EEC52}" type="slidenum">
              <a:rPr lang="en-AU" smtClean="0"/>
              <a:pPr>
                <a:defRPr/>
              </a:pPr>
              <a:t>5</a:t>
            </a:fld>
            <a:endParaRPr lang="en-AU"/>
          </a:p>
        </p:txBody>
      </p:sp>
    </p:spTree>
    <p:extLst>
      <p:ext uri="{BB962C8B-B14F-4D97-AF65-F5344CB8AC3E}">
        <p14:creationId xmlns:p14="http://schemas.microsoft.com/office/powerpoint/2010/main" val="755124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lang="en-US" sz="1200" dirty="0">
                <a:effectLst/>
                <a:latin typeface="Arial" panose="020B0604020202020204" pitchFamily="34" charset="0"/>
                <a:cs typeface="Arial" panose="020B0604020202020204" pitchFamily="34" charset="0"/>
              </a:rPr>
              <a:t>In the Australian Curriculum Version 9.0, </a:t>
            </a:r>
            <a:r>
              <a:rPr lang="en-AU" sz="1200" b="0" dirty="0">
                <a:latin typeface="Arial" panose="020B0604020202020204" pitchFamily="34" charset="0"/>
                <a:cs typeface="Arial" panose="020B0604020202020204" pitchFamily="34" charset="0"/>
              </a:rPr>
              <a:t>the three-dimensional interrelated structure has not changed as part of the review. The diagram visually represents these three dimensions. </a:t>
            </a: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endParaRPr lang="en-AU" sz="1200" b="1" dirty="0">
              <a:latin typeface="Arial" panose="020B0604020202020204" pitchFamily="34" charset="0"/>
              <a:cs typeface="Arial" panose="020B0604020202020204" pitchFamily="34" charset="0"/>
            </a:endParaRPr>
          </a:p>
          <a:p>
            <a:pPr>
              <a:spcBef>
                <a:spcPts val="0"/>
              </a:spcBef>
              <a:spcAft>
                <a:spcPts val="0"/>
              </a:spcAft>
            </a:pPr>
            <a:r>
              <a:rPr lang="en-AU" sz="1200" b="1" dirty="0">
                <a:latin typeface="Arial" panose="020B0604020202020204" pitchFamily="34" charset="0"/>
                <a:cs typeface="Arial" panose="020B0604020202020204" pitchFamily="34" charset="0"/>
              </a:rPr>
              <a:t>Source: </a:t>
            </a:r>
            <a:r>
              <a:rPr lang="en-AU" sz="1200" b="0" dirty="0">
                <a:latin typeface="Arial" panose="020B0604020202020204" pitchFamily="34" charset="0"/>
                <a:cs typeface="Arial" panose="020B0604020202020204" pitchFamily="34" charset="0"/>
              </a:rPr>
              <a:t>Script and picture adapted (addition of labels) from video at </a:t>
            </a:r>
            <a:r>
              <a:rPr lang="en-AU" sz="1200" u="sng"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www.v9.australiancurriculum.edu.au/help/website-tour</a:t>
            </a:r>
            <a:r>
              <a:rPr lang="en-AU" sz="1200" u="sng" dirty="0">
                <a:solidFill>
                  <a:schemeClr val="tx1"/>
                </a:solidFill>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(time stamp 50 seconds).</a:t>
            </a:r>
            <a:endParaRPr lang="en-AU" sz="1200" b="1"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6</a:t>
            </a:fld>
            <a:endParaRPr lang="en-AU"/>
          </a:p>
        </p:txBody>
      </p:sp>
    </p:spTree>
    <p:extLst>
      <p:ext uri="{BB962C8B-B14F-4D97-AF65-F5344CB8AC3E}">
        <p14:creationId xmlns:p14="http://schemas.microsoft.com/office/powerpoint/2010/main" val="1895969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lang="en-AU" sz="1200" b="0" dirty="0">
                <a:latin typeface="Arial" panose="020B0604020202020204" pitchFamily="34" charset="0"/>
                <a:cs typeface="Arial" panose="020B0604020202020204" pitchFamily="34" charset="0"/>
              </a:rPr>
              <a:t>The Australian Curriculum consists of eight learning areas. Languages is indicated in the magenta colour second from the right.</a:t>
            </a:r>
            <a:endParaRPr lang="en-AU" sz="1200" b="1"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endParaRPr lang="en-AU" sz="1200" b="1" dirty="0">
              <a:latin typeface="Arial" panose="020B0604020202020204" pitchFamily="34" charset="0"/>
              <a:cs typeface="Arial" panose="020B0604020202020204" pitchFamily="34" charset="0"/>
            </a:endParaRPr>
          </a:p>
          <a:p>
            <a:pPr>
              <a:spcBef>
                <a:spcPts val="0"/>
              </a:spcBef>
              <a:spcAft>
                <a:spcPts val="0"/>
              </a:spcAft>
            </a:pPr>
            <a:r>
              <a:rPr lang="en-AU" sz="1200" b="1" dirty="0">
                <a:latin typeface="Arial" panose="020B0604020202020204" pitchFamily="34" charset="0"/>
                <a:cs typeface="Arial" panose="020B0604020202020204" pitchFamily="34" charset="0"/>
              </a:rPr>
              <a:t>Source: </a:t>
            </a:r>
            <a:r>
              <a:rPr lang="en-AU" sz="1200" b="0" dirty="0">
                <a:latin typeface="Arial" panose="020B0604020202020204" pitchFamily="34" charset="0"/>
                <a:cs typeface="Arial" panose="020B0604020202020204" pitchFamily="34" charset="0"/>
              </a:rPr>
              <a:t>Script and picture adapted (addition of labels) from video at </a:t>
            </a:r>
            <a:r>
              <a:rPr lang="en-AU" sz="1200" u="sng"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www.v9.australiancurriculum.edu.au/help/website-tour</a:t>
            </a:r>
            <a:r>
              <a:rPr lang="en-AU" sz="1200" u="sng" dirty="0">
                <a:solidFill>
                  <a:schemeClr val="tx1"/>
                </a:solidFill>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(time stamp 50 seconds).</a:t>
            </a:r>
            <a:endParaRPr lang="en-AU" sz="1200" b="1"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7</a:t>
            </a:fld>
            <a:endParaRPr lang="en-AU"/>
          </a:p>
        </p:txBody>
      </p:sp>
    </p:spTree>
    <p:extLst>
      <p:ext uri="{BB962C8B-B14F-4D97-AF65-F5344CB8AC3E}">
        <p14:creationId xmlns:p14="http://schemas.microsoft.com/office/powerpoint/2010/main" val="1332276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lang="en-AU" sz="1200" b="0" dirty="0">
                <a:latin typeface="Arial" panose="020B0604020202020204" pitchFamily="34" charset="0"/>
                <a:cs typeface="Arial" panose="020B0604020202020204" pitchFamily="34" charset="0"/>
              </a:rPr>
              <a:t>There are seven general capabilities: </a:t>
            </a: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endParaRPr lang="en-AU" sz="1200" b="0" dirty="0">
              <a:latin typeface="Arial" panose="020B0604020202020204" pitchFamily="34" charset="0"/>
              <a:cs typeface="Arial" panose="020B0604020202020204" pitchFamily="34" charset="0"/>
            </a:endParaRPr>
          </a:p>
          <a:p>
            <a:pPr marL="252000" marR="0" lvl="0" indent="-25200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AU" sz="1200" b="0" dirty="0">
                <a:latin typeface="Arial" panose="020B0604020202020204" pitchFamily="34" charset="0"/>
                <a:cs typeface="Arial" panose="020B0604020202020204" pitchFamily="34" charset="0"/>
              </a:rPr>
              <a:t>Literacy</a:t>
            </a:r>
          </a:p>
          <a:p>
            <a:pPr marL="252000" marR="0" lvl="0" indent="-25200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AU" sz="1200" b="0" dirty="0">
                <a:latin typeface="Arial" panose="020B0604020202020204" pitchFamily="34" charset="0"/>
                <a:cs typeface="Arial" panose="020B0604020202020204" pitchFamily="34" charset="0"/>
              </a:rPr>
              <a:t>Numeracy</a:t>
            </a:r>
          </a:p>
          <a:p>
            <a:pPr marL="252000" marR="0" lvl="0" indent="-25200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AU" sz="1200" b="0" dirty="0">
                <a:latin typeface="Arial" panose="020B0604020202020204" pitchFamily="34" charset="0"/>
                <a:cs typeface="Arial" panose="020B0604020202020204" pitchFamily="34" charset="0"/>
              </a:rPr>
              <a:t>Digital literacy</a:t>
            </a:r>
          </a:p>
          <a:p>
            <a:pPr marL="252000" marR="0" lvl="0" indent="-25200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AU" sz="1200" b="0" dirty="0">
                <a:latin typeface="Arial" panose="020B0604020202020204" pitchFamily="34" charset="0"/>
                <a:cs typeface="Arial" panose="020B0604020202020204" pitchFamily="34" charset="0"/>
              </a:rPr>
              <a:t>Critical and creative thinking</a:t>
            </a:r>
          </a:p>
          <a:p>
            <a:pPr marL="252000" marR="0" lvl="0" indent="-25200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AU" sz="1200" b="0" dirty="0">
                <a:latin typeface="Arial" panose="020B0604020202020204" pitchFamily="34" charset="0"/>
                <a:cs typeface="Arial" panose="020B0604020202020204" pitchFamily="34" charset="0"/>
              </a:rPr>
              <a:t>Personal and social capability</a:t>
            </a:r>
          </a:p>
          <a:p>
            <a:pPr marL="252000" marR="0" lvl="0" indent="-25200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AU" sz="1200" b="0" dirty="0">
                <a:latin typeface="Arial" panose="020B0604020202020204" pitchFamily="34" charset="0"/>
                <a:cs typeface="Arial" panose="020B0604020202020204" pitchFamily="34" charset="0"/>
              </a:rPr>
              <a:t>Intercultural understanding, and </a:t>
            </a:r>
          </a:p>
          <a:p>
            <a:pPr marL="252000" marR="0" lvl="0" indent="-25200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AU" sz="1200" b="0" dirty="0">
                <a:latin typeface="Arial" panose="020B0604020202020204" pitchFamily="34" charset="0"/>
                <a:cs typeface="Arial" panose="020B0604020202020204" pitchFamily="34" charset="0"/>
              </a:rPr>
              <a:t>Ethical understanding. </a:t>
            </a: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endParaRPr lang="en-AU" sz="1200" b="0" dirty="0">
              <a:latin typeface="Arial" panose="020B0604020202020204" pitchFamily="34" charset="0"/>
              <a:cs typeface="Arial" panose="020B0604020202020204" pitchFamily="34" charset="0"/>
            </a:endParaRPr>
          </a:p>
          <a:p>
            <a:pPr marL="0" indent="0">
              <a:spcBef>
                <a:spcPts val="0"/>
              </a:spcBef>
              <a:spcAft>
                <a:spcPts val="0"/>
              </a:spcAft>
              <a:buFont typeface="Arial" panose="020B0604020202020204" pitchFamily="34" charset="0"/>
              <a:buNone/>
            </a:pPr>
            <a:r>
              <a:rPr lang="en-AU" sz="1200" b="0" dirty="0">
                <a:latin typeface="Arial" panose="020B0604020202020204" pitchFamily="34" charset="0"/>
                <a:cs typeface="Arial" panose="020B0604020202020204" pitchFamily="34" charset="0"/>
              </a:rPr>
              <a:t>As part of the review, the general capabilities have been refined. </a:t>
            </a:r>
          </a:p>
          <a:p>
            <a:pPr marL="0" indent="0">
              <a:spcBef>
                <a:spcPts val="0"/>
              </a:spcBef>
              <a:spcAft>
                <a:spcPts val="0"/>
              </a:spcAft>
              <a:buFont typeface="Arial" panose="020B0604020202020204" pitchFamily="34" charset="0"/>
              <a:buNone/>
            </a:pPr>
            <a:r>
              <a:rPr lang="en-AU" sz="1200" b="0" dirty="0">
                <a:latin typeface="Arial" panose="020B0604020202020204" pitchFamily="34" charset="0"/>
                <a:cs typeface="Arial" panose="020B0604020202020204" pitchFamily="34" charset="0"/>
              </a:rPr>
              <a:t>The Information, Communications and Technologies (ICT) </a:t>
            </a:r>
            <a:r>
              <a:rPr lang="en-US" sz="1200" b="0" dirty="0">
                <a:effectLst/>
                <a:latin typeface="Arial" panose="020B0604020202020204" pitchFamily="34" charset="0"/>
                <a:cs typeface="Arial" panose="020B0604020202020204" pitchFamily="34" charset="0"/>
              </a:rPr>
              <a:t>g</a:t>
            </a:r>
            <a:r>
              <a:rPr lang="en-US" sz="1200" dirty="0">
                <a:effectLst/>
                <a:latin typeface="Arial" panose="020B0604020202020204" pitchFamily="34" charset="0"/>
                <a:cs typeface="Arial" panose="020B0604020202020204" pitchFamily="34" charset="0"/>
              </a:rPr>
              <a:t>eneral capability in v8.4 has been renamed Digital literacy in v9.0 </a:t>
            </a:r>
            <a:r>
              <a:rPr lang="en-AU" sz="1200" b="0" dirty="0">
                <a:latin typeface="Arial" panose="020B0604020202020204" pitchFamily="34" charset="0"/>
                <a:cs typeface="Arial" panose="020B0604020202020204" pitchFamily="34" charset="0"/>
              </a:rPr>
              <a:t>to reflect current understandings in the field.</a:t>
            </a: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lang="en-AU" sz="1200" b="0" dirty="0">
                <a:latin typeface="Arial" panose="020B0604020202020204" pitchFamily="34" charset="0"/>
                <a:cs typeface="Arial" panose="020B0604020202020204" pitchFamily="34" charset="0"/>
              </a:rPr>
              <a:t>The Literacy and Numeracy general capabilities are no longer continua. In v9.0 they are progressions representing the fine-grained indicators of the typical trajectory of literacy and numeracy development. </a:t>
            </a: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lang="en-AU" sz="1200" b="0" dirty="0">
                <a:latin typeface="Arial" panose="020B0604020202020204" pitchFamily="34" charset="0"/>
                <a:cs typeface="Arial" panose="020B0604020202020204" pitchFamily="34" charset="0"/>
              </a:rPr>
              <a:t>The remaining general capabilities have had refinements to elements, sub-elements and continua. </a:t>
            </a:r>
          </a:p>
          <a:p>
            <a:pPr>
              <a:spcBef>
                <a:spcPts val="0"/>
              </a:spcBef>
              <a:spcAft>
                <a:spcPts val="0"/>
              </a:spcAft>
            </a:pPr>
            <a:endParaRPr lang="en-AU" sz="1200" b="1" dirty="0">
              <a:latin typeface="Arial" panose="020B0604020202020204" pitchFamily="34" charset="0"/>
              <a:cs typeface="Arial" panose="020B0604020202020204" pitchFamily="34" charset="0"/>
            </a:endParaRPr>
          </a:p>
          <a:p>
            <a:pPr>
              <a:spcBef>
                <a:spcPts val="0"/>
              </a:spcBef>
              <a:spcAft>
                <a:spcPts val="0"/>
              </a:spcAft>
            </a:pPr>
            <a:r>
              <a:rPr lang="en-AU" sz="1200" b="1" dirty="0">
                <a:latin typeface="Arial" panose="020B0604020202020204" pitchFamily="34" charset="0"/>
                <a:cs typeface="Arial" panose="020B0604020202020204" pitchFamily="34" charset="0"/>
              </a:rPr>
              <a:t>Source: </a:t>
            </a:r>
            <a:r>
              <a:rPr lang="en-AU" sz="1200" b="0" dirty="0">
                <a:latin typeface="Arial" panose="020B0604020202020204" pitchFamily="34" charset="0"/>
                <a:cs typeface="Arial" panose="020B0604020202020204" pitchFamily="34" charset="0"/>
              </a:rPr>
              <a:t>Script and picture adapted (addition of labels) from video at </a:t>
            </a:r>
            <a:r>
              <a:rPr lang="en-AU" sz="1200" u="sng"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www.v9.australiancurriculum.edu.au/help/website-tour</a:t>
            </a:r>
            <a:r>
              <a:rPr lang="en-AU" sz="1200" u="sng" dirty="0">
                <a:solidFill>
                  <a:schemeClr val="tx1"/>
                </a:solidFill>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(time stamp 50 seconds).</a:t>
            </a: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endParaRPr lang="en-AU" sz="1200" b="0" dirty="0">
              <a:latin typeface="Arial" panose="020B0604020202020204" pitchFamily="34" charset="0"/>
              <a:cs typeface="Arial" panose="020B0604020202020204" pitchFamily="34" charset="0"/>
            </a:endParaRPr>
          </a:p>
          <a:p>
            <a:pPr marL="171450" indent="-171450">
              <a:spcBef>
                <a:spcPts val="0"/>
              </a:spcBef>
              <a:spcAft>
                <a:spcPts val="0"/>
              </a:spcAft>
              <a:buFont typeface="Arial" panose="020B0604020202020204" pitchFamily="34" charset="0"/>
              <a:buChar char="•"/>
            </a:pPr>
            <a:endParaRPr lang="en-AU" sz="1200" b="1"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8</a:t>
            </a:fld>
            <a:endParaRPr lang="en-AU"/>
          </a:p>
        </p:txBody>
      </p:sp>
    </p:spTree>
    <p:extLst>
      <p:ext uri="{BB962C8B-B14F-4D97-AF65-F5344CB8AC3E}">
        <p14:creationId xmlns:p14="http://schemas.microsoft.com/office/powerpoint/2010/main" val="3551404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lang="en-AU" sz="1200" b="0" dirty="0">
                <a:latin typeface="Arial" panose="020B0604020202020204" pitchFamily="34" charset="0"/>
                <a:cs typeface="Arial" panose="020B0604020202020204" pitchFamily="34" charset="0"/>
              </a:rPr>
              <a:t>There are three cross-curriculum priorities:</a:t>
            </a: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endParaRPr lang="en-AU" sz="1200" b="0" dirty="0">
              <a:latin typeface="Arial" panose="020B0604020202020204" pitchFamily="34" charset="0"/>
              <a:cs typeface="Arial" panose="020B0604020202020204" pitchFamily="34" charset="0"/>
            </a:endParaRPr>
          </a:p>
          <a:p>
            <a:pPr marL="252000" marR="0" lvl="0" indent="-25200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AU" sz="1200" b="0" dirty="0">
                <a:latin typeface="Arial" panose="020B0604020202020204" pitchFamily="34" charset="0"/>
                <a:cs typeface="Arial" panose="020B0604020202020204" pitchFamily="34" charset="0"/>
              </a:rPr>
              <a:t>Aboriginal and Torres Strait Islander Histories and Cultures</a:t>
            </a:r>
          </a:p>
          <a:p>
            <a:pPr marL="252000" marR="0" lvl="0" indent="-25200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AU" sz="1200" b="0" dirty="0">
                <a:latin typeface="Arial" panose="020B0604020202020204" pitchFamily="34" charset="0"/>
                <a:cs typeface="Arial" panose="020B0604020202020204" pitchFamily="34" charset="0"/>
              </a:rPr>
              <a:t>Asia and Australia’s engagement with Asia, and </a:t>
            </a:r>
          </a:p>
          <a:p>
            <a:pPr marL="252000" marR="0" lvl="0" indent="-252000" algn="l" defTabSz="914400" rtl="0" eaLnBrk="0" fontAlgn="base" latinLnBrk="0" hangingPunct="0">
              <a:lnSpc>
                <a:spcPct val="100000"/>
              </a:lnSpc>
              <a:spcBef>
                <a:spcPts val="0"/>
              </a:spcBef>
              <a:spcAft>
                <a:spcPts val="0"/>
              </a:spcAft>
              <a:buClrTx/>
              <a:buSzTx/>
              <a:buFont typeface="Arial" panose="020B0604020202020204" pitchFamily="34" charset="0"/>
              <a:buChar char="•"/>
              <a:tabLst/>
              <a:defRPr/>
            </a:pPr>
            <a:r>
              <a:rPr lang="en-AU" sz="1200" b="0" dirty="0">
                <a:latin typeface="Arial" panose="020B0604020202020204" pitchFamily="34" charset="0"/>
                <a:cs typeface="Arial" panose="020B0604020202020204" pitchFamily="34" charset="0"/>
              </a:rPr>
              <a:t>Sustainability. </a:t>
            </a:r>
            <a:endParaRPr lang="en-AU" sz="1200" b="1"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ts val="0"/>
              </a:spcBef>
              <a:spcAft>
                <a:spcPts val="0"/>
              </a:spcAft>
              <a:buClrTx/>
              <a:buSzTx/>
              <a:buFont typeface="Arial" panose="020B0604020202020204" pitchFamily="34" charset="0"/>
              <a:buNone/>
              <a:tabLst/>
              <a:defRPr/>
            </a:pPr>
            <a:endParaRPr lang="en-AU" sz="1200" b="1" dirty="0">
              <a:latin typeface="Arial" panose="020B0604020202020204" pitchFamily="34" charset="0"/>
              <a:cs typeface="Arial" panose="020B0604020202020204" pitchFamily="34" charset="0"/>
            </a:endParaRPr>
          </a:p>
          <a:p>
            <a:pPr>
              <a:spcBef>
                <a:spcPts val="0"/>
              </a:spcBef>
              <a:spcAft>
                <a:spcPts val="0"/>
              </a:spcAft>
            </a:pPr>
            <a:r>
              <a:rPr lang="en-AU" sz="1200" b="1" dirty="0">
                <a:latin typeface="Arial" panose="020B0604020202020204" pitchFamily="34" charset="0"/>
                <a:cs typeface="Arial" panose="020B0604020202020204" pitchFamily="34" charset="0"/>
              </a:rPr>
              <a:t>Source: </a:t>
            </a:r>
            <a:r>
              <a:rPr lang="en-AU" sz="1200" b="0" dirty="0">
                <a:latin typeface="Arial" panose="020B0604020202020204" pitchFamily="34" charset="0"/>
                <a:cs typeface="Arial" panose="020B0604020202020204" pitchFamily="34" charset="0"/>
              </a:rPr>
              <a:t>Script and picture adapted (addition of labels) from video at </a:t>
            </a:r>
            <a:r>
              <a:rPr lang="en-AU" sz="1200" u="sng"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www.australiancurriculum.edu.au/help/website-tour</a:t>
            </a:r>
            <a:r>
              <a:rPr lang="en-AU" sz="1200" u="sng" dirty="0">
                <a:solidFill>
                  <a:schemeClr val="tx1"/>
                </a:solidFill>
                <a:latin typeface="Arial" panose="020B0604020202020204" pitchFamily="34" charset="0"/>
                <a:cs typeface="Arial" panose="020B0604020202020204" pitchFamily="34" charset="0"/>
              </a:rPr>
              <a:t> </a:t>
            </a:r>
            <a:r>
              <a:rPr lang="en-AU" sz="1200" dirty="0">
                <a:latin typeface="Arial" panose="020B0604020202020204" pitchFamily="34" charset="0"/>
                <a:cs typeface="Arial" panose="020B0604020202020204" pitchFamily="34" charset="0"/>
              </a:rPr>
              <a:t>(time stamp 50 seconds).</a:t>
            </a:r>
            <a:endParaRPr lang="en-AU" sz="1200" b="1"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9</a:t>
            </a:fld>
            <a:endParaRPr lang="en-AU"/>
          </a:p>
        </p:txBody>
      </p:sp>
    </p:spTree>
    <p:extLst>
      <p:ext uri="{BB962C8B-B14F-4D97-AF65-F5344CB8AC3E}">
        <p14:creationId xmlns:p14="http://schemas.microsoft.com/office/powerpoint/2010/main" val="10720880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www.qcaa.qld.edu.au/copyright" TargetMode="External"/><Relationship Id="rId2" Type="http://schemas.openxmlformats.org/officeDocument/2006/relationships/hyperlink" Target="https://creativecommons.org/licenses/by/4.0" TargetMode="External"/><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hyperlink" Target="https://www.qcaa.qld.edu.au/copyright" TargetMode="External"/></Relationships>
</file>

<file path=ppt/slideLayouts/_rels/slideLayout5.xml.rels><?xml version="1.0" encoding="UTF-8" standalone="yes"?>
<Relationships xmlns="http://schemas.openxmlformats.org/package/2006/relationships"><Relationship Id="rId8" Type="http://schemas.openxmlformats.org/officeDocument/2006/relationships/hyperlink" Target="https://twitter.com/QCAA_edu" TargetMode="External"/><Relationship Id="rId3" Type="http://schemas.openxmlformats.org/officeDocument/2006/relationships/image" Target="../media/image9.jpeg"/><Relationship Id="rId7" Type="http://schemas.openxmlformats.org/officeDocument/2006/relationships/image" Target="../media/image11.jpeg"/><Relationship Id="rId12" Type="http://schemas.openxmlformats.org/officeDocument/2006/relationships/image" Target="../media/image14.png"/><Relationship Id="rId2" Type="http://schemas.openxmlformats.org/officeDocument/2006/relationships/hyperlink" Target="https://www.instagram.com/myqce/" TargetMode="External"/><Relationship Id="rId1" Type="http://schemas.openxmlformats.org/officeDocument/2006/relationships/slideMaster" Target="../slideMasters/slideMaster2.xml"/><Relationship Id="rId6" Type="http://schemas.openxmlformats.org/officeDocument/2006/relationships/hyperlink" Target="http://www.youtube.com/user/TheQCAA" TargetMode="External"/><Relationship Id="rId11" Type="http://schemas.openxmlformats.org/officeDocument/2006/relationships/hyperlink" Target="http://www.facebook.com/qcaa.qld.edu.au" TargetMode="External"/><Relationship Id="rId5" Type="http://schemas.openxmlformats.org/officeDocument/2006/relationships/image" Target="../media/image10.jpeg"/><Relationship Id="rId10" Type="http://schemas.openxmlformats.org/officeDocument/2006/relationships/image" Target="../media/image13.svg"/><Relationship Id="rId4" Type="http://schemas.openxmlformats.org/officeDocument/2006/relationships/hyperlink" Target="https://www.linkedin.com/company/queensland-curriculum-and-assessment-authority" TargetMode="External"/><Relationship Id="rId9"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achers">
    <p:spTree>
      <p:nvGrpSpPr>
        <p:cNvPr id="1" name=""/>
        <p:cNvGrpSpPr/>
        <p:nvPr/>
      </p:nvGrpSpPr>
      <p:grpSpPr>
        <a:xfrm>
          <a:off x="0" y="0"/>
          <a:ext cx="0" cy="0"/>
          <a:chOff x="0" y="0"/>
          <a:chExt cx="0" cy="0"/>
        </a:xfrm>
      </p:grpSpPr>
      <p:pic>
        <p:nvPicPr>
          <p:cNvPr id="4" name="Picture 3" descr="A group of people sitting at tables&#10;&#10;Description automatically generated with medium confidence">
            <a:extLst>
              <a:ext uri="{FF2B5EF4-FFF2-40B4-BE49-F238E27FC236}">
                <a16:creationId xmlns:a16="http://schemas.microsoft.com/office/drawing/2014/main" id="{46330B5D-27FD-0374-AFD4-165DC3D0C1C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79512" y="-2463"/>
            <a:ext cx="8964000" cy="3204000"/>
          </a:xfrm>
          <a:prstGeom prst="rect">
            <a:avLst/>
          </a:prstGeom>
        </p:spPr>
      </p:pic>
      <p:sp>
        <p:nvSpPr>
          <p:cNvPr id="2" name="Title 1"/>
          <p:cNvSpPr>
            <a:spLocks noGrp="1"/>
          </p:cNvSpPr>
          <p:nvPr>
            <p:ph type="ctrTitle"/>
          </p:nvPr>
        </p:nvSpPr>
        <p:spPr>
          <a:xfrm>
            <a:off x="216371" y="2571750"/>
            <a:ext cx="8603779" cy="1296256"/>
          </a:xfrm>
        </p:spPr>
        <p:txBody>
          <a:bodyPr/>
          <a:lstStyle/>
          <a:p>
            <a:r>
              <a:rPr lang="en-US"/>
              <a:t>Click to edit Master title style</a:t>
            </a:r>
            <a:endParaRPr lang="en-AU"/>
          </a:p>
        </p:txBody>
      </p:sp>
      <p:sp>
        <p:nvSpPr>
          <p:cNvPr id="3" name="Subtitle 2"/>
          <p:cNvSpPr>
            <a:spLocks noGrp="1"/>
          </p:cNvSpPr>
          <p:nvPr>
            <p:ph type="subTitle" idx="1"/>
          </p:nvPr>
        </p:nvSpPr>
        <p:spPr>
          <a:xfrm>
            <a:off x="223589" y="3852900"/>
            <a:ext cx="8596561" cy="701967"/>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5" name="Vertical Text Placeholder 5">
            <a:extLst>
              <a:ext uri="{FF2B5EF4-FFF2-40B4-BE49-F238E27FC236}">
                <a16:creationId xmlns:a16="http://schemas.microsoft.com/office/drawing/2014/main" id="{7C5BA667-7C93-4F6D-823B-FF667F662A72}"/>
              </a:ext>
            </a:extLst>
          </p:cNvPr>
          <p:cNvSpPr>
            <a:spLocks noGrp="1"/>
          </p:cNvSpPr>
          <p:nvPr>
            <p:ph type="body" orient="vert" sz="quarter" idx="10" hasCustomPrompt="1"/>
          </p:nvPr>
        </p:nvSpPr>
        <p:spPr>
          <a:xfrm rot="10800000">
            <a:off x="8705031" y="3734138"/>
            <a:ext cx="144015" cy="618004"/>
          </a:xfrm>
        </p:spPr>
        <p:txBody>
          <a:bodyPr vert="eaVert">
            <a:noAutofit/>
          </a:bodyPr>
          <a:lstStyle>
            <a:lvl1pPr>
              <a:spcBef>
                <a:spcPts val="0"/>
              </a:spcBef>
              <a:defRPr sz="500" b="0">
                <a:solidFill>
                  <a:srgbClr val="808080"/>
                </a:solidFill>
              </a:defRPr>
            </a:lvl1pPr>
          </a:lstStyle>
          <a:p>
            <a:pPr lvl="0"/>
            <a:r>
              <a:rPr lang="en-US"/>
              <a:t>Job number</a:t>
            </a:r>
            <a:endParaRPr lang="en-AU"/>
          </a:p>
        </p:txBody>
      </p:sp>
      <p:cxnSp>
        <p:nvCxnSpPr>
          <p:cNvPr id="7" name="Straight Connector 6">
            <a:extLst>
              <a:ext uri="{FF2B5EF4-FFF2-40B4-BE49-F238E27FC236}">
                <a16:creationId xmlns:a16="http://schemas.microsoft.com/office/drawing/2014/main" id="{AF4FE5B6-3B6E-42B3-AEA6-BF85105B7E73}"/>
              </a:ext>
            </a:extLst>
          </p:cNvPr>
          <p:cNvCxnSpPr/>
          <p:nvPr userDrawn="1"/>
        </p:nvCxnSpPr>
        <p:spPr bwMode="auto">
          <a:xfrm>
            <a:off x="179512" y="3219822"/>
            <a:ext cx="8964488"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Rectangle 7">
            <a:extLst>
              <a:ext uri="{FF2B5EF4-FFF2-40B4-BE49-F238E27FC236}">
                <a16:creationId xmlns:a16="http://schemas.microsoft.com/office/drawing/2014/main" id="{18CC1C0E-F26E-BE22-09B3-E38E64F36DDD}"/>
              </a:ext>
            </a:extLst>
          </p:cNvPr>
          <p:cNvSpPr/>
          <p:nvPr userDrawn="1"/>
        </p:nvSpPr>
        <p:spPr>
          <a:xfrm>
            <a:off x="-304" y="195486"/>
            <a:ext cx="1818000" cy="39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descr="Sticker of ACiQv9.0">
            <a:extLst>
              <a:ext uri="{FF2B5EF4-FFF2-40B4-BE49-F238E27FC236}">
                <a16:creationId xmlns:a16="http://schemas.microsoft.com/office/drawing/2014/main" id="{1D5B7FC7-677A-61D6-74B1-5717EA84142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9928" y="220230"/>
            <a:ext cx="1439339" cy="335366"/>
          </a:xfrm>
          <a:prstGeom prst="rect">
            <a:avLst/>
          </a:prstGeom>
        </p:spPr>
      </p:pic>
    </p:spTree>
    <p:extLst>
      <p:ext uri="{BB962C8B-B14F-4D97-AF65-F5344CB8AC3E}">
        <p14:creationId xmlns:p14="http://schemas.microsoft.com/office/powerpoint/2010/main" val="72049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cknowledgment of Count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A0017-E93F-66A1-6916-4F80E150ECAD}"/>
              </a:ext>
            </a:extLst>
          </p:cNvPr>
          <p:cNvSpPr>
            <a:spLocks noGrp="1"/>
          </p:cNvSpPr>
          <p:nvPr>
            <p:ph type="title" hasCustomPrompt="1"/>
          </p:nvPr>
        </p:nvSpPr>
        <p:spPr>
          <a:xfrm>
            <a:off x="326819" y="378931"/>
            <a:ext cx="4912797" cy="392594"/>
          </a:xfrm>
        </p:spPr>
        <p:txBody>
          <a:bodyPr/>
          <a:lstStyle>
            <a:lvl1pPr>
              <a:defRPr>
                <a:solidFill>
                  <a:schemeClr val="tx1"/>
                </a:solidFill>
              </a:defRPr>
            </a:lvl1pPr>
          </a:lstStyle>
          <a:p>
            <a:r>
              <a:rPr lang="en-US"/>
              <a:t>Acknowledgment of Country</a:t>
            </a:r>
            <a:endParaRPr lang="en-AU"/>
          </a:p>
        </p:txBody>
      </p:sp>
      <p:sp>
        <p:nvSpPr>
          <p:cNvPr id="3" name="TextBox 2">
            <a:extLst>
              <a:ext uri="{FF2B5EF4-FFF2-40B4-BE49-F238E27FC236}">
                <a16:creationId xmlns:a16="http://schemas.microsoft.com/office/drawing/2014/main" id="{27875A55-C2B1-B33E-1759-D70FFB534D47}"/>
              </a:ext>
            </a:extLst>
          </p:cNvPr>
          <p:cNvSpPr txBox="1"/>
          <p:nvPr userDrawn="1"/>
        </p:nvSpPr>
        <p:spPr>
          <a:xfrm>
            <a:off x="326819" y="771525"/>
            <a:ext cx="5109277" cy="3643305"/>
          </a:xfrm>
          <a:prstGeom prst="rect">
            <a:avLst/>
          </a:prstGeom>
          <a:noFill/>
          <a:ln>
            <a:noFill/>
          </a:ln>
        </p:spPr>
        <p:txBody>
          <a:bodyPr wrap="square" lIns="0" tIns="0" rIns="0" bIns="0" rtlCol="0">
            <a:spAutoFit/>
          </a:bodyPr>
          <a:lstStyle/>
          <a:p>
            <a:pPr lvl="0"/>
            <a:r>
              <a:rPr lang="en-US" sz="1700" dirty="0">
                <a:solidFill>
                  <a:schemeClr val="tx1"/>
                </a:solidFill>
              </a:rPr>
              <a:t>QCAA acknowledges the Traditional Owners and Traditional Custodians of the lands on which we meet today.</a:t>
            </a:r>
          </a:p>
          <a:p>
            <a:pPr lvl="0"/>
            <a:r>
              <a:rPr lang="en-US" sz="1700" dirty="0">
                <a:solidFill>
                  <a:schemeClr val="tx1"/>
                </a:solidFill>
              </a:rPr>
              <a:t>We pay our respects to their Elders and their descendants, who continue cultural and spiritual connections to Country, and we extend that respect to Aboriginal people and Torres Strait Islander people here today.</a:t>
            </a:r>
          </a:p>
          <a:p>
            <a:pPr lvl="0"/>
            <a:r>
              <a:rPr lang="en-US" sz="1700" dirty="0">
                <a:solidFill>
                  <a:schemeClr val="tx1"/>
                </a:solidFill>
              </a:rPr>
              <a:t>We thank them for sharing their cultures and spiritualities and recognise the important contribution of this knowledge to our understanding of this place we call home.</a:t>
            </a:r>
          </a:p>
          <a:p>
            <a:pPr lvl="0"/>
            <a:r>
              <a:rPr lang="en-US" sz="1050" dirty="0">
                <a:solidFill>
                  <a:schemeClr val="tx1"/>
                </a:solidFill>
              </a:rPr>
              <a:t>Artwork ‘Growth through Learning’ by </a:t>
            </a:r>
            <a:r>
              <a:rPr lang="en-US" sz="1050" dirty="0" err="1">
                <a:solidFill>
                  <a:schemeClr val="tx1"/>
                </a:solidFill>
              </a:rPr>
              <a:t>Chern’ee</a:t>
            </a:r>
            <a:r>
              <a:rPr lang="en-US" sz="1050" dirty="0">
                <a:solidFill>
                  <a:schemeClr val="tx1"/>
                </a:solidFill>
              </a:rPr>
              <a:t>, Brooke and Jesse Sutton, </a:t>
            </a:r>
            <a:r>
              <a:rPr lang="en-US" sz="1050" dirty="0" err="1">
                <a:solidFill>
                  <a:schemeClr val="tx1"/>
                </a:solidFill>
              </a:rPr>
              <a:t>Kalkadoon</a:t>
            </a:r>
            <a:r>
              <a:rPr lang="en-US" sz="1050" dirty="0">
                <a:solidFill>
                  <a:schemeClr val="tx1"/>
                </a:solidFill>
              </a:rPr>
              <a:t>.</a:t>
            </a:r>
          </a:p>
        </p:txBody>
      </p:sp>
      <p:pic>
        <p:nvPicPr>
          <p:cNvPr id="4" name="Picture 3" descr="A colorful art piece with a flower&#10;&#10;Description automatically generated with medium confidence">
            <a:extLst>
              <a:ext uri="{FF2B5EF4-FFF2-40B4-BE49-F238E27FC236}">
                <a16:creationId xmlns:a16="http://schemas.microsoft.com/office/drawing/2014/main" id="{545B9814-EEE4-60C2-E2BF-7D0FB75FEA9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71687" y="248603"/>
            <a:ext cx="3252940" cy="4339371"/>
          </a:xfrm>
          <a:prstGeom prst="rect">
            <a:avLst/>
          </a:prstGeom>
        </p:spPr>
      </p:pic>
    </p:spTree>
    <p:extLst>
      <p:ext uri="{BB962C8B-B14F-4D97-AF65-F5344CB8AC3E}">
        <p14:creationId xmlns:p14="http://schemas.microsoft.com/office/powerpoint/2010/main" val="4205486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bullet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2C05F-825A-4DB5-BB9C-EF60B33087A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9A6235C-E6A2-4CFF-BB98-FA9B787BCEB8}"/>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spcBef>
                <a:spcPts val="300"/>
              </a:spcBef>
              <a:defRPr>
                <a:latin typeface="Arial" panose="020B0604020202020204" pitchFamily="34" charset="0"/>
                <a:cs typeface="Arial" panose="020B0604020202020204" pitchFamily="34" charset="0"/>
              </a:defRPr>
            </a:lvl2pPr>
            <a:lvl3pPr>
              <a:spcBef>
                <a:spcPts val="300"/>
              </a:spcBef>
              <a:defRPr>
                <a:latin typeface="Arial" panose="020B0604020202020204" pitchFamily="34" charset="0"/>
                <a:cs typeface="Arial" panose="020B0604020202020204" pitchFamily="34" charset="0"/>
              </a:defRPr>
            </a:lvl3pPr>
            <a:lvl4pPr>
              <a:spcBef>
                <a:spcPts val="300"/>
              </a:spcBef>
              <a:defRPr>
                <a:latin typeface="Arial" panose="020B0604020202020204" pitchFamily="34" charset="0"/>
                <a:cs typeface="Arial" panose="020B0604020202020204" pitchFamily="34" charset="0"/>
              </a:defRPr>
            </a:lvl4pPr>
            <a:lvl5pPr>
              <a:spcBef>
                <a:spcPts val="300"/>
              </a:spcBef>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193403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pyright notice">
    <p:spTree>
      <p:nvGrpSpPr>
        <p:cNvPr id="1" name=""/>
        <p:cNvGrpSpPr/>
        <p:nvPr/>
      </p:nvGrpSpPr>
      <p:grpSpPr>
        <a:xfrm>
          <a:off x="0" y="0"/>
          <a:ext cx="0" cy="0"/>
          <a:chOff x="0" y="0"/>
          <a:chExt cx="0" cy="0"/>
        </a:xfrm>
      </p:grpSpPr>
      <p:sp>
        <p:nvSpPr>
          <p:cNvPr id="5" name="Content Placeholder 7">
            <a:extLst>
              <a:ext uri="{FF2B5EF4-FFF2-40B4-BE49-F238E27FC236}">
                <a16:creationId xmlns:a16="http://schemas.microsoft.com/office/drawing/2014/main" id="{4A1A62DA-5614-4A9F-B103-C2F53BF002CD}"/>
              </a:ext>
            </a:extLst>
          </p:cNvPr>
          <p:cNvSpPr>
            <a:spLocks noGrp="1"/>
          </p:cNvSpPr>
          <p:nvPr>
            <p:ph sz="quarter" idx="11" hasCustomPrompt="1"/>
          </p:nvPr>
        </p:nvSpPr>
        <p:spPr>
          <a:xfrm>
            <a:off x="323528" y="843558"/>
            <a:ext cx="8496000" cy="3644305"/>
          </a:xfrm>
        </p:spPr>
        <p:txBody>
          <a:bodyPr>
            <a:normAutofit/>
          </a:bodyPr>
          <a:lstStyle>
            <a:lvl1pPr>
              <a:defRPr sz="14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a:lnSpc>
                <a:spcPct val="110000"/>
              </a:lnSpc>
              <a:spcAft>
                <a:spcPts val="0"/>
              </a:spcAft>
            </a:pPr>
            <a:r>
              <a:rPr lang="en-US" sz="1200"/>
              <a:t>               </a:t>
            </a:r>
            <a:r>
              <a:rPr lang="en-US" sz="1400"/>
              <a:t>© State of Queensland (QCAA) </a:t>
            </a:r>
            <a:r>
              <a:rPr lang="en-AU" sz="1400"/>
              <a:t>2021</a:t>
            </a:r>
          </a:p>
          <a:p>
            <a:pPr>
              <a:lnSpc>
                <a:spcPct val="110000"/>
              </a:lnSpc>
            </a:pPr>
            <a:r>
              <a:rPr lang="en-AU" sz="1400" b="1" spc="-20"/>
              <a:t>Licence</a:t>
            </a:r>
            <a:r>
              <a:rPr lang="en-AU" sz="1400" spc="-20"/>
              <a:t>: </a:t>
            </a:r>
            <a:r>
              <a:rPr lang="en-AU" sz="1400" spc="-20">
                <a:hlinkClick r:id="rId2"/>
              </a:rPr>
              <a:t>https://creativecommons.org/licenses/by/4.0</a:t>
            </a:r>
            <a:r>
              <a:rPr lang="en-AU" sz="1400" spc="-20"/>
              <a:t> </a:t>
            </a:r>
            <a:r>
              <a:rPr lang="en-AU" sz="1400" b="1" spc="-20">
                <a:solidFill>
                  <a:schemeClr val="tx2">
                    <a:lumMod val="50000"/>
                    <a:lumOff val="50000"/>
                  </a:schemeClr>
                </a:solidFill>
              </a:rPr>
              <a:t>|</a:t>
            </a:r>
            <a:r>
              <a:rPr lang="en-AU" sz="1400" spc="-20"/>
              <a:t> </a:t>
            </a:r>
            <a:r>
              <a:rPr lang="en-AU" sz="1400" b="1" spc="-20"/>
              <a:t>Copyright notice:</a:t>
            </a:r>
            <a:r>
              <a:rPr lang="en-AU" sz="1400" spc="-20"/>
              <a:t> </a:t>
            </a:r>
            <a:r>
              <a:rPr lang="en-AU" sz="1400" spc="-20">
                <a:hlinkClick r:id="rId3"/>
              </a:rPr>
              <a:t>www.qcaa.qld.edu.au/copyright</a:t>
            </a:r>
            <a:r>
              <a:rPr lang="en-AU" sz="1400" spc="-20"/>
              <a:t> — lists the full terms and conditions, which specify certain exceptions to the licence. </a:t>
            </a:r>
            <a:r>
              <a:rPr lang="en-AU" sz="1400" b="1" spc="-20">
                <a:solidFill>
                  <a:schemeClr val="tx2">
                    <a:lumMod val="50000"/>
                    <a:lumOff val="50000"/>
                  </a:schemeClr>
                </a:solidFill>
              </a:rPr>
              <a:t>|</a:t>
            </a:r>
            <a:r>
              <a:rPr lang="en-AU" sz="1400" spc="-20"/>
              <a:t> </a:t>
            </a:r>
            <a:br>
              <a:rPr lang="en-AU" sz="1400" spc="-20"/>
            </a:br>
            <a:r>
              <a:rPr lang="en-US" sz="1400" b="1"/>
              <a:t>Attribution </a:t>
            </a:r>
            <a:r>
              <a:rPr lang="en-US" sz="1400"/>
              <a:t>(include the link): ©</a:t>
            </a:r>
            <a:r>
              <a:rPr lang="en-AU" sz="1400"/>
              <a:t> </a:t>
            </a:r>
            <a:r>
              <a:rPr lang="en-US" sz="1400"/>
              <a:t>State</a:t>
            </a:r>
            <a:r>
              <a:rPr lang="en-AU" sz="1400"/>
              <a:t> </a:t>
            </a:r>
            <a:r>
              <a:rPr lang="en-US" sz="1400"/>
              <a:t>of</a:t>
            </a:r>
            <a:r>
              <a:rPr lang="en-AU" sz="1400"/>
              <a:t> </a:t>
            </a:r>
            <a:r>
              <a:rPr lang="en-US" sz="1400"/>
              <a:t>Queensland</a:t>
            </a:r>
            <a:r>
              <a:rPr lang="en-AU" sz="1400"/>
              <a:t> </a:t>
            </a:r>
            <a:r>
              <a:rPr lang="en-US" sz="1400"/>
              <a:t>(QCAA)</a:t>
            </a:r>
            <a:r>
              <a:rPr lang="en-AU" sz="1400"/>
              <a:t> 2021 </a:t>
            </a:r>
            <a:r>
              <a:rPr lang="en-AU" sz="1400" spc="-20">
                <a:hlinkClick r:id="rId3"/>
              </a:rPr>
              <a:t>www.qcaa.qld.edu.au/copyright</a:t>
            </a:r>
            <a:r>
              <a:rPr lang="en-AU" sz="1400" spc="-20"/>
              <a:t> </a:t>
            </a:r>
            <a:endParaRPr lang="en-AU" sz="1400"/>
          </a:p>
          <a:p>
            <a:pPr>
              <a:lnSpc>
                <a:spcPct val="110000"/>
              </a:lnSpc>
            </a:pPr>
            <a:r>
              <a:rPr lang="en-US" sz="1400"/>
              <a:t>Other copyright material in this presentation is listed on the previous slide/s. </a:t>
            </a:r>
            <a:endParaRPr lang="en-US"/>
          </a:p>
        </p:txBody>
      </p:sp>
      <p:sp>
        <p:nvSpPr>
          <p:cNvPr id="2" name="Title 1">
            <a:extLst>
              <a:ext uri="{FF2B5EF4-FFF2-40B4-BE49-F238E27FC236}">
                <a16:creationId xmlns:a16="http://schemas.microsoft.com/office/drawing/2014/main" id="{7AFFA97D-ABC9-4BB6-BC0F-7F95F2C902CB}"/>
              </a:ext>
            </a:extLst>
          </p:cNvPr>
          <p:cNvSpPr>
            <a:spLocks noGrp="1"/>
          </p:cNvSpPr>
          <p:nvPr>
            <p:ph type="title" hasCustomPrompt="1"/>
          </p:nvPr>
        </p:nvSpPr>
        <p:spPr/>
        <p:txBody>
          <a:bodyPr/>
          <a:lstStyle>
            <a:lvl1pPr>
              <a:defRPr/>
            </a:lvl1pPr>
          </a:lstStyle>
          <a:p>
            <a:r>
              <a:rPr lang="en-US"/>
              <a:t>Copyright notice</a:t>
            </a:r>
            <a:endParaRPr lang="en-AU"/>
          </a:p>
        </p:txBody>
      </p:sp>
      <p:pic>
        <p:nvPicPr>
          <p:cNvPr id="4" name="Picture 3">
            <a:hlinkClick r:id="rId4"/>
            <a:extLst>
              <a:ext uri="{FF2B5EF4-FFF2-40B4-BE49-F238E27FC236}">
                <a16:creationId xmlns:a16="http://schemas.microsoft.com/office/drawing/2014/main" id="{70247D21-6793-4DFC-A2F4-2109C47AFB3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21240" y="771550"/>
            <a:ext cx="576000" cy="275357"/>
          </a:xfrm>
          <a:prstGeom prst="rect">
            <a:avLst/>
          </a:prstGeom>
        </p:spPr>
      </p:pic>
    </p:spTree>
    <p:extLst>
      <p:ext uri="{BB962C8B-B14F-4D97-AF65-F5344CB8AC3E}">
        <p14:creationId xmlns:p14="http://schemas.microsoft.com/office/powerpoint/2010/main" val="1083880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ocial media lin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F4F48-2ED4-41FF-9E26-48A0CD37FB51}"/>
              </a:ext>
            </a:extLst>
          </p:cNvPr>
          <p:cNvSpPr>
            <a:spLocks noGrp="1"/>
          </p:cNvSpPr>
          <p:nvPr>
            <p:ph type="title"/>
          </p:nvPr>
        </p:nvSpPr>
        <p:spPr/>
        <p:txBody>
          <a:bodyPr/>
          <a:lstStyle/>
          <a:p>
            <a:r>
              <a:rPr lang="en-US"/>
              <a:t>Click to edit Master title style</a:t>
            </a:r>
            <a:endParaRPr lang="en-AU"/>
          </a:p>
        </p:txBody>
      </p:sp>
      <p:grpSp>
        <p:nvGrpSpPr>
          <p:cNvPr id="3" name="Group 2">
            <a:extLst>
              <a:ext uri="{FF2B5EF4-FFF2-40B4-BE49-F238E27FC236}">
                <a16:creationId xmlns:a16="http://schemas.microsoft.com/office/drawing/2014/main" id="{B9842DB0-82E7-41CA-BFFC-39A3D9AFFCBA}"/>
              </a:ext>
            </a:extLst>
          </p:cNvPr>
          <p:cNvGrpSpPr/>
          <p:nvPr userDrawn="1"/>
        </p:nvGrpSpPr>
        <p:grpSpPr>
          <a:xfrm>
            <a:off x="5098342" y="2787774"/>
            <a:ext cx="1946367" cy="1511343"/>
            <a:chOff x="6542776" y="3438000"/>
            <a:chExt cx="1946367" cy="1511343"/>
          </a:xfrm>
        </p:grpSpPr>
        <p:sp>
          <p:nvSpPr>
            <p:cNvPr id="4" name="Instagram - text">
              <a:extLst>
                <a:ext uri="{FF2B5EF4-FFF2-40B4-BE49-F238E27FC236}">
                  <a16:creationId xmlns:a16="http://schemas.microsoft.com/office/drawing/2014/main" id="{7BFCBED1-5FE7-4FC2-B17B-49EC7B63B7E5}"/>
                </a:ext>
              </a:extLst>
            </p:cNvPr>
            <p:cNvSpPr/>
            <p:nvPr/>
          </p:nvSpPr>
          <p:spPr>
            <a:xfrm>
              <a:off x="6542776" y="4653979"/>
              <a:ext cx="1946367" cy="261610"/>
            </a:xfrm>
            <a:prstGeom prst="rect">
              <a:avLst/>
            </a:prstGeom>
          </p:spPr>
          <p:txBody>
            <a:bodyPr wrap="none">
              <a:spAutoFit/>
            </a:bodyPr>
            <a:lstStyle/>
            <a:p>
              <a:pPr algn="ctr"/>
              <a:r>
                <a:rPr lang="en-AU" sz="1100"/>
                <a:t>www.instagram.com/myqce/</a:t>
              </a:r>
            </a:p>
          </p:txBody>
        </p:sp>
        <p:sp>
          <p:nvSpPr>
            <p:cNvPr id="5" name="Instagram link">
              <a:hlinkClick r:id="rId2"/>
              <a:extLst>
                <a:ext uri="{FF2B5EF4-FFF2-40B4-BE49-F238E27FC236}">
                  <a16:creationId xmlns:a16="http://schemas.microsoft.com/office/drawing/2014/main" id="{2906FBA8-6AAF-4054-B3C3-48B045FB8314}"/>
                </a:ext>
              </a:extLst>
            </p:cNvPr>
            <p:cNvSpPr/>
            <p:nvPr/>
          </p:nvSpPr>
          <p:spPr bwMode="auto">
            <a:xfrm>
              <a:off x="6558561" y="4661638"/>
              <a:ext cx="1930582"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6" name="Instagram - logo">
              <a:extLst>
                <a:ext uri="{FF2B5EF4-FFF2-40B4-BE49-F238E27FC236}">
                  <a16:creationId xmlns:a16="http://schemas.microsoft.com/office/drawing/2014/main" id="{A7B8F419-98E5-4CF3-93B5-9EFE1D2E050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944459" y="3438000"/>
              <a:ext cx="1143000" cy="1143000"/>
            </a:xfrm>
            <a:prstGeom prst="rect">
              <a:avLst/>
            </a:prstGeom>
          </p:spPr>
        </p:pic>
      </p:grpSp>
      <p:grpSp>
        <p:nvGrpSpPr>
          <p:cNvPr id="7" name="Group 6">
            <a:extLst>
              <a:ext uri="{FF2B5EF4-FFF2-40B4-BE49-F238E27FC236}">
                <a16:creationId xmlns:a16="http://schemas.microsoft.com/office/drawing/2014/main" id="{E5AFCB6F-4AC2-4F9A-890C-E72AE363CF38}"/>
              </a:ext>
            </a:extLst>
          </p:cNvPr>
          <p:cNvGrpSpPr/>
          <p:nvPr userDrawn="1"/>
        </p:nvGrpSpPr>
        <p:grpSpPr>
          <a:xfrm>
            <a:off x="1529435" y="2787774"/>
            <a:ext cx="3093612" cy="1647184"/>
            <a:chOff x="3158657" y="3590400"/>
            <a:chExt cx="3093612" cy="1647184"/>
          </a:xfrm>
        </p:grpSpPr>
        <p:sp>
          <p:nvSpPr>
            <p:cNvPr id="8" name="Linkedin - text">
              <a:extLst>
                <a:ext uri="{FF2B5EF4-FFF2-40B4-BE49-F238E27FC236}">
                  <a16:creationId xmlns:a16="http://schemas.microsoft.com/office/drawing/2014/main" id="{D76F360D-06C2-4CB4-BE27-74CFEFAEAF96}"/>
                </a:ext>
              </a:extLst>
            </p:cNvPr>
            <p:cNvSpPr/>
            <p:nvPr userDrawn="1"/>
          </p:nvSpPr>
          <p:spPr>
            <a:xfrm>
              <a:off x="3158657" y="4806379"/>
              <a:ext cx="3093612" cy="430887"/>
            </a:xfrm>
            <a:prstGeom prst="rect">
              <a:avLst/>
            </a:prstGeom>
          </p:spPr>
          <p:txBody>
            <a:bodyPr wrap="square">
              <a:spAutoFit/>
            </a:bodyPr>
            <a:lstStyle/>
            <a:p>
              <a:pPr algn="ctr"/>
              <a:r>
                <a:rPr lang="en-AU" sz="1100"/>
                <a:t>www.linkedin.com/company/queensland-curriculum-and-assessment-authority</a:t>
              </a:r>
            </a:p>
          </p:txBody>
        </p:sp>
        <p:sp>
          <p:nvSpPr>
            <p:cNvPr id="9" name="Linkedin link">
              <a:hlinkClick r:id="rId4"/>
              <a:extLst>
                <a:ext uri="{FF2B5EF4-FFF2-40B4-BE49-F238E27FC236}">
                  <a16:creationId xmlns:a16="http://schemas.microsoft.com/office/drawing/2014/main" id="{8C778D02-2D29-4E07-BF6E-45B1AD890BA0}"/>
                </a:ext>
              </a:extLst>
            </p:cNvPr>
            <p:cNvSpPr/>
            <p:nvPr/>
          </p:nvSpPr>
          <p:spPr bwMode="auto">
            <a:xfrm>
              <a:off x="3386708" y="4814038"/>
              <a:ext cx="2638426" cy="423546"/>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10" name="Linkedin - logo">
              <a:extLst>
                <a:ext uri="{FF2B5EF4-FFF2-40B4-BE49-F238E27FC236}">
                  <a16:creationId xmlns:a16="http://schemas.microsoft.com/office/drawing/2014/main" id="{F77288E1-7901-4661-9541-018390BB7D3A}"/>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133963" y="3590400"/>
              <a:ext cx="1143000" cy="1143000"/>
            </a:xfrm>
            <a:prstGeom prst="rect">
              <a:avLst/>
            </a:prstGeom>
          </p:spPr>
        </p:pic>
      </p:grpSp>
      <p:grpSp>
        <p:nvGrpSpPr>
          <p:cNvPr id="15" name="Group 14">
            <a:extLst>
              <a:ext uri="{FF2B5EF4-FFF2-40B4-BE49-F238E27FC236}">
                <a16:creationId xmlns:a16="http://schemas.microsoft.com/office/drawing/2014/main" id="{EDE0F993-9A55-47FE-8180-76C17BEB6303}"/>
              </a:ext>
            </a:extLst>
          </p:cNvPr>
          <p:cNvGrpSpPr/>
          <p:nvPr userDrawn="1"/>
        </p:nvGrpSpPr>
        <p:grpSpPr>
          <a:xfrm>
            <a:off x="6402803" y="949948"/>
            <a:ext cx="2332690" cy="1508531"/>
            <a:chOff x="6349614" y="1536978"/>
            <a:chExt cx="2332690" cy="1508531"/>
          </a:xfrm>
        </p:grpSpPr>
        <p:sp>
          <p:nvSpPr>
            <p:cNvPr id="16" name="Youtube - text">
              <a:extLst>
                <a:ext uri="{FF2B5EF4-FFF2-40B4-BE49-F238E27FC236}">
                  <a16:creationId xmlns:a16="http://schemas.microsoft.com/office/drawing/2014/main" id="{9638510B-3C6B-4EA5-8FB4-DB5C472B037F}"/>
                </a:ext>
              </a:extLst>
            </p:cNvPr>
            <p:cNvSpPr/>
            <p:nvPr/>
          </p:nvSpPr>
          <p:spPr>
            <a:xfrm>
              <a:off x="6349614" y="2757804"/>
              <a:ext cx="2332690" cy="261610"/>
            </a:xfrm>
            <a:prstGeom prst="rect">
              <a:avLst/>
            </a:prstGeom>
          </p:spPr>
          <p:txBody>
            <a:bodyPr wrap="none">
              <a:spAutoFit/>
            </a:bodyPr>
            <a:lstStyle/>
            <a:p>
              <a:pPr algn="ctr"/>
              <a:r>
                <a:rPr lang="en-AU" sz="1100"/>
                <a:t>www.youtube.com/user/TheQCAA</a:t>
              </a:r>
              <a:endParaRPr lang="en-AU" sz="1050"/>
            </a:p>
          </p:txBody>
        </p:sp>
        <p:sp>
          <p:nvSpPr>
            <p:cNvPr id="17" name="Youtube link">
              <a:hlinkClick r:id="rId6"/>
              <a:extLst>
                <a:ext uri="{FF2B5EF4-FFF2-40B4-BE49-F238E27FC236}">
                  <a16:creationId xmlns:a16="http://schemas.microsoft.com/office/drawing/2014/main" id="{44047CBF-ABBB-4FB2-99E7-4C24B5C3894B}"/>
                </a:ext>
              </a:extLst>
            </p:cNvPr>
            <p:cNvSpPr/>
            <p:nvPr/>
          </p:nvSpPr>
          <p:spPr bwMode="auto">
            <a:xfrm>
              <a:off x="6382484" y="2757804"/>
              <a:ext cx="2266950"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18" name="Youtube - logo">
              <a:extLst>
                <a:ext uri="{FF2B5EF4-FFF2-40B4-BE49-F238E27FC236}">
                  <a16:creationId xmlns:a16="http://schemas.microsoft.com/office/drawing/2014/main" id="{22232229-A391-468B-A285-9727EA637D8C}"/>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944459" y="1536978"/>
              <a:ext cx="1143000" cy="1143000"/>
            </a:xfrm>
            <a:prstGeom prst="rect">
              <a:avLst/>
            </a:prstGeom>
          </p:spPr>
        </p:pic>
      </p:grpSp>
      <p:grpSp>
        <p:nvGrpSpPr>
          <p:cNvPr id="19" name="Group 18">
            <a:extLst>
              <a:ext uri="{FF2B5EF4-FFF2-40B4-BE49-F238E27FC236}">
                <a16:creationId xmlns:a16="http://schemas.microsoft.com/office/drawing/2014/main" id="{BCC7ED7A-AF17-4DCF-B51E-27BA04AC23CD}"/>
              </a:ext>
            </a:extLst>
          </p:cNvPr>
          <p:cNvGrpSpPr/>
          <p:nvPr userDrawn="1"/>
        </p:nvGrpSpPr>
        <p:grpSpPr>
          <a:xfrm>
            <a:off x="3766942" y="949948"/>
            <a:ext cx="1617751" cy="1508531"/>
            <a:chOff x="3824580" y="1536978"/>
            <a:chExt cx="1617751" cy="1508531"/>
          </a:xfrm>
        </p:grpSpPr>
        <p:sp>
          <p:nvSpPr>
            <p:cNvPr id="20" name="Twitter - text">
              <a:extLst>
                <a:ext uri="{FF2B5EF4-FFF2-40B4-BE49-F238E27FC236}">
                  <a16:creationId xmlns:a16="http://schemas.microsoft.com/office/drawing/2014/main" id="{805D0B44-9EC2-43EF-B507-B033E1782A4E}"/>
                </a:ext>
              </a:extLst>
            </p:cNvPr>
            <p:cNvSpPr/>
            <p:nvPr/>
          </p:nvSpPr>
          <p:spPr>
            <a:xfrm>
              <a:off x="3824580" y="2757804"/>
              <a:ext cx="1617751" cy="261610"/>
            </a:xfrm>
            <a:prstGeom prst="rect">
              <a:avLst/>
            </a:prstGeom>
          </p:spPr>
          <p:txBody>
            <a:bodyPr wrap="none">
              <a:spAutoFit/>
            </a:bodyPr>
            <a:lstStyle/>
            <a:p>
              <a:pPr algn="ctr"/>
              <a:r>
                <a:rPr lang="en-AU" sz="1100"/>
                <a:t>twitter.com/</a:t>
              </a:r>
              <a:r>
                <a:rPr lang="en-AU" sz="1100" err="1"/>
                <a:t>QCAA_edu</a:t>
              </a:r>
              <a:endParaRPr lang="en-AU" sz="1050"/>
            </a:p>
          </p:txBody>
        </p:sp>
        <p:sp>
          <p:nvSpPr>
            <p:cNvPr id="21" name="Twitter link">
              <a:hlinkClick r:id="rId8"/>
              <a:extLst>
                <a:ext uri="{FF2B5EF4-FFF2-40B4-BE49-F238E27FC236}">
                  <a16:creationId xmlns:a16="http://schemas.microsoft.com/office/drawing/2014/main" id="{3D70D15A-F412-4879-9DF6-CB27185DA7D7}"/>
                </a:ext>
              </a:extLst>
            </p:cNvPr>
            <p:cNvSpPr/>
            <p:nvPr/>
          </p:nvSpPr>
          <p:spPr bwMode="auto">
            <a:xfrm>
              <a:off x="3851920" y="2757804"/>
              <a:ext cx="1562571"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22" name="Twitter - logo">
              <a:extLst>
                <a:ext uri="{FF2B5EF4-FFF2-40B4-BE49-F238E27FC236}">
                  <a16:creationId xmlns:a16="http://schemas.microsoft.com/office/drawing/2014/main" id="{40F0136D-1770-49A8-9DFE-4F9A1005A383}"/>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p:blipFill>
          <p:spPr>
            <a:xfrm>
              <a:off x="4061955" y="1536978"/>
              <a:ext cx="1143000" cy="1143000"/>
            </a:xfrm>
            <a:prstGeom prst="rect">
              <a:avLst/>
            </a:prstGeom>
          </p:spPr>
        </p:pic>
      </p:grpSp>
      <p:grpSp>
        <p:nvGrpSpPr>
          <p:cNvPr id="23" name="Group 22">
            <a:extLst>
              <a:ext uri="{FF2B5EF4-FFF2-40B4-BE49-F238E27FC236}">
                <a16:creationId xmlns:a16="http://schemas.microsoft.com/office/drawing/2014/main" id="{8D860C4B-706C-4936-BB29-C9EF2A658636}"/>
              </a:ext>
            </a:extLst>
          </p:cNvPr>
          <p:cNvGrpSpPr/>
          <p:nvPr userDrawn="1"/>
        </p:nvGrpSpPr>
        <p:grpSpPr>
          <a:xfrm>
            <a:off x="356590" y="944410"/>
            <a:ext cx="2449710" cy="1514069"/>
            <a:chOff x="395536" y="1531440"/>
            <a:chExt cx="2449710" cy="1514069"/>
          </a:xfrm>
        </p:grpSpPr>
        <p:sp>
          <p:nvSpPr>
            <p:cNvPr id="24" name="Facebook - text">
              <a:extLst>
                <a:ext uri="{FF2B5EF4-FFF2-40B4-BE49-F238E27FC236}">
                  <a16:creationId xmlns:a16="http://schemas.microsoft.com/office/drawing/2014/main" id="{5E41EE10-8BCF-4426-B03F-640328CD54D2}"/>
                </a:ext>
              </a:extLst>
            </p:cNvPr>
            <p:cNvSpPr/>
            <p:nvPr/>
          </p:nvSpPr>
          <p:spPr>
            <a:xfrm>
              <a:off x="395536" y="2757804"/>
              <a:ext cx="2449710" cy="261610"/>
            </a:xfrm>
            <a:prstGeom prst="rect">
              <a:avLst/>
            </a:prstGeom>
          </p:spPr>
          <p:txBody>
            <a:bodyPr wrap="none">
              <a:spAutoFit/>
            </a:bodyPr>
            <a:lstStyle/>
            <a:p>
              <a:pPr algn="ctr"/>
              <a:r>
                <a:rPr lang="en-AU" sz="1100"/>
                <a:t>www.facebook.com/qcaa.qld.edu.au</a:t>
              </a:r>
            </a:p>
          </p:txBody>
        </p:sp>
        <p:sp>
          <p:nvSpPr>
            <p:cNvPr id="25" name="Facebook link">
              <a:hlinkClick r:id="rId11"/>
              <a:extLst>
                <a:ext uri="{FF2B5EF4-FFF2-40B4-BE49-F238E27FC236}">
                  <a16:creationId xmlns:a16="http://schemas.microsoft.com/office/drawing/2014/main" id="{AB5255CC-7F1B-4646-A621-C6ADFEC91873}"/>
                </a:ext>
              </a:extLst>
            </p:cNvPr>
            <p:cNvSpPr/>
            <p:nvPr/>
          </p:nvSpPr>
          <p:spPr bwMode="auto">
            <a:xfrm>
              <a:off x="428624" y="2757804"/>
              <a:ext cx="2381251"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26" name="Facebook - logo" descr="\\file01\Data\D_CIS\B_Curriculum_Support\U_Publishing\QCAA\nonweb\Presentations\191291 QCCA Social media slide\Images\Facebook logo\f_Logo_Online_04_2019\Color\PNG\f_logo_RGB-Blue_100.png">
              <a:extLst>
                <a:ext uri="{FF2B5EF4-FFF2-40B4-BE49-F238E27FC236}">
                  <a16:creationId xmlns:a16="http://schemas.microsoft.com/office/drawing/2014/main" id="{F49D6FBE-B18E-41A2-860A-5C64BE4149B9}"/>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1026391" y="1531440"/>
              <a:ext cx="1188000" cy="119370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562549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www.qcaa.qld.edu.au/copyright"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4.xml"/><Relationship Id="rId7"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6000" y="2573100"/>
            <a:ext cx="8596800" cy="1296000"/>
          </a:xfrm>
          <a:prstGeom prst="rect">
            <a:avLst/>
          </a:prstGeom>
        </p:spPr>
        <p:txBody>
          <a:bodyPr vert="horz" lIns="91440" tIns="45720" rIns="91440" bIns="45720" rtlCol="0" anchor="b">
            <a:normAutofit/>
          </a:bodyPr>
          <a:lstStyle/>
          <a:p>
            <a:r>
              <a:rPr lang="en-US"/>
              <a:t>Click to edit Master title style</a:t>
            </a:r>
            <a:endParaRPr lang="en-AU"/>
          </a:p>
        </p:txBody>
      </p:sp>
      <p:sp>
        <p:nvSpPr>
          <p:cNvPr id="3" name="Text Placeholder 2"/>
          <p:cNvSpPr>
            <a:spLocks noGrp="1"/>
          </p:cNvSpPr>
          <p:nvPr>
            <p:ph type="body" idx="1"/>
          </p:nvPr>
        </p:nvSpPr>
        <p:spPr>
          <a:xfrm>
            <a:off x="223200" y="3853587"/>
            <a:ext cx="8596800" cy="702000"/>
          </a:xfrm>
          <a:prstGeom prst="rect">
            <a:avLst/>
          </a:prstGeom>
        </p:spPr>
        <p:txBody>
          <a:bodyPr vert="horz" lIns="91440" tIns="45720" rIns="91440" bIns="45720" rtlCol="0">
            <a:normAutofit/>
          </a:bodyPr>
          <a:lstStyle/>
          <a:p>
            <a:pPr lvl="0"/>
            <a:r>
              <a:rPr lang="en-US"/>
              <a:t>Click to edit Master text styles</a:t>
            </a:r>
            <a:endParaRPr lang="en-AU"/>
          </a:p>
        </p:txBody>
      </p:sp>
      <p:grpSp>
        <p:nvGrpSpPr>
          <p:cNvPr id="8" name="Group 7">
            <a:extLst>
              <a:ext uri="{FF2B5EF4-FFF2-40B4-BE49-F238E27FC236}">
                <a16:creationId xmlns:a16="http://schemas.microsoft.com/office/drawing/2014/main" id="{CD777D09-814E-4E09-B605-CD1BCCF67046}"/>
              </a:ext>
            </a:extLst>
          </p:cNvPr>
          <p:cNvGrpSpPr/>
          <p:nvPr userDrawn="1"/>
        </p:nvGrpSpPr>
        <p:grpSpPr>
          <a:xfrm>
            <a:off x="306000" y="4662000"/>
            <a:ext cx="8504712" cy="267731"/>
            <a:chOff x="306000" y="4662000"/>
            <a:chExt cx="8504712" cy="267731"/>
          </a:xfrm>
        </p:grpSpPr>
        <p:pic>
          <p:nvPicPr>
            <p:cNvPr id="10" name="Picture 9">
              <a:extLst>
                <a:ext uri="{FF2B5EF4-FFF2-40B4-BE49-F238E27FC236}">
                  <a16:creationId xmlns:a16="http://schemas.microsoft.com/office/drawing/2014/main" id="{596FC90D-F683-413A-8BCC-4B95E465656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306000" y="4662000"/>
              <a:ext cx="2520000" cy="249463"/>
            </a:xfrm>
            <a:prstGeom prst="rect">
              <a:avLst/>
            </a:prstGeom>
          </p:spPr>
        </p:pic>
        <p:pic>
          <p:nvPicPr>
            <p:cNvPr id="11" name="Picture 10">
              <a:extLst>
                <a:ext uri="{FF2B5EF4-FFF2-40B4-BE49-F238E27FC236}">
                  <a16:creationId xmlns:a16="http://schemas.microsoft.com/office/drawing/2014/main" id="{2E8132E9-2601-4582-B0B6-628622774EEF}"/>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7005105" y="4783330"/>
              <a:ext cx="1805607" cy="146401"/>
            </a:xfrm>
            <a:prstGeom prst="rect">
              <a:avLst/>
            </a:prstGeom>
          </p:spPr>
        </p:pic>
      </p:grpSp>
      <p:pic>
        <p:nvPicPr>
          <p:cNvPr id="12" name="Picture 11">
            <a:hlinkClick r:id="rId5"/>
            <a:extLst>
              <a:ext uri="{FF2B5EF4-FFF2-40B4-BE49-F238E27FC236}">
                <a16:creationId xmlns:a16="http://schemas.microsoft.com/office/drawing/2014/main" id="{849DF473-659C-4AA4-9D6B-28AB7FE3BA0F}"/>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370000" y="4449600"/>
            <a:ext cx="468631" cy="224029"/>
          </a:xfrm>
          <a:prstGeom prst="rect">
            <a:avLst/>
          </a:prstGeom>
        </p:spPr>
      </p:pic>
    </p:spTree>
    <p:extLst>
      <p:ext uri="{BB962C8B-B14F-4D97-AF65-F5344CB8AC3E}">
        <p14:creationId xmlns:p14="http://schemas.microsoft.com/office/powerpoint/2010/main" val="976081414"/>
      </p:ext>
    </p:extLst>
  </p:cSld>
  <p:clrMap bg1="lt1" tx1="dk1" bg2="lt2" tx2="dk2" accent1="accent1" accent2="accent2" accent3="accent3" accent4="accent4" accent5="accent5" accent6="accent6" hlink="hlink" folHlink="folHlink"/>
  <p:sldLayoutIdLst>
    <p:sldLayoutId id="2147484156" r:id="rId1"/>
  </p:sldLayoutIdLst>
  <p:txStyles>
    <p:titleStyle>
      <a:lvl1pPr algn="l" defTabSz="914400" rtl="0" eaLnBrk="1" latinLnBrk="0" hangingPunct="1">
        <a:spcBef>
          <a:spcPct val="0"/>
        </a:spcBef>
        <a:buNone/>
        <a:defRPr sz="2800" b="1" kern="120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ct val="20000"/>
        </a:spcBef>
        <a:buFontTx/>
        <a:buNone/>
        <a:defRPr sz="2000" b="1"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orient="horz" pos="3091" userDrawn="1">
          <p15:clr>
            <a:srgbClr val="F26B43"/>
          </p15:clr>
        </p15:guide>
        <p15:guide id="3" pos="204" userDrawn="1">
          <p15:clr>
            <a:srgbClr val="F26B43"/>
          </p15:clr>
        </p15:guide>
        <p15:guide id="4" pos="5556" userDrawn="1">
          <p15:clr>
            <a:srgbClr val="F26B43"/>
          </p15:clr>
        </p15:guide>
        <p15:guide id="5" orient="horz" pos="29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0B2A25-ED77-448A-8714-467631521B25}"/>
              </a:ext>
            </a:extLst>
          </p:cNvPr>
          <p:cNvSpPr>
            <a:spLocks noGrp="1"/>
          </p:cNvSpPr>
          <p:nvPr>
            <p:ph type="title"/>
          </p:nvPr>
        </p:nvSpPr>
        <p:spPr>
          <a:xfrm>
            <a:off x="327025" y="274637"/>
            <a:ext cx="8496000" cy="360000"/>
          </a:xfrm>
          <a:prstGeom prst="rect">
            <a:avLst/>
          </a:prstGeom>
        </p:spPr>
        <p:txBody>
          <a:bodyPr vert="horz" lIns="0" tIns="0" rIns="0" bIns="0" rtlCol="0" anchor="t" anchorCtr="0">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A933BFF-008F-4E0F-9DB5-F7A08D391C58}"/>
              </a:ext>
            </a:extLst>
          </p:cNvPr>
          <p:cNvSpPr>
            <a:spLocks noGrp="1"/>
          </p:cNvSpPr>
          <p:nvPr>
            <p:ph type="body" idx="1"/>
          </p:nvPr>
        </p:nvSpPr>
        <p:spPr>
          <a:xfrm>
            <a:off x="327025" y="771550"/>
            <a:ext cx="8496000" cy="37080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8" name="Straight Connector 7">
            <a:extLst>
              <a:ext uri="{FF2B5EF4-FFF2-40B4-BE49-F238E27FC236}">
                <a16:creationId xmlns:a16="http://schemas.microsoft.com/office/drawing/2014/main" id="{4D0BF760-AAB9-4C47-AD4D-CC50085FA7C6}"/>
              </a:ext>
            </a:extLst>
          </p:cNvPr>
          <p:cNvCxnSpPr/>
          <p:nvPr userDrawn="1"/>
        </p:nvCxnSpPr>
        <p:spPr bwMode="auto">
          <a:xfrm>
            <a:off x="0" y="25200"/>
            <a:ext cx="9144000"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 name="Group 3">
            <a:extLst>
              <a:ext uri="{FF2B5EF4-FFF2-40B4-BE49-F238E27FC236}">
                <a16:creationId xmlns:a16="http://schemas.microsoft.com/office/drawing/2014/main" id="{B6AE20D5-57EF-4343-90E3-2507E9FB50A8}"/>
              </a:ext>
            </a:extLst>
          </p:cNvPr>
          <p:cNvGrpSpPr/>
          <p:nvPr userDrawn="1"/>
        </p:nvGrpSpPr>
        <p:grpSpPr>
          <a:xfrm>
            <a:off x="306000" y="4662000"/>
            <a:ext cx="8504712" cy="267731"/>
            <a:chOff x="306000" y="4662000"/>
            <a:chExt cx="8504712" cy="267731"/>
          </a:xfrm>
        </p:grpSpPr>
        <p:pic>
          <p:nvPicPr>
            <p:cNvPr id="6" name="Picture 5">
              <a:extLst>
                <a:ext uri="{FF2B5EF4-FFF2-40B4-BE49-F238E27FC236}">
                  <a16:creationId xmlns:a16="http://schemas.microsoft.com/office/drawing/2014/main" id="{4EB83342-63B2-4AF4-A778-AD9F7651A8A9}"/>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a:xfrm>
              <a:off x="306000" y="4662000"/>
              <a:ext cx="2520000" cy="249463"/>
            </a:xfrm>
            <a:prstGeom prst="rect">
              <a:avLst/>
            </a:prstGeom>
          </p:spPr>
        </p:pic>
        <p:pic>
          <p:nvPicPr>
            <p:cNvPr id="9" name="Picture 8">
              <a:extLst>
                <a:ext uri="{FF2B5EF4-FFF2-40B4-BE49-F238E27FC236}">
                  <a16:creationId xmlns:a16="http://schemas.microsoft.com/office/drawing/2014/main" id="{AC60AFCA-E5BF-4ECF-B8B6-FC90E330F55A}"/>
                </a:ext>
              </a:extLst>
            </p:cNvPr>
            <p:cNvPicPr>
              <a:picLocks noChangeAspect="1"/>
            </p:cNvPicPr>
            <p:nvPr userDrawn="1"/>
          </p:nvPicPr>
          <p:blipFill>
            <a:blip r:embed="rId7">
              <a:extLst>
                <a:ext uri="{28A0092B-C50C-407E-A947-70E740481C1C}">
                  <a14:useLocalDpi xmlns:a14="http://schemas.microsoft.com/office/drawing/2010/main"/>
                </a:ext>
              </a:extLst>
            </a:blip>
            <a:srcRect/>
            <a:stretch/>
          </p:blipFill>
          <p:spPr>
            <a:xfrm>
              <a:off x="7005105" y="4783330"/>
              <a:ext cx="1805607" cy="146401"/>
            </a:xfrm>
            <a:prstGeom prst="rect">
              <a:avLst/>
            </a:prstGeom>
          </p:spPr>
        </p:pic>
      </p:grpSp>
      <p:pic>
        <p:nvPicPr>
          <p:cNvPr id="5" name="Picture 4" descr="Sticker of ACiQv9.0">
            <a:extLst>
              <a:ext uri="{FF2B5EF4-FFF2-40B4-BE49-F238E27FC236}">
                <a16:creationId xmlns:a16="http://schemas.microsoft.com/office/drawing/2014/main" id="{7A60F6C3-0CD0-CE68-32A8-2401F3C484EF}"/>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8237995" y="72000"/>
            <a:ext cx="864000" cy="201312"/>
          </a:xfrm>
          <a:prstGeom prst="rect">
            <a:avLst/>
          </a:prstGeom>
        </p:spPr>
      </p:pic>
    </p:spTree>
    <p:extLst>
      <p:ext uri="{BB962C8B-B14F-4D97-AF65-F5344CB8AC3E}">
        <p14:creationId xmlns:p14="http://schemas.microsoft.com/office/powerpoint/2010/main" val="2948908551"/>
      </p:ext>
    </p:extLst>
  </p:cSld>
  <p:clrMap bg1="lt1" tx1="dk1" bg2="lt2" tx2="dk2" accent1="accent1" accent2="accent2" accent3="accent3" accent4="accent4" accent5="accent5" accent6="accent6" hlink="hlink" folHlink="folHlink"/>
  <p:sldLayoutIdLst>
    <p:sldLayoutId id="2147484245" r:id="rId1"/>
    <p:sldLayoutId id="2147484246" r:id="rId2"/>
    <p:sldLayoutId id="2147484256" r:id="rId3"/>
    <p:sldLayoutId id="2147484257" r:id="rId4"/>
  </p:sldLayoutIdLst>
  <p:txStyles>
    <p:title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27">
          <p15:clr>
            <a:srgbClr val="F26B43"/>
          </p15:clr>
        </p15:guide>
        <p15:guide id="2" pos="2880">
          <p15:clr>
            <a:srgbClr val="F26B43"/>
          </p15:clr>
        </p15:guide>
        <p15:guide id="3" pos="204">
          <p15:clr>
            <a:srgbClr val="F26B43"/>
          </p15:clr>
        </p15:guide>
        <p15:guide id="4" pos="5559">
          <p15:clr>
            <a:srgbClr val="F26B43"/>
          </p15:clr>
        </p15:guide>
        <p15:guide id="5" orient="horz" pos="3091">
          <p15:clr>
            <a:srgbClr val="F26B43"/>
          </p15:clr>
        </p15:guide>
        <p15:guide id="6" orient="horz" pos="1620">
          <p15:clr>
            <a:srgbClr val="F26B43"/>
          </p15:clr>
        </p15:guide>
        <p15:guide id="7" orient="horz" pos="486">
          <p15:clr>
            <a:srgbClr val="F26B43"/>
          </p15:clr>
        </p15:guide>
        <p15:guide id="8" orient="horz" pos="29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5.png"/><Relationship Id="rId7" Type="http://schemas.openxmlformats.org/officeDocument/2006/relationships/diagramColors" Target="../diagrams/colors5.xm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hyperlink" Target="https://v9.australiancurriculum.edu.au/help/website-tour"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hyperlink" Target="https://www.qcaa.qld.edu.au/p-10/aciq/version-9/cross-curriculum-priorities" TargetMode="Externa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hyperlink" Target="https://www.qcaa.qld.edu.au/p-10/aciq/version-9/cross-curriculum-priorities" TargetMode="Externa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v9.australiancurriculum.edu.au/f-10-curriculum/learning-areas/italian-7-10-sequence/year-8?view=quick&amp;detailed-content-descriptions=0&amp;hide-ccp=0&amp;hide-gc=0&amp;side-by-side=1&amp;strands-start-index=0"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v9.australiancurriculum.edu.au/f-10-curriculum/learning-areas/italian-7-10-sequence/year-8?view=quick&amp;detailed-content-descriptions=0&amp;hide-ccp=0&amp;hide-gc=0&amp;side-by-side=1&amp;strands-start-index=0"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www.qcaa.qld.edu.au/downloads/aciqv9/languages/curriculum/ac9_lang_spanish_yr7-10_as_sequence.pdf"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s://www.qcaa.qld.edu.au/p-10/aciq/version-9/learning-areas/p-10-languages/german"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hyperlink" Target="https://www.qcaa.qld.edu.au/p-10/aciq/version-9/learning-areas/p-10-languages/indonesian"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hyperlink" Target="https://www.qcaa.qld.edu.au/p-10/aciq"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https://www.qcaa.qld.edu.au/p-10/aciq/version-9/learning-areas/p-10-languages" TargetMode="External"/><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hyperlink" Target="https://www.qcaa.qld.edu.au/p-10/aciq/version-9/learning-areas/p-10-languages"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hyperlink" Target="https://www.qcaa.qld.edu.au/p-10/aciq/version-9/p10-planning-app"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hyperlink" Target="mailto:australiancurriculum@qcaa.qld.edu.au" TargetMode="External"/><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hyperlink" Target="http://www.qcaa.qld.edu.au/"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docs.acara.edu.au/resources/The_Shape_of_the_Australian_Curriculum_v4.pdf" TargetMode="External"/><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47.xml"/><Relationship Id="rId1" Type="http://schemas.openxmlformats.org/officeDocument/2006/relationships/slideLayout" Target="../slideLayouts/slideLayout3.xml"/><Relationship Id="rId6" Type="http://schemas.openxmlformats.org/officeDocument/2006/relationships/hyperlink" Target="http://www.cherneesutton.com.au/" TargetMode="External"/><Relationship Id="rId5" Type="http://schemas.openxmlformats.org/officeDocument/2006/relationships/hyperlink" Target="https://www.australiancurriculum.edu.au/copyright-and-terms-of-use" TargetMode="External"/><Relationship Id="rId4" Type="http://schemas.openxmlformats.org/officeDocument/2006/relationships/hyperlink" Target="https://www.australiancurriculum.edu.au/"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48.xml"/><Relationship Id="rId1" Type="http://schemas.openxmlformats.org/officeDocument/2006/relationships/slideLayout" Target="../slideLayouts/slideLayout4.xml"/><Relationship Id="rId4" Type="http://schemas.openxmlformats.org/officeDocument/2006/relationships/hyperlink" Target="http://www.qcaa.qld.edu.au/copyright" TargetMode="Externa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v9.australiancurriculum.edu.au/help/website-tour"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s://v9.australiancurriculum.edu.au/help/website-tour"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s://v9.australiancurriculum.edu.au/help/website-tour"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s://v9.australiancurriculum.edu.au/help/website-tou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80D79-C462-450E-BC47-579F0142FCBD}"/>
              </a:ext>
            </a:extLst>
          </p:cNvPr>
          <p:cNvSpPr>
            <a:spLocks noGrp="1"/>
          </p:cNvSpPr>
          <p:nvPr>
            <p:ph type="ctrTitle"/>
          </p:nvPr>
        </p:nvSpPr>
        <p:spPr/>
        <p:txBody>
          <a:bodyPr>
            <a:normAutofit/>
          </a:bodyPr>
          <a:lstStyle/>
          <a:p>
            <a:r>
              <a:rPr lang="en-AU" dirty="0"/>
              <a:t>Familiarisation and planning</a:t>
            </a:r>
          </a:p>
        </p:txBody>
      </p:sp>
      <p:sp>
        <p:nvSpPr>
          <p:cNvPr id="5" name="Subtitle 4">
            <a:extLst>
              <a:ext uri="{FF2B5EF4-FFF2-40B4-BE49-F238E27FC236}">
                <a16:creationId xmlns:a16="http://schemas.microsoft.com/office/drawing/2014/main" id="{2A8439A1-41B3-4705-A645-6FF117E1E473}"/>
              </a:ext>
            </a:extLst>
          </p:cNvPr>
          <p:cNvSpPr>
            <a:spLocks noGrp="1"/>
          </p:cNvSpPr>
          <p:nvPr>
            <p:ph type="subTitle" idx="1"/>
          </p:nvPr>
        </p:nvSpPr>
        <p:spPr/>
        <p:txBody>
          <a:bodyPr>
            <a:noAutofit/>
          </a:bodyPr>
          <a:lstStyle/>
          <a:p>
            <a:r>
              <a:rPr lang="en-AU" sz="2000" dirty="0"/>
              <a:t>Australian Curriculum v9.0: </a:t>
            </a:r>
            <a:r>
              <a:rPr lang="en-AU" dirty="0"/>
              <a:t>Languages</a:t>
            </a:r>
            <a:r>
              <a:rPr lang="en-AU" sz="2000" b="1" dirty="0"/>
              <a:t> </a:t>
            </a:r>
            <a:r>
              <a:rPr lang="en-AU" sz="2000" dirty="0"/>
              <a:t>— </a:t>
            </a:r>
            <a:r>
              <a:rPr lang="en-AU" sz="1800" dirty="0"/>
              <a:t>Years 7–10</a:t>
            </a:r>
          </a:p>
        </p:txBody>
      </p:sp>
      <p:sp>
        <p:nvSpPr>
          <p:cNvPr id="6" name="Vertical Text Placeholder 5">
            <a:extLst>
              <a:ext uri="{FF2B5EF4-FFF2-40B4-BE49-F238E27FC236}">
                <a16:creationId xmlns:a16="http://schemas.microsoft.com/office/drawing/2014/main" id="{D8F0ED69-6F0D-1EF2-7664-34DD5ADDD6CE}"/>
              </a:ext>
            </a:extLst>
          </p:cNvPr>
          <p:cNvSpPr>
            <a:spLocks noGrp="1"/>
          </p:cNvSpPr>
          <p:nvPr>
            <p:ph type="body" orient="vert" sz="quarter" idx="10"/>
          </p:nvPr>
        </p:nvSpPr>
        <p:spPr/>
        <p:txBody>
          <a:bodyPr/>
          <a:lstStyle/>
          <a:p>
            <a:r>
              <a:rPr lang="en-US" dirty="0"/>
              <a:t>240879</a:t>
            </a:r>
            <a:endParaRPr lang="en-AU" dirty="0"/>
          </a:p>
        </p:txBody>
      </p:sp>
    </p:spTree>
    <p:extLst>
      <p:ext uri="{BB962C8B-B14F-4D97-AF65-F5344CB8AC3E}">
        <p14:creationId xmlns:p14="http://schemas.microsoft.com/office/powerpoint/2010/main" val="4097936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0B2BB5C-D705-0E4A-F646-C1D978D9FD04}"/>
              </a:ext>
            </a:extLst>
          </p:cNvPr>
          <p:cNvGrpSpPr/>
          <p:nvPr/>
        </p:nvGrpSpPr>
        <p:grpSpPr>
          <a:xfrm>
            <a:off x="6182111" y="625027"/>
            <a:ext cx="2634864" cy="4160659"/>
            <a:chOff x="5364088" y="541137"/>
            <a:chExt cx="2634864" cy="4160659"/>
          </a:xfrm>
        </p:grpSpPr>
        <p:sp>
          <p:nvSpPr>
            <p:cNvPr id="16" name="TextBox 15">
              <a:extLst>
                <a:ext uri="{FF2B5EF4-FFF2-40B4-BE49-F238E27FC236}">
                  <a16:creationId xmlns:a16="http://schemas.microsoft.com/office/drawing/2014/main" id="{264FA9F7-5A98-46F3-8B35-029E8AFD3653}"/>
                </a:ext>
              </a:extLst>
            </p:cNvPr>
            <p:cNvSpPr txBox="1"/>
            <p:nvPr/>
          </p:nvSpPr>
          <p:spPr>
            <a:xfrm>
              <a:off x="5364088" y="3170608"/>
              <a:ext cx="2634864" cy="1531188"/>
            </a:xfrm>
            <a:prstGeom prst="rect">
              <a:avLst/>
            </a:prstGeom>
            <a:noFill/>
            <a:ln w="12700">
              <a:solidFill>
                <a:schemeClr val="bg1">
                  <a:lumMod val="50000"/>
                </a:schemeClr>
              </a:solidFill>
            </a:ln>
          </p:spPr>
          <p:txBody>
            <a:bodyPr wrap="square" lIns="91440" tIns="45720" rIns="91440" bIns="45720" rtlCol="0" anchor="t">
              <a:spAutoFit/>
            </a:bodyPr>
            <a:lstStyle/>
            <a:p>
              <a:r>
                <a:rPr lang="en-AU" sz="1100" b="1" dirty="0">
                  <a:latin typeface="Arial"/>
                  <a:cs typeface="Arial"/>
                </a:rPr>
                <a:t>Curriculum elements</a:t>
              </a:r>
              <a:endParaRPr lang="en-AU" sz="1100" b="1" dirty="0">
                <a:cs typeface="Arial" charset="0"/>
              </a:endParaRPr>
            </a:p>
            <a:p>
              <a:pPr marL="252000" indent="-252000">
                <a:buFont typeface="Arial" panose="020B0604020202020204" pitchFamily="34" charset="0"/>
                <a:buChar char="•"/>
              </a:pPr>
              <a:r>
                <a:rPr lang="en-AU" sz="1100" dirty="0">
                  <a:latin typeface="Arial"/>
                  <a:cs typeface="Arial"/>
                </a:rPr>
                <a:t>Level description</a:t>
              </a:r>
            </a:p>
            <a:p>
              <a:pPr marL="252000" indent="-252000">
                <a:buFont typeface="Arial" panose="020B0604020202020204" pitchFamily="34" charset="0"/>
                <a:buChar char="•"/>
              </a:pPr>
              <a:r>
                <a:rPr lang="en-AU" sz="1100" dirty="0">
                  <a:latin typeface="Arial"/>
                  <a:cs typeface="Arial"/>
                </a:rPr>
                <a:t>Achievement standard</a:t>
              </a:r>
            </a:p>
            <a:p>
              <a:pPr marL="252000" indent="-252000">
                <a:buFont typeface="Arial" panose="020B0604020202020204" pitchFamily="34" charset="0"/>
                <a:buChar char="•"/>
              </a:pPr>
              <a:r>
                <a:rPr lang="en-AU" sz="1100" dirty="0">
                  <a:latin typeface="Arial"/>
                  <a:cs typeface="Arial"/>
                </a:rPr>
                <a:t>Strands and sub-strands</a:t>
              </a:r>
            </a:p>
            <a:p>
              <a:pPr marL="252000" indent="-252000">
                <a:buFont typeface="Arial" panose="020B0604020202020204" pitchFamily="34" charset="0"/>
                <a:buChar char="•"/>
              </a:pPr>
              <a:r>
                <a:rPr lang="en-AU" sz="1100" dirty="0">
                  <a:latin typeface="Arial"/>
                  <a:cs typeface="Arial"/>
                </a:rPr>
                <a:t>Content descriptions</a:t>
              </a:r>
            </a:p>
            <a:p>
              <a:pPr marL="252000" indent="-252000">
                <a:buFont typeface="Arial" panose="020B0604020202020204" pitchFamily="34" charset="0"/>
                <a:buChar char="•"/>
              </a:pPr>
              <a:r>
                <a:rPr lang="en-AU" sz="1100" dirty="0">
                  <a:latin typeface="Arial"/>
                  <a:cs typeface="Arial"/>
                </a:rPr>
                <a:t>Content elaborations </a:t>
              </a:r>
              <a:endParaRPr lang="en-AU" sz="1100" dirty="0">
                <a:cs typeface="Arial"/>
              </a:endParaRPr>
            </a:p>
          </p:txBody>
        </p:sp>
        <p:sp>
          <p:nvSpPr>
            <p:cNvPr id="2" name="TextBox 1">
              <a:extLst>
                <a:ext uri="{FF2B5EF4-FFF2-40B4-BE49-F238E27FC236}">
                  <a16:creationId xmlns:a16="http://schemas.microsoft.com/office/drawing/2014/main" id="{47549CC9-7A47-4CEC-A8E7-BCAA41ED316E}"/>
                </a:ext>
              </a:extLst>
            </p:cNvPr>
            <p:cNvSpPr txBox="1"/>
            <p:nvPr/>
          </p:nvSpPr>
          <p:spPr>
            <a:xfrm>
              <a:off x="5364088" y="1012010"/>
              <a:ext cx="2634864" cy="2085186"/>
            </a:xfrm>
            <a:prstGeom prst="rect">
              <a:avLst/>
            </a:prstGeom>
            <a:noFill/>
            <a:ln w="12700">
              <a:solidFill>
                <a:schemeClr val="bg1">
                  <a:lumMod val="50000"/>
                </a:schemeClr>
              </a:solidFill>
            </a:ln>
          </p:spPr>
          <p:txBody>
            <a:bodyPr wrap="square" lIns="91440" tIns="45720" rIns="91440" bIns="45720" rtlCol="0" anchor="t">
              <a:spAutoFit/>
            </a:bodyPr>
            <a:lstStyle/>
            <a:p>
              <a:r>
                <a:rPr lang="en-AU" sz="1100" b="1" dirty="0">
                  <a:latin typeface="Arial"/>
                  <a:cs typeface="Arial"/>
                </a:rPr>
                <a:t>Understand this learning area</a:t>
              </a:r>
            </a:p>
            <a:p>
              <a:pPr marL="252000" indent="-252000">
                <a:buFont typeface="Arial" panose="020B0604020202020204" pitchFamily="34" charset="0"/>
                <a:buChar char="•"/>
              </a:pPr>
              <a:r>
                <a:rPr lang="en-AU" sz="1100" dirty="0">
                  <a:latin typeface="Arial"/>
                  <a:cs typeface="Arial"/>
                </a:rPr>
                <a:t>Introduction </a:t>
              </a:r>
              <a:endParaRPr lang="en-AU" sz="1100" dirty="0">
                <a:cs typeface="Arial"/>
              </a:endParaRPr>
            </a:p>
            <a:p>
              <a:pPr marL="252000" indent="-252000">
                <a:buFont typeface="Arial" panose="020B0604020202020204" pitchFamily="34" charset="0"/>
                <a:buChar char="•"/>
              </a:pPr>
              <a:r>
                <a:rPr lang="en-AU" sz="1100" dirty="0">
                  <a:latin typeface="Arial"/>
                  <a:cs typeface="Arial"/>
                </a:rPr>
                <a:t>Rationale</a:t>
              </a:r>
            </a:p>
            <a:p>
              <a:pPr marL="252000" indent="-252000">
                <a:buFont typeface="Arial" panose="020B0604020202020204" pitchFamily="34" charset="0"/>
                <a:buChar char="•"/>
              </a:pPr>
              <a:r>
                <a:rPr lang="en-AU" sz="1100" dirty="0">
                  <a:latin typeface="Arial"/>
                  <a:cs typeface="Arial"/>
                </a:rPr>
                <a:t>Aims</a:t>
              </a:r>
            </a:p>
            <a:p>
              <a:pPr marL="252000" indent="-252000">
                <a:buFont typeface="Arial" panose="020B0604020202020204" pitchFamily="34" charset="0"/>
                <a:buChar char="•"/>
              </a:pPr>
              <a:r>
                <a:rPr lang="en-AU" sz="1100" dirty="0">
                  <a:latin typeface="Arial"/>
                  <a:cs typeface="Arial"/>
                </a:rPr>
                <a:t>Structure </a:t>
              </a:r>
            </a:p>
            <a:p>
              <a:pPr marL="252000" indent="-252000">
                <a:buFont typeface="Arial" panose="020B0604020202020204" pitchFamily="34" charset="0"/>
                <a:buChar char="•"/>
              </a:pPr>
              <a:r>
                <a:rPr lang="en-AU" sz="1100" b="1" dirty="0">
                  <a:solidFill>
                    <a:srgbClr val="9F218B"/>
                  </a:solidFill>
                  <a:latin typeface="Arial"/>
                  <a:cs typeface="Arial"/>
                </a:rPr>
                <a:t>Key considerations </a:t>
              </a:r>
              <a:endParaRPr lang="en-AU" sz="1100" b="1" dirty="0">
                <a:solidFill>
                  <a:srgbClr val="9F218B"/>
                </a:solidFill>
                <a:cs typeface="Arial"/>
              </a:endParaRPr>
            </a:p>
            <a:p>
              <a:pPr marL="252000" indent="-252000">
                <a:buFont typeface="Arial" panose="020B0604020202020204" pitchFamily="34" charset="0"/>
                <a:buChar char="•"/>
              </a:pPr>
              <a:r>
                <a:rPr lang="en-AU" sz="1100" b="1" dirty="0">
                  <a:solidFill>
                    <a:srgbClr val="9F218B"/>
                  </a:solidFill>
                  <a:latin typeface="Arial"/>
                  <a:cs typeface="Arial"/>
                </a:rPr>
                <a:t>Key connections </a:t>
              </a:r>
              <a:endParaRPr lang="en-AU" sz="1100" b="1" dirty="0">
                <a:solidFill>
                  <a:srgbClr val="9F218B"/>
                </a:solidFill>
                <a:cs typeface="Arial"/>
              </a:endParaRPr>
            </a:p>
            <a:p>
              <a:pPr marL="252000" indent="-252000">
                <a:buFont typeface="Arial" panose="020B0604020202020204" pitchFamily="34" charset="0"/>
                <a:buChar char="•"/>
              </a:pPr>
              <a:r>
                <a:rPr lang="en-AU" sz="1100" dirty="0">
                  <a:latin typeface="Arial"/>
                  <a:cs typeface="Arial"/>
                </a:rPr>
                <a:t>Resources</a:t>
              </a:r>
            </a:p>
          </p:txBody>
        </p:sp>
        <p:sp>
          <p:nvSpPr>
            <p:cNvPr id="11" name="TextBox 10">
              <a:extLst>
                <a:ext uri="{FF2B5EF4-FFF2-40B4-BE49-F238E27FC236}">
                  <a16:creationId xmlns:a16="http://schemas.microsoft.com/office/drawing/2014/main" id="{57A96DA4-944E-439E-8CA8-B02C2EB0F096}"/>
                </a:ext>
              </a:extLst>
            </p:cNvPr>
            <p:cNvSpPr txBox="1"/>
            <p:nvPr/>
          </p:nvSpPr>
          <p:spPr>
            <a:xfrm>
              <a:off x="5845009" y="541137"/>
              <a:ext cx="1673021" cy="369332"/>
            </a:xfrm>
            <a:prstGeom prst="rect">
              <a:avLst/>
            </a:prstGeom>
            <a:solidFill>
              <a:srgbClr val="9F218B"/>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AU" b="1" dirty="0">
                  <a:solidFill>
                    <a:schemeClr val="bg1"/>
                  </a:solidFill>
                  <a:latin typeface="Arial" panose="020B0604020202020204" pitchFamily="34" charset="0"/>
                  <a:cs typeface="Arial" panose="020B0604020202020204" pitchFamily="34" charset="0"/>
                </a:rPr>
                <a:t>Version 9.0</a:t>
              </a:r>
            </a:p>
          </p:txBody>
        </p:sp>
      </p:grpSp>
      <p:grpSp>
        <p:nvGrpSpPr>
          <p:cNvPr id="5" name="Group 4">
            <a:extLst>
              <a:ext uri="{FF2B5EF4-FFF2-40B4-BE49-F238E27FC236}">
                <a16:creationId xmlns:a16="http://schemas.microsoft.com/office/drawing/2014/main" id="{E056D158-2DA2-E529-0537-A88828264576}"/>
              </a:ext>
            </a:extLst>
          </p:cNvPr>
          <p:cNvGrpSpPr/>
          <p:nvPr/>
        </p:nvGrpSpPr>
        <p:grpSpPr>
          <a:xfrm>
            <a:off x="3299434" y="617150"/>
            <a:ext cx="2634864" cy="4168536"/>
            <a:chOff x="713000" y="534553"/>
            <a:chExt cx="2634864" cy="3951944"/>
          </a:xfrm>
        </p:grpSpPr>
        <p:sp>
          <p:nvSpPr>
            <p:cNvPr id="4" name="TextBox 3">
              <a:extLst>
                <a:ext uri="{FF2B5EF4-FFF2-40B4-BE49-F238E27FC236}">
                  <a16:creationId xmlns:a16="http://schemas.microsoft.com/office/drawing/2014/main" id="{470622B5-508C-4BC4-96FA-32C72B41154A}"/>
                </a:ext>
              </a:extLst>
            </p:cNvPr>
            <p:cNvSpPr txBox="1"/>
            <p:nvPr/>
          </p:nvSpPr>
          <p:spPr>
            <a:xfrm>
              <a:off x="713000" y="1012010"/>
              <a:ext cx="2634864" cy="1612112"/>
            </a:xfrm>
            <a:prstGeom prst="rect">
              <a:avLst/>
            </a:prstGeom>
            <a:noFill/>
            <a:ln w="12700">
              <a:solidFill>
                <a:schemeClr val="accent1"/>
              </a:solidFill>
            </a:ln>
          </p:spPr>
          <p:txBody>
            <a:bodyPr wrap="square" rtlCol="0">
              <a:spAutoFit/>
            </a:bodyPr>
            <a:lstStyle/>
            <a:p>
              <a:r>
                <a:rPr lang="en-AU" sz="1100" b="1" dirty="0"/>
                <a:t>Understand how the learning area works</a:t>
              </a:r>
            </a:p>
            <a:p>
              <a:pPr marL="252000" indent="-252000">
                <a:buFont typeface="Arial" panose="020B0604020202020204" pitchFamily="34" charset="0"/>
                <a:buChar char="•"/>
              </a:pPr>
              <a:r>
                <a:rPr lang="en-AU" sz="1100" dirty="0"/>
                <a:t>Rationale</a:t>
              </a:r>
            </a:p>
            <a:p>
              <a:pPr marL="252000" indent="-252000">
                <a:buFont typeface="Arial" panose="020B0604020202020204" pitchFamily="34" charset="0"/>
                <a:buChar char="•"/>
              </a:pPr>
              <a:r>
                <a:rPr lang="en-AU" sz="1100" dirty="0"/>
                <a:t>Aims</a:t>
              </a:r>
            </a:p>
            <a:p>
              <a:pPr marL="252000" indent="-252000">
                <a:buFont typeface="Arial" panose="020B0604020202020204" pitchFamily="34" charset="0"/>
                <a:buChar char="•"/>
              </a:pPr>
              <a:r>
                <a:rPr lang="en-AU" sz="1100" strike="sngStrike" dirty="0">
                  <a:solidFill>
                    <a:schemeClr val="bg1">
                      <a:lumMod val="50000"/>
                    </a:schemeClr>
                  </a:solidFill>
                </a:rPr>
                <a:t>Key ideas</a:t>
              </a:r>
            </a:p>
            <a:p>
              <a:pPr marL="252000" indent="-252000">
                <a:buFont typeface="Arial" panose="020B0604020202020204" pitchFamily="34" charset="0"/>
                <a:buChar char="•"/>
              </a:pPr>
              <a:r>
                <a:rPr lang="en-AU" sz="1100" dirty="0"/>
                <a:t>Structure</a:t>
              </a:r>
            </a:p>
            <a:p>
              <a:pPr marL="252000" indent="-252000">
                <a:buFont typeface="Arial" panose="020B0604020202020204" pitchFamily="34" charset="0"/>
                <a:buChar char="•"/>
              </a:pPr>
              <a:r>
                <a:rPr lang="en-AU" sz="1100" dirty="0"/>
                <a:t>Resources (learning area specific)</a:t>
              </a:r>
              <a:endParaRPr lang="en-AU" sz="1100" b="1" dirty="0"/>
            </a:p>
          </p:txBody>
        </p:sp>
        <p:sp>
          <p:nvSpPr>
            <p:cNvPr id="13" name="TextBox 12">
              <a:extLst>
                <a:ext uri="{FF2B5EF4-FFF2-40B4-BE49-F238E27FC236}">
                  <a16:creationId xmlns:a16="http://schemas.microsoft.com/office/drawing/2014/main" id="{B6FD361E-DD92-4C9A-93AF-C6CA7E264307}"/>
                </a:ext>
              </a:extLst>
            </p:cNvPr>
            <p:cNvSpPr txBox="1"/>
            <p:nvPr/>
          </p:nvSpPr>
          <p:spPr>
            <a:xfrm>
              <a:off x="713000" y="2808500"/>
              <a:ext cx="2634864" cy="1677997"/>
            </a:xfrm>
            <a:prstGeom prst="rect">
              <a:avLst/>
            </a:prstGeom>
            <a:noFill/>
            <a:ln w="12700">
              <a:solidFill>
                <a:schemeClr val="accent1"/>
              </a:solidFill>
            </a:ln>
          </p:spPr>
          <p:txBody>
            <a:bodyPr wrap="square" rtlCol="0">
              <a:spAutoFit/>
            </a:bodyPr>
            <a:lstStyle/>
            <a:p>
              <a:r>
                <a:rPr lang="en-AU" sz="1100" b="1" dirty="0"/>
                <a:t>Learning area curriculum</a:t>
              </a:r>
            </a:p>
            <a:p>
              <a:pPr marL="252000" indent="-252000">
                <a:buFont typeface="Arial" panose="020B0604020202020204" pitchFamily="34" charset="0"/>
                <a:buChar char="•"/>
              </a:pPr>
              <a:r>
                <a:rPr lang="en-AU" sz="1100" strike="sngStrike" dirty="0">
                  <a:solidFill>
                    <a:schemeClr val="bg1">
                      <a:lumMod val="50000"/>
                    </a:schemeClr>
                  </a:solidFill>
                </a:rPr>
                <a:t>Year</a:t>
              </a:r>
              <a:r>
                <a:rPr lang="en-AU" sz="1100" dirty="0"/>
                <a:t> level description</a:t>
              </a:r>
            </a:p>
            <a:p>
              <a:pPr marL="252000" indent="-252000">
                <a:buFont typeface="Arial" panose="020B0604020202020204" pitchFamily="34" charset="0"/>
                <a:buChar char="•"/>
              </a:pPr>
              <a:r>
                <a:rPr lang="en-AU" sz="1100" dirty="0"/>
                <a:t>Achievement standard</a:t>
              </a:r>
            </a:p>
            <a:p>
              <a:pPr marL="252000" indent="-252000">
                <a:buFont typeface="Arial" panose="020B0604020202020204" pitchFamily="34" charset="0"/>
                <a:buChar char="•"/>
              </a:pPr>
              <a:r>
                <a:rPr lang="en-AU" sz="1100" dirty="0"/>
                <a:t>Strands and sub-strands</a:t>
              </a:r>
            </a:p>
            <a:p>
              <a:pPr marL="252000" indent="-252000">
                <a:buFont typeface="Arial" panose="020B0604020202020204" pitchFamily="34" charset="0"/>
                <a:buChar char="•"/>
              </a:pPr>
              <a:r>
                <a:rPr lang="en-AU" sz="1100" dirty="0"/>
                <a:t>Content descriptions</a:t>
              </a:r>
            </a:p>
            <a:p>
              <a:pPr marL="252000" indent="-252000">
                <a:buFont typeface="Arial" panose="020B0604020202020204" pitchFamily="34" charset="0"/>
                <a:buChar char="•"/>
              </a:pPr>
              <a:r>
                <a:rPr lang="en-AU" sz="1100" strike="sngStrike" dirty="0">
                  <a:solidFill>
                    <a:schemeClr val="bg1">
                      <a:lumMod val="50000"/>
                    </a:schemeClr>
                  </a:solidFill>
                </a:rPr>
                <a:t>Threads (learning area specific)</a:t>
              </a:r>
            </a:p>
            <a:p>
              <a:pPr marL="252000" indent="-252000">
                <a:buFont typeface="Arial" panose="020B0604020202020204" pitchFamily="34" charset="0"/>
                <a:buChar char="•"/>
              </a:pPr>
              <a:r>
                <a:rPr lang="en-AU" sz="1100" dirty="0"/>
                <a:t>Content elaborations </a:t>
              </a:r>
            </a:p>
          </p:txBody>
        </p:sp>
        <p:sp>
          <p:nvSpPr>
            <p:cNvPr id="14" name="TextBox 13">
              <a:extLst>
                <a:ext uri="{FF2B5EF4-FFF2-40B4-BE49-F238E27FC236}">
                  <a16:creationId xmlns:a16="http://schemas.microsoft.com/office/drawing/2014/main" id="{4A3CB019-867E-4E30-AB5D-CCE67EDC21A7}"/>
                </a:ext>
              </a:extLst>
            </p:cNvPr>
            <p:cNvSpPr txBox="1"/>
            <p:nvPr/>
          </p:nvSpPr>
          <p:spPr>
            <a:xfrm>
              <a:off x="1181225" y="534553"/>
              <a:ext cx="1660325" cy="355836"/>
            </a:xfrm>
            <a:prstGeom prst="rect">
              <a:avLst/>
            </a:prstGeom>
            <a:solidFill>
              <a:srgbClr val="9F218B"/>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AU" b="1" dirty="0">
                  <a:solidFill>
                    <a:schemeClr val="bg1"/>
                  </a:solidFill>
                  <a:latin typeface="Arial" panose="020B0604020202020204" pitchFamily="34" charset="0"/>
                  <a:cs typeface="Arial" panose="020B0604020202020204" pitchFamily="34" charset="0"/>
                </a:rPr>
                <a:t>Version 8.4</a:t>
              </a:r>
            </a:p>
          </p:txBody>
        </p:sp>
      </p:grpSp>
      <p:sp>
        <p:nvSpPr>
          <p:cNvPr id="7" name="Title 6">
            <a:extLst>
              <a:ext uri="{FF2B5EF4-FFF2-40B4-BE49-F238E27FC236}">
                <a16:creationId xmlns:a16="http://schemas.microsoft.com/office/drawing/2014/main" id="{14CD4300-F0A2-7698-2320-FB7EC068B30F}"/>
              </a:ext>
            </a:extLst>
          </p:cNvPr>
          <p:cNvSpPr>
            <a:spLocks noGrp="1"/>
          </p:cNvSpPr>
          <p:nvPr>
            <p:ph type="title"/>
          </p:nvPr>
        </p:nvSpPr>
        <p:spPr/>
        <p:txBody>
          <a:bodyPr>
            <a:normAutofit/>
          </a:bodyPr>
          <a:lstStyle/>
          <a:p>
            <a:r>
              <a:rPr lang="en-US" dirty="0" err="1"/>
              <a:t>Organisation</a:t>
            </a:r>
            <a:r>
              <a:rPr lang="en-US" dirty="0"/>
              <a:t> of Languages and changes </a:t>
            </a:r>
            <a:endParaRPr lang="en-AU" dirty="0"/>
          </a:p>
        </p:txBody>
      </p:sp>
    </p:spTree>
    <p:extLst>
      <p:ext uri="{BB962C8B-B14F-4D97-AF65-F5344CB8AC3E}">
        <p14:creationId xmlns:p14="http://schemas.microsoft.com/office/powerpoint/2010/main" val="879715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0B2BB5C-D705-0E4A-F646-C1D978D9FD04}"/>
              </a:ext>
            </a:extLst>
          </p:cNvPr>
          <p:cNvGrpSpPr/>
          <p:nvPr/>
        </p:nvGrpSpPr>
        <p:grpSpPr>
          <a:xfrm>
            <a:off x="6182111" y="1095900"/>
            <a:ext cx="2634864" cy="3689786"/>
            <a:chOff x="5364088" y="1012010"/>
            <a:chExt cx="2634864" cy="3689786"/>
          </a:xfrm>
        </p:grpSpPr>
        <p:sp>
          <p:nvSpPr>
            <p:cNvPr id="16" name="TextBox 15">
              <a:extLst>
                <a:ext uri="{FF2B5EF4-FFF2-40B4-BE49-F238E27FC236}">
                  <a16:creationId xmlns:a16="http://schemas.microsoft.com/office/drawing/2014/main" id="{264FA9F7-5A98-46F3-8B35-029E8AFD3653}"/>
                </a:ext>
              </a:extLst>
            </p:cNvPr>
            <p:cNvSpPr txBox="1"/>
            <p:nvPr/>
          </p:nvSpPr>
          <p:spPr>
            <a:xfrm>
              <a:off x="5364088" y="3170608"/>
              <a:ext cx="2634864" cy="1531188"/>
            </a:xfrm>
            <a:prstGeom prst="rect">
              <a:avLst/>
            </a:prstGeom>
            <a:noFill/>
            <a:ln w="12700">
              <a:solidFill>
                <a:schemeClr val="bg1">
                  <a:lumMod val="85000"/>
                </a:schemeClr>
              </a:solidFill>
            </a:ln>
          </p:spPr>
          <p:txBody>
            <a:bodyPr wrap="square" lIns="91440" tIns="45720" rIns="91440" bIns="45720" rtlCol="0" anchor="t">
              <a:spAutoFit/>
            </a:bodyPr>
            <a:lstStyle/>
            <a:p>
              <a:r>
                <a:rPr lang="en-AU" sz="1100" b="1" dirty="0">
                  <a:solidFill>
                    <a:schemeClr val="bg1">
                      <a:lumMod val="85000"/>
                    </a:schemeClr>
                  </a:solidFill>
                  <a:latin typeface="Arial"/>
                  <a:cs typeface="Arial"/>
                </a:rPr>
                <a:t>Curriculum elements</a:t>
              </a:r>
              <a:endParaRPr lang="en-AU" sz="1100" b="1" dirty="0">
                <a:solidFill>
                  <a:schemeClr val="bg1">
                    <a:lumMod val="85000"/>
                  </a:schemeClr>
                </a:solidFill>
                <a:cs typeface="Arial" charset="0"/>
              </a:endParaRPr>
            </a:p>
            <a:p>
              <a:pPr marL="252000" indent="-252000">
                <a:buFont typeface="Arial" panose="020B0604020202020204" pitchFamily="34" charset="0"/>
                <a:buChar char="•"/>
              </a:pPr>
              <a:r>
                <a:rPr lang="en-AU" sz="1100" dirty="0">
                  <a:solidFill>
                    <a:schemeClr val="bg1">
                      <a:lumMod val="85000"/>
                    </a:schemeClr>
                  </a:solidFill>
                  <a:latin typeface="Arial"/>
                  <a:cs typeface="Arial"/>
                </a:rPr>
                <a:t>Level description</a:t>
              </a:r>
            </a:p>
            <a:p>
              <a:pPr marL="252000" indent="-252000">
                <a:buFont typeface="Arial" panose="020B0604020202020204" pitchFamily="34" charset="0"/>
                <a:buChar char="•"/>
              </a:pPr>
              <a:r>
                <a:rPr lang="en-AU" sz="1100" dirty="0">
                  <a:solidFill>
                    <a:schemeClr val="bg1">
                      <a:lumMod val="85000"/>
                    </a:schemeClr>
                  </a:solidFill>
                  <a:latin typeface="Arial"/>
                  <a:cs typeface="Arial"/>
                </a:rPr>
                <a:t>Achievement standard</a:t>
              </a:r>
            </a:p>
            <a:p>
              <a:pPr marL="252000" indent="-252000">
                <a:buFont typeface="Arial" panose="020B0604020202020204" pitchFamily="34" charset="0"/>
                <a:buChar char="•"/>
              </a:pPr>
              <a:r>
                <a:rPr lang="en-AU" sz="1100" dirty="0">
                  <a:solidFill>
                    <a:schemeClr val="bg1">
                      <a:lumMod val="85000"/>
                    </a:schemeClr>
                  </a:solidFill>
                  <a:latin typeface="Arial"/>
                  <a:cs typeface="Arial"/>
                </a:rPr>
                <a:t>Strands and sub-strands</a:t>
              </a:r>
            </a:p>
            <a:p>
              <a:pPr marL="252000" indent="-252000">
                <a:buFont typeface="Arial" panose="020B0604020202020204" pitchFamily="34" charset="0"/>
                <a:buChar char="•"/>
              </a:pPr>
              <a:r>
                <a:rPr lang="en-AU" sz="1100" dirty="0">
                  <a:solidFill>
                    <a:schemeClr val="bg1">
                      <a:lumMod val="85000"/>
                    </a:schemeClr>
                  </a:solidFill>
                  <a:latin typeface="Arial"/>
                  <a:cs typeface="Arial"/>
                </a:rPr>
                <a:t>Content descriptions</a:t>
              </a:r>
            </a:p>
            <a:p>
              <a:pPr marL="252000" indent="-252000">
                <a:buFont typeface="Arial" panose="020B0604020202020204" pitchFamily="34" charset="0"/>
                <a:buChar char="•"/>
              </a:pPr>
              <a:r>
                <a:rPr lang="en-AU" sz="1100" dirty="0">
                  <a:solidFill>
                    <a:schemeClr val="bg1">
                      <a:lumMod val="85000"/>
                    </a:schemeClr>
                  </a:solidFill>
                  <a:latin typeface="Arial"/>
                  <a:cs typeface="Arial"/>
                </a:rPr>
                <a:t>Content elaborations </a:t>
              </a:r>
              <a:endParaRPr lang="en-AU" sz="1100" dirty="0">
                <a:solidFill>
                  <a:schemeClr val="bg1">
                    <a:lumMod val="85000"/>
                  </a:schemeClr>
                </a:solidFill>
                <a:cs typeface="Arial"/>
              </a:endParaRPr>
            </a:p>
          </p:txBody>
        </p:sp>
        <p:sp>
          <p:nvSpPr>
            <p:cNvPr id="2" name="TextBox 1">
              <a:extLst>
                <a:ext uri="{FF2B5EF4-FFF2-40B4-BE49-F238E27FC236}">
                  <a16:creationId xmlns:a16="http://schemas.microsoft.com/office/drawing/2014/main" id="{47549CC9-7A47-4CEC-A8E7-BCAA41ED316E}"/>
                </a:ext>
              </a:extLst>
            </p:cNvPr>
            <p:cNvSpPr txBox="1"/>
            <p:nvPr/>
          </p:nvSpPr>
          <p:spPr>
            <a:xfrm>
              <a:off x="5364088" y="1012010"/>
              <a:ext cx="2634864" cy="2085186"/>
            </a:xfrm>
            <a:prstGeom prst="rect">
              <a:avLst/>
            </a:prstGeom>
            <a:noFill/>
            <a:ln w="12700">
              <a:solidFill>
                <a:schemeClr val="bg1">
                  <a:lumMod val="85000"/>
                </a:schemeClr>
              </a:solidFill>
            </a:ln>
          </p:spPr>
          <p:txBody>
            <a:bodyPr wrap="square" lIns="91440" tIns="45720" rIns="91440" bIns="45720" rtlCol="0" anchor="t">
              <a:spAutoFit/>
            </a:bodyPr>
            <a:lstStyle/>
            <a:p>
              <a:r>
                <a:rPr lang="en-AU" sz="1100" b="1" dirty="0">
                  <a:solidFill>
                    <a:schemeClr val="bg1">
                      <a:lumMod val="85000"/>
                    </a:schemeClr>
                  </a:solidFill>
                  <a:latin typeface="Arial"/>
                  <a:cs typeface="Arial"/>
                </a:rPr>
                <a:t>Understand this learning area</a:t>
              </a:r>
            </a:p>
            <a:p>
              <a:pPr marL="252000" indent="-252000">
                <a:buFont typeface="Arial" panose="020B0604020202020204" pitchFamily="34" charset="0"/>
                <a:buChar char="•"/>
              </a:pPr>
              <a:r>
                <a:rPr lang="en-AU" sz="1100" dirty="0">
                  <a:solidFill>
                    <a:schemeClr val="bg1">
                      <a:lumMod val="85000"/>
                    </a:schemeClr>
                  </a:solidFill>
                  <a:latin typeface="Arial"/>
                  <a:cs typeface="Arial"/>
                </a:rPr>
                <a:t>Introduction </a:t>
              </a:r>
              <a:endParaRPr lang="en-AU" sz="1100" dirty="0">
                <a:solidFill>
                  <a:schemeClr val="bg1">
                    <a:lumMod val="85000"/>
                  </a:schemeClr>
                </a:solidFill>
                <a:cs typeface="Arial"/>
              </a:endParaRPr>
            </a:p>
            <a:p>
              <a:pPr marL="252000" indent="-252000">
                <a:buFont typeface="Arial" panose="020B0604020202020204" pitchFamily="34" charset="0"/>
                <a:buChar char="•"/>
              </a:pPr>
              <a:r>
                <a:rPr lang="en-AU" sz="1100" dirty="0">
                  <a:solidFill>
                    <a:schemeClr val="bg1">
                      <a:lumMod val="85000"/>
                    </a:schemeClr>
                  </a:solidFill>
                  <a:latin typeface="Arial"/>
                  <a:cs typeface="Arial"/>
                </a:rPr>
                <a:t>Rationale</a:t>
              </a:r>
            </a:p>
            <a:p>
              <a:pPr marL="252000" indent="-252000">
                <a:buFont typeface="Arial" panose="020B0604020202020204" pitchFamily="34" charset="0"/>
                <a:buChar char="•"/>
              </a:pPr>
              <a:r>
                <a:rPr lang="en-AU" sz="1100" dirty="0">
                  <a:solidFill>
                    <a:schemeClr val="bg1">
                      <a:lumMod val="85000"/>
                    </a:schemeClr>
                  </a:solidFill>
                  <a:latin typeface="Arial"/>
                  <a:cs typeface="Arial"/>
                </a:rPr>
                <a:t>Aims</a:t>
              </a:r>
            </a:p>
            <a:p>
              <a:pPr marL="252000" indent="-252000">
                <a:buFont typeface="Arial" panose="020B0604020202020204" pitchFamily="34" charset="0"/>
                <a:buChar char="•"/>
              </a:pPr>
              <a:r>
                <a:rPr lang="en-AU" sz="1100" dirty="0">
                  <a:solidFill>
                    <a:schemeClr val="bg1">
                      <a:lumMod val="85000"/>
                    </a:schemeClr>
                  </a:solidFill>
                  <a:latin typeface="Arial"/>
                  <a:cs typeface="Arial"/>
                </a:rPr>
                <a:t>Structure </a:t>
              </a:r>
            </a:p>
            <a:p>
              <a:pPr marL="252000" indent="-252000">
                <a:buFont typeface="Arial" panose="020B0604020202020204" pitchFamily="34" charset="0"/>
                <a:buChar char="•"/>
              </a:pPr>
              <a:r>
                <a:rPr lang="en-AU" sz="1100" b="1" dirty="0">
                  <a:solidFill>
                    <a:schemeClr val="bg1">
                      <a:lumMod val="85000"/>
                    </a:schemeClr>
                  </a:solidFill>
                  <a:latin typeface="Arial"/>
                  <a:cs typeface="Arial"/>
                </a:rPr>
                <a:t>Key considerations </a:t>
              </a:r>
              <a:endParaRPr lang="en-AU" sz="1100" b="1" dirty="0">
                <a:solidFill>
                  <a:schemeClr val="bg1">
                    <a:lumMod val="85000"/>
                  </a:schemeClr>
                </a:solidFill>
                <a:cs typeface="Arial"/>
              </a:endParaRPr>
            </a:p>
            <a:p>
              <a:pPr marL="252000" indent="-252000">
                <a:buFont typeface="Arial" panose="020B0604020202020204" pitchFamily="34" charset="0"/>
                <a:buChar char="•"/>
              </a:pPr>
              <a:r>
                <a:rPr lang="en-AU" sz="1100" b="1" dirty="0">
                  <a:solidFill>
                    <a:schemeClr val="bg1">
                      <a:lumMod val="85000"/>
                    </a:schemeClr>
                  </a:solidFill>
                  <a:latin typeface="Arial"/>
                  <a:cs typeface="Arial"/>
                </a:rPr>
                <a:t>Key connections </a:t>
              </a:r>
              <a:endParaRPr lang="en-AU" sz="1100" b="1" dirty="0">
                <a:solidFill>
                  <a:schemeClr val="bg1">
                    <a:lumMod val="85000"/>
                  </a:schemeClr>
                </a:solidFill>
                <a:cs typeface="Arial"/>
              </a:endParaRPr>
            </a:p>
            <a:p>
              <a:pPr marL="252000" indent="-252000">
                <a:buFont typeface="Arial" panose="020B0604020202020204" pitchFamily="34" charset="0"/>
                <a:buChar char="•"/>
              </a:pPr>
              <a:r>
                <a:rPr lang="en-AU" sz="1100" dirty="0">
                  <a:solidFill>
                    <a:schemeClr val="bg1">
                      <a:lumMod val="85000"/>
                    </a:schemeClr>
                  </a:solidFill>
                  <a:latin typeface="Arial"/>
                  <a:cs typeface="Arial"/>
                </a:rPr>
                <a:t>Resources</a:t>
              </a:r>
            </a:p>
          </p:txBody>
        </p:sp>
      </p:grpSp>
      <p:sp>
        <p:nvSpPr>
          <p:cNvPr id="7" name="Title 6">
            <a:extLst>
              <a:ext uri="{FF2B5EF4-FFF2-40B4-BE49-F238E27FC236}">
                <a16:creationId xmlns:a16="http://schemas.microsoft.com/office/drawing/2014/main" id="{6281B4BE-9C50-608D-BF86-A1C44DD74ADF}"/>
              </a:ext>
            </a:extLst>
          </p:cNvPr>
          <p:cNvSpPr>
            <a:spLocks noGrp="1"/>
          </p:cNvSpPr>
          <p:nvPr>
            <p:ph type="title"/>
          </p:nvPr>
        </p:nvSpPr>
        <p:spPr/>
        <p:txBody>
          <a:bodyPr>
            <a:normAutofit/>
          </a:bodyPr>
          <a:lstStyle/>
          <a:p>
            <a:r>
              <a:rPr lang="en-US" dirty="0" err="1"/>
              <a:t>Organisation</a:t>
            </a:r>
            <a:r>
              <a:rPr lang="en-US" dirty="0"/>
              <a:t> of Languages and changes</a:t>
            </a:r>
            <a:endParaRPr lang="en-AU" dirty="0"/>
          </a:p>
        </p:txBody>
      </p:sp>
      <p:sp>
        <p:nvSpPr>
          <p:cNvPr id="8" name="TextBox 7">
            <a:extLst>
              <a:ext uri="{FF2B5EF4-FFF2-40B4-BE49-F238E27FC236}">
                <a16:creationId xmlns:a16="http://schemas.microsoft.com/office/drawing/2014/main" id="{B172AB7F-A560-C4A6-537C-C9633880EB3C}"/>
              </a:ext>
            </a:extLst>
          </p:cNvPr>
          <p:cNvSpPr txBox="1"/>
          <p:nvPr/>
        </p:nvSpPr>
        <p:spPr>
          <a:xfrm>
            <a:off x="6663032" y="625027"/>
            <a:ext cx="1673021" cy="369332"/>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AU" b="1" dirty="0">
                <a:solidFill>
                  <a:schemeClr val="bg1"/>
                </a:solidFill>
                <a:latin typeface="Arial" panose="020B0604020202020204" pitchFamily="34" charset="0"/>
                <a:cs typeface="Arial" panose="020B0604020202020204" pitchFamily="34" charset="0"/>
              </a:rPr>
              <a:t>Version 9.0</a:t>
            </a:r>
          </a:p>
        </p:txBody>
      </p:sp>
      <p:grpSp>
        <p:nvGrpSpPr>
          <p:cNvPr id="9" name="Group 8">
            <a:extLst>
              <a:ext uri="{FF2B5EF4-FFF2-40B4-BE49-F238E27FC236}">
                <a16:creationId xmlns:a16="http://schemas.microsoft.com/office/drawing/2014/main" id="{AA43A38E-0F37-1C2C-10D3-1489162B0262}"/>
              </a:ext>
            </a:extLst>
          </p:cNvPr>
          <p:cNvGrpSpPr/>
          <p:nvPr/>
        </p:nvGrpSpPr>
        <p:grpSpPr>
          <a:xfrm>
            <a:off x="3299434" y="617150"/>
            <a:ext cx="2634864" cy="4168536"/>
            <a:chOff x="713000" y="534553"/>
            <a:chExt cx="2634864" cy="3951944"/>
          </a:xfrm>
        </p:grpSpPr>
        <p:sp>
          <p:nvSpPr>
            <p:cNvPr id="10" name="TextBox 9">
              <a:extLst>
                <a:ext uri="{FF2B5EF4-FFF2-40B4-BE49-F238E27FC236}">
                  <a16:creationId xmlns:a16="http://schemas.microsoft.com/office/drawing/2014/main" id="{6537D8BA-26FF-D414-609A-FBE241D255B2}"/>
                </a:ext>
              </a:extLst>
            </p:cNvPr>
            <p:cNvSpPr txBox="1"/>
            <p:nvPr/>
          </p:nvSpPr>
          <p:spPr>
            <a:xfrm>
              <a:off x="713000" y="1012010"/>
              <a:ext cx="2634864" cy="1612112"/>
            </a:xfrm>
            <a:prstGeom prst="rect">
              <a:avLst/>
            </a:prstGeom>
            <a:noFill/>
            <a:ln w="12700">
              <a:solidFill>
                <a:schemeClr val="accent1"/>
              </a:solidFill>
            </a:ln>
          </p:spPr>
          <p:txBody>
            <a:bodyPr wrap="square" rtlCol="0">
              <a:spAutoFit/>
            </a:bodyPr>
            <a:lstStyle/>
            <a:p>
              <a:r>
                <a:rPr lang="en-AU" sz="1100" b="1" dirty="0"/>
                <a:t>Understand how the learning area works</a:t>
              </a:r>
            </a:p>
            <a:p>
              <a:pPr marL="252000" indent="-252000">
                <a:buFont typeface="Arial" panose="020B0604020202020204" pitchFamily="34" charset="0"/>
                <a:buChar char="•"/>
              </a:pPr>
              <a:r>
                <a:rPr lang="en-AU" sz="1100" dirty="0"/>
                <a:t>Rationale</a:t>
              </a:r>
            </a:p>
            <a:p>
              <a:pPr marL="252000" indent="-252000">
                <a:buFont typeface="Arial" panose="020B0604020202020204" pitchFamily="34" charset="0"/>
                <a:buChar char="•"/>
              </a:pPr>
              <a:r>
                <a:rPr lang="en-AU" sz="1100" dirty="0"/>
                <a:t>Aims</a:t>
              </a:r>
            </a:p>
            <a:p>
              <a:pPr marL="252000" indent="-252000">
                <a:buFont typeface="Arial" panose="020B0604020202020204" pitchFamily="34" charset="0"/>
                <a:buChar char="•"/>
              </a:pPr>
              <a:r>
                <a:rPr lang="en-AU" sz="1100" strike="sngStrike" dirty="0">
                  <a:solidFill>
                    <a:schemeClr val="bg1">
                      <a:lumMod val="50000"/>
                    </a:schemeClr>
                  </a:solidFill>
                </a:rPr>
                <a:t>Key ideas</a:t>
              </a:r>
            </a:p>
            <a:p>
              <a:pPr marL="252000" indent="-252000">
                <a:buFont typeface="Arial" panose="020B0604020202020204" pitchFamily="34" charset="0"/>
                <a:buChar char="•"/>
              </a:pPr>
              <a:r>
                <a:rPr lang="en-AU" sz="1100" dirty="0"/>
                <a:t>Structure</a:t>
              </a:r>
            </a:p>
            <a:p>
              <a:pPr marL="252000" indent="-252000">
                <a:buFont typeface="Arial" panose="020B0604020202020204" pitchFamily="34" charset="0"/>
                <a:buChar char="•"/>
              </a:pPr>
              <a:r>
                <a:rPr lang="en-AU" sz="1100" dirty="0"/>
                <a:t>Resources (learning area specific)</a:t>
              </a:r>
              <a:endParaRPr lang="en-AU" sz="1100" b="1" dirty="0"/>
            </a:p>
          </p:txBody>
        </p:sp>
        <p:sp>
          <p:nvSpPr>
            <p:cNvPr id="12" name="TextBox 11">
              <a:extLst>
                <a:ext uri="{FF2B5EF4-FFF2-40B4-BE49-F238E27FC236}">
                  <a16:creationId xmlns:a16="http://schemas.microsoft.com/office/drawing/2014/main" id="{3B43D8A1-7AF4-BE07-2F6A-2CF506491EA4}"/>
                </a:ext>
              </a:extLst>
            </p:cNvPr>
            <p:cNvSpPr txBox="1"/>
            <p:nvPr/>
          </p:nvSpPr>
          <p:spPr>
            <a:xfrm>
              <a:off x="713000" y="2808500"/>
              <a:ext cx="2634864" cy="1677997"/>
            </a:xfrm>
            <a:prstGeom prst="rect">
              <a:avLst/>
            </a:prstGeom>
            <a:noFill/>
            <a:ln w="12700">
              <a:solidFill>
                <a:schemeClr val="accent1"/>
              </a:solidFill>
            </a:ln>
          </p:spPr>
          <p:txBody>
            <a:bodyPr wrap="square" rtlCol="0">
              <a:spAutoFit/>
            </a:bodyPr>
            <a:lstStyle/>
            <a:p>
              <a:r>
                <a:rPr lang="en-AU" sz="1100" b="1" dirty="0"/>
                <a:t>Learning area curriculum</a:t>
              </a:r>
            </a:p>
            <a:p>
              <a:pPr marL="252000" indent="-252000">
                <a:buFont typeface="Arial" panose="020B0604020202020204" pitchFamily="34" charset="0"/>
                <a:buChar char="•"/>
              </a:pPr>
              <a:r>
                <a:rPr lang="en-AU" sz="1100" strike="sngStrike" dirty="0">
                  <a:solidFill>
                    <a:schemeClr val="bg1">
                      <a:lumMod val="50000"/>
                    </a:schemeClr>
                  </a:solidFill>
                </a:rPr>
                <a:t>Year</a:t>
              </a:r>
              <a:r>
                <a:rPr lang="en-AU" sz="1100" dirty="0"/>
                <a:t> level description</a:t>
              </a:r>
            </a:p>
            <a:p>
              <a:pPr marL="252000" indent="-252000">
                <a:buFont typeface="Arial" panose="020B0604020202020204" pitchFamily="34" charset="0"/>
                <a:buChar char="•"/>
              </a:pPr>
              <a:r>
                <a:rPr lang="en-AU" sz="1100" dirty="0"/>
                <a:t>Achievement standard</a:t>
              </a:r>
            </a:p>
            <a:p>
              <a:pPr marL="252000" indent="-252000">
                <a:buFont typeface="Arial" panose="020B0604020202020204" pitchFamily="34" charset="0"/>
                <a:buChar char="•"/>
              </a:pPr>
              <a:r>
                <a:rPr lang="en-AU" sz="1100" dirty="0"/>
                <a:t>Strands and sub-strands</a:t>
              </a:r>
            </a:p>
            <a:p>
              <a:pPr marL="252000" indent="-252000">
                <a:buFont typeface="Arial" panose="020B0604020202020204" pitchFamily="34" charset="0"/>
                <a:buChar char="•"/>
              </a:pPr>
              <a:r>
                <a:rPr lang="en-AU" sz="1100" dirty="0"/>
                <a:t>Content descriptions</a:t>
              </a:r>
            </a:p>
            <a:p>
              <a:pPr marL="252000" indent="-252000">
                <a:buFont typeface="Arial" panose="020B0604020202020204" pitchFamily="34" charset="0"/>
                <a:buChar char="•"/>
              </a:pPr>
              <a:r>
                <a:rPr lang="en-AU" sz="1100" strike="sngStrike" dirty="0">
                  <a:solidFill>
                    <a:schemeClr val="bg1">
                      <a:lumMod val="50000"/>
                    </a:schemeClr>
                  </a:solidFill>
                </a:rPr>
                <a:t>Threads (learning area specific)</a:t>
              </a:r>
            </a:p>
            <a:p>
              <a:pPr marL="252000" indent="-252000">
                <a:buFont typeface="Arial" panose="020B0604020202020204" pitchFamily="34" charset="0"/>
                <a:buChar char="•"/>
              </a:pPr>
              <a:r>
                <a:rPr lang="en-AU" sz="1100" dirty="0"/>
                <a:t>Content elaborations </a:t>
              </a:r>
            </a:p>
          </p:txBody>
        </p:sp>
        <p:sp>
          <p:nvSpPr>
            <p:cNvPr id="15" name="TextBox 14">
              <a:extLst>
                <a:ext uri="{FF2B5EF4-FFF2-40B4-BE49-F238E27FC236}">
                  <a16:creationId xmlns:a16="http://schemas.microsoft.com/office/drawing/2014/main" id="{0837C84B-8590-079F-40B3-A47C1E0516F2}"/>
                </a:ext>
              </a:extLst>
            </p:cNvPr>
            <p:cNvSpPr txBox="1"/>
            <p:nvPr/>
          </p:nvSpPr>
          <p:spPr>
            <a:xfrm>
              <a:off x="1181225" y="534553"/>
              <a:ext cx="1660325" cy="355836"/>
            </a:xfrm>
            <a:prstGeom prst="rect">
              <a:avLst/>
            </a:prstGeom>
            <a:solidFill>
              <a:srgbClr val="9F218B"/>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AU" b="1" dirty="0">
                  <a:solidFill>
                    <a:schemeClr val="bg1"/>
                  </a:solidFill>
                  <a:latin typeface="Arial" panose="020B0604020202020204" pitchFamily="34" charset="0"/>
                  <a:cs typeface="Arial" panose="020B0604020202020204" pitchFamily="34" charset="0"/>
                </a:rPr>
                <a:t>Version 8.4</a:t>
              </a:r>
            </a:p>
          </p:txBody>
        </p:sp>
      </p:grpSp>
    </p:spTree>
    <p:extLst>
      <p:ext uri="{BB962C8B-B14F-4D97-AF65-F5344CB8AC3E}">
        <p14:creationId xmlns:p14="http://schemas.microsoft.com/office/powerpoint/2010/main" val="1615718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0B2BB5C-D705-0E4A-F646-C1D978D9FD04}"/>
              </a:ext>
            </a:extLst>
          </p:cNvPr>
          <p:cNvGrpSpPr/>
          <p:nvPr/>
        </p:nvGrpSpPr>
        <p:grpSpPr>
          <a:xfrm>
            <a:off x="6182111" y="1079122"/>
            <a:ext cx="2634864" cy="3689786"/>
            <a:chOff x="5364088" y="1012010"/>
            <a:chExt cx="2634864" cy="3689786"/>
          </a:xfrm>
        </p:grpSpPr>
        <p:sp>
          <p:nvSpPr>
            <p:cNvPr id="16" name="TextBox 15">
              <a:extLst>
                <a:ext uri="{FF2B5EF4-FFF2-40B4-BE49-F238E27FC236}">
                  <a16:creationId xmlns:a16="http://schemas.microsoft.com/office/drawing/2014/main" id="{264FA9F7-5A98-46F3-8B35-029E8AFD3653}"/>
                </a:ext>
              </a:extLst>
            </p:cNvPr>
            <p:cNvSpPr txBox="1"/>
            <p:nvPr/>
          </p:nvSpPr>
          <p:spPr>
            <a:xfrm>
              <a:off x="5364088" y="3170608"/>
              <a:ext cx="2634864" cy="1531188"/>
            </a:xfrm>
            <a:prstGeom prst="rect">
              <a:avLst/>
            </a:prstGeom>
            <a:noFill/>
            <a:ln w="12700">
              <a:solidFill>
                <a:schemeClr val="bg1">
                  <a:lumMod val="50000"/>
                </a:schemeClr>
              </a:solidFill>
            </a:ln>
          </p:spPr>
          <p:txBody>
            <a:bodyPr wrap="square" lIns="91440" tIns="45720" rIns="91440" bIns="45720" rtlCol="0" anchor="t">
              <a:spAutoFit/>
            </a:bodyPr>
            <a:lstStyle/>
            <a:p>
              <a:r>
                <a:rPr lang="en-AU" sz="1100" b="1" dirty="0">
                  <a:latin typeface="Arial"/>
                  <a:cs typeface="Arial"/>
                </a:rPr>
                <a:t>Curriculum elements</a:t>
              </a:r>
              <a:endParaRPr lang="en-AU" sz="1100" b="1" dirty="0">
                <a:cs typeface="Arial" charset="0"/>
              </a:endParaRPr>
            </a:p>
            <a:p>
              <a:pPr marL="252000" indent="-252000">
                <a:buFont typeface="Arial" panose="020B0604020202020204" pitchFamily="34" charset="0"/>
                <a:buChar char="•"/>
              </a:pPr>
              <a:r>
                <a:rPr lang="en-AU" sz="1100" dirty="0">
                  <a:latin typeface="Arial"/>
                  <a:cs typeface="Arial"/>
                </a:rPr>
                <a:t>Level description</a:t>
              </a:r>
            </a:p>
            <a:p>
              <a:pPr marL="252000" indent="-252000">
                <a:buFont typeface="Arial" panose="020B0604020202020204" pitchFamily="34" charset="0"/>
                <a:buChar char="•"/>
              </a:pPr>
              <a:r>
                <a:rPr lang="en-AU" sz="1100" dirty="0">
                  <a:latin typeface="Arial"/>
                  <a:cs typeface="Arial"/>
                </a:rPr>
                <a:t>Achievement standard</a:t>
              </a:r>
            </a:p>
            <a:p>
              <a:pPr marL="252000" indent="-252000">
                <a:buFont typeface="Arial" panose="020B0604020202020204" pitchFamily="34" charset="0"/>
                <a:buChar char="•"/>
              </a:pPr>
              <a:r>
                <a:rPr lang="en-AU" sz="1100" dirty="0">
                  <a:latin typeface="Arial"/>
                  <a:cs typeface="Arial"/>
                </a:rPr>
                <a:t>Strands and sub-strands</a:t>
              </a:r>
            </a:p>
            <a:p>
              <a:pPr marL="252000" indent="-252000">
                <a:buFont typeface="Arial" panose="020B0604020202020204" pitchFamily="34" charset="0"/>
                <a:buChar char="•"/>
              </a:pPr>
              <a:r>
                <a:rPr lang="en-AU" sz="1100" dirty="0">
                  <a:latin typeface="Arial"/>
                  <a:cs typeface="Arial"/>
                </a:rPr>
                <a:t>Content descriptions</a:t>
              </a:r>
            </a:p>
            <a:p>
              <a:pPr marL="252000" indent="-252000">
                <a:buFont typeface="Arial" panose="020B0604020202020204" pitchFamily="34" charset="0"/>
                <a:buChar char="•"/>
              </a:pPr>
              <a:r>
                <a:rPr lang="en-AU" sz="1100" dirty="0">
                  <a:latin typeface="Arial"/>
                  <a:cs typeface="Arial"/>
                </a:rPr>
                <a:t>Content elaborations </a:t>
              </a:r>
              <a:endParaRPr lang="en-AU" sz="1100" dirty="0">
                <a:cs typeface="Arial"/>
              </a:endParaRPr>
            </a:p>
          </p:txBody>
        </p:sp>
        <p:sp>
          <p:nvSpPr>
            <p:cNvPr id="2" name="TextBox 1">
              <a:extLst>
                <a:ext uri="{FF2B5EF4-FFF2-40B4-BE49-F238E27FC236}">
                  <a16:creationId xmlns:a16="http://schemas.microsoft.com/office/drawing/2014/main" id="{47549CC9-7A47-4CEC-A8E7-BCAA41ED316E}"/>
                </a:ext>
              </a:extLst>
            </p:cNvPr>
            <p:cNvSpPr txBox="1"/>
            <p:nvPr/>
          </p:nvSpPr>
          <p:spPr>
            <a:xfrm>
              <a:off x="5364088" y="1012010"/>
              <a:ext cx="2634864" cy="2085186"/>
            </a:xfrm>
            <a:prstGeom prst="rect">
              <a:avLst/>
            </a:prstGeom>
            <a:noFill/>
            <a:ln w="12700">
              <a:solidFill>
                <a:schemeClr val="bg1">
                  <a:lumMod val="50000"/>
                </a:schemeClr>
              </a:solidFill>
            </a:ln>
          </p:spPr>
          <p:txBody>
            <a:bodyPr wrap="square" lIns="91440" tIns="45720" rIns="91440" bIns="45720" rtlCol="0" anchor="t">
              <a:spAutoFit/>
            </a:bodyPr>
            <a:lstStyle/>
            <a:p>
              <a:r>
                <a:rPr lang="en-AU" sz="1100" b="1" dirty="0">
                  <a:latin typeface="Arial"/>
                  <a:cs typeface="Arial"/>
                </a:rPr>
                <a:t>Understand this learning area</a:t>
              </a:r>
            </a:p>
            <a:p>
              <a:pPr marL="252000" indent="-252000">
                <a:buFont typeface="Arial" panose="020B0604020202020204" pitchFamily="34" charset="0"/>
                <a:buChar char="•"/>
              </a:pPr>
              <a:r>
                <a:rPr lang="en-AU" sz="1100" dirty="0">
                  <a:latin typeface="Arial"/>
                  <a:cs typeface="Arial"/>
                </a:rPr>
                <a:t>Introduction </a:t>
              </a:r>
              <a:endParaRPr lang="en-AU" sz="1100" dirty="0">
                <a:cs typeface="Arial"/>
              </a:endParaRPr>
            </a:p>
            <a:p>
              <a:pPr marL="252000" indent="-252000">
                <a:buFont typeface="Arial" panose="020B0604020202020204" pitchFamily="34" charset="0"/>
                <a:buChar char="•"/>
              </a:pPr>
              <a:r>
                <a:rPr lang="en-AU" sz="1100" dirty="0">
                  <a:latin typeface="Arial"/>
                  <a:cs typeface="Arial"/>
                </a:rPr>
                <a:t>Rationale</a:t>
              </a:r>
            </a:p>
            <a:p>
              <a:pPr marL="252000" indent="-252000">
                <a:buFont typeface="Arial" panose="020B0604020202020204" pitchFamily="34" charset="0"/>
                <a:buChar char="•"/>
              </a:pPr>
              <a:r>
                <a:rPr lang="en-AU" sz="1100" dirty="0">
                  <a:latin typeface="Arial"/>
                  <a:cs typeface="Arial"/>
                </a:rPr>
                <a:t>Aims</a:t>
              </a:r>
            </a:p>
            <a:p>
              <a:pPr marL="252000" indent="-252000">
                <a:buFont typeface="Arial" panose="020B0604020202020204" pitchFamily="34" charset="0"/>
                <a:buChar char="•"/>
              </a:pPr>
              <a:r>
                <a:rPr lang="en-AU" sz="1100" dirty="0">
                  <a:latin typeface="Arial"/>
                  <a:cs typeface="Arial"/>
                </a:rPr>
                <a:t>Structure </a:t>
              </a:r>
            </a:p>
            <a:p>
              <a:pPr marL="252000" indent="-252000">
                <a:buFont typeface="Arial" panose="020B0604020202020204" pitchFamily="34" charset="0"/>
                <a:buChar char="•"/>
              </a:pPr>
              <a:r>
                <a:rPr lang="en-AU" sz="1100" b="1" dirty="0">
                  <a:solidFill>
                    <a:srgbClr val="9F218B"/>
                  </a:solidFill>
                  <a:latin typeface="Arial"/>
                  <a:cs typeface="Arial"/>
                </a:rPr>
                <a:t>Key considerations </a:t>
              </a:r>
              <a:endParaRPr lang="en-AU" sz="1100" b="1" dirty="0">
                <a:solidFill>
                  <a:srgbClr val="9F218B"/>
                </a:solidFill>
                <a:cs typeface="Arial"/>
              </a:endParaRPr>
            </a:p>
            <a:p>
              <a:pPr marL="252000" indent="-252000">
                <a:buFont typeface="Arial" panose="020B0604020202020204" pitchFamily="34" charset="0"/>
                <a:buChar char="•"/>
              </a:pPr>
              <a:r>
                <a:rPr lang="en-AU" sz="1100" b="1" dirty="0">
                  <a:solidFill>
                    <a:srgbClr val="9F218B"/>
                  </a:solidFill>
                  <a:latin typeface="Arial"/>
                  <a:cs typeface="Arial"/>
                </a:rPr>
                <a:t>Key connections </a:t>
              </a:r>
              <a:endParaRPr lang="en-AU" sz="1100" b="1" dirty="0">
                <a:solidFill>
                  <a:srgbClr val="9F218B"/>
                </a:solidFill>
                <a:cs typeface="Arial"/>
              </a:endParaRPr>
            </a:p>
            <a:p>
              <a:pPr marL="252000" indent="-252000">
                <a:buFont typeface="Arial" panose="020B0604020202020204" pitchFamily="34" charset="0"/>
                <a:buChar char="•"/>
              </a:pPr>
              <a:r>
                <a:rPr lang="en-AU" sz="1100" dirty="0">
                  <a:latin typeface="Arial"/>
                  <a:cs typeface="Arial"/>
                </a:rPr>
                <a:t>Resources</a:t>
              </a:r>
            </a:p>
          </p:txBody>
        </p:sp>
      </p:grpSp>
      <p:grpSp>
        <p:nvGrpSpPr>
          <p:cNvPr id="5" name="Group 4">
            <a:extLst>
              <a:ext uri="{FF2B5EF4-FFF2-40B4-BE49-F238E27FC236}">
                <a16:creationId xmlns:a16="http://schemas.microsoft.com/office/drawing/2014/main" id="{E056D158-2DA2-E529-0537-A88828264576}"/>
              </a:ext>
            </a:extLst>
          </p:cNvPr>
          <p:cNvGrpSpPr/>
          <p:nvPr/>
        </p:nvGrpSpPr>
        <p:grpSpPr>
          <a:xfrm>
            <a:off x="3299434" y="1103997"/>
            <a:ext cx="2634864" cy="3664912"/>
            <a:chOff x="713000" y="1012010"/>
            <a:chExt cx="2634864" cy="3474487"/>
          </a:xfrm>
        </p:grpSpPr>
        <p:sp>
          <p:nvSpPr>
            <p:cNvPr id="4" name="TextBox 3">
              <a:extLst>
                <a:ext uri="{FF2B5EF4-FFF2-40B4-BE49-F238E27FC236}">
                  <a16:creationId xmlns:a16="http://schemas.microsoft.com/office/drawing/2014/main" id="{470622B5-508C-4BC4-96FA-32C72B41154A}"/>
                </a:ext>
              </a:extLst>
            </p:cNvPr>
            <p:cNvSpPr txBox="1"/>
            <p:nvPr/>
          </p:nvSpPr>
          <p:spPr>
            <a:xfrm>
              <a:off x="713000" y="1012010"/>
              <a:ext cx="2634864" cy="1612112"/>
            </a:xfrm>
            <a:prstGeom prst="rect">
              <a:avLst/>
            </a:prstGeom>
            <a:noFill/>
            <a:ln w="12700">
              <a:solidFill>
                <a:schemeClr val="bg1">
                  <a:lumMod val="85000"/>
                </a:schemeClr>
              </a:solidFill>
            </a:ln>
          </p:spPr>
          <p:txBody>
            <a:bodyPr wrap="square" rtlCol="0">
              <a:spAutoFit/>
            </a:bodyPr>
            <a:lstStyle/>
            <a:p>
              <a:r>
                <a:rPr lang="en-AU" sz="1100" b="1" dirty="0">
                  <a:solidFill>
                    <a:schemeClr val="bg1">
                      <a:lumMod val="85000"/>
                    </a:schemeClr>
                  </a:solidFill>
                </a:rPr>
                <a:t>Understand how the learning area works</a:t>
              </a:r>
            </a:p>
            <a:p>
              <a:pPr marL="252000" indent="-252000">
                <a:buFont typeface="Arial" panose="020B0604020202020204" pitchFamily="34" charset="0"/>
                <a:buChar char="•"/>
              </a:pPr>
              <a:r>
                <a:rPr lang="en-AU" sz="1100" dirty="0">
                  <a:solidFill>
                    <a:schemeClr val="bg1">
                      <a:lumMod val="85000"/>
                    </a:schemeClr>
                  </a:solidFill>
                </a:rPr>
                <a:t>Rationale</a:t>
              </a:r>
            </a:p>
            <a:p>
              <a:pPr marL="252000" indent="-252000">
                <a:buFont typeface="Arial" panose="020B0604020202020204" pitchFamily="34" charset="0"/>
                <a:buChar char="•"/>
              </a:pPr>
              <a:r>
                <a:rPr lang="en-AU" sz="1100" dirty="0">
                  <a:solidFill>
                    <a:schemeClr val="bg1">
                      <a:lumMod val="85000"/>
                    </a:schemeClr>
                  </a:solidFill>
                </a:rPr>
                <a:t>Aims</a:t>
              </a:r>
            </a:p>
            <a:p>
              <a:pPr marL="252000" indent="-252000">
                <a:buFont typeface="Arial" panose="020B0604020202020204" pitchFamily="34" charset="0"/>
                <a:buChar char="•"/>
              </a:pPr>
              <a:r>
                <a:rPr lang="en-AU" sz="1100" strike="sngStrike" dirty="0">
                  <a:solidFill>
                    <a:schemeClr val="bg1">
                      <a:lumMod val="85000"/>
                    </a:schemeClr>
                  </a:solidFill>
                </a:rPr>
                <a:t>Key ideas</a:t>
              </a:r>
            </a:p>
            <a:p>
              <a:pPr marL="252000" indent="-252000">
                <a:buFont typeface="Arial" panose="020B0604020202020204" pitchFamily="34" charset="0"/>
                <a:buChar char="•"/>
              </a:pPr>
              <a:r>
                <a:rPr lang="en-AU" sz="1100" dirty="0">
                  <a:solidFill>
                    <a:schemeClr val="bg1">
                      <a:lumMod val="85000"/>
                    </a:schemeClr>
                  </a:solidFill>
                </a:rPr>
                <a:t>Structure</a:t>
              </a:r>
            </a:p>
            <a:p>
              <a:pPr marL="252000" indent="-252000">
                <a:buFont typeface="Arial" panose="020B0604020202020204" pitchFamily="34" charset="0"/>
                <a:buChar char="•"/>
              </a:pPr>
              <a:r>
                <a:rPr lang="en-AU" sz="1100" dirty="0">
                  <a:solidFill>
                    <a:schemeClr val="bg1">
                      <a:lumMod val="85000"/>
                    </a:schemeClr>
                  </a:solidFill>
                </a:rPr>
                <a:t>Resources (learning area specific)</a:t>
              </a:r>
              <a:endParaRPr lang="en-AU" sz="1100" b="1" dirty="0">
                <a:solidFill>
                  <a:schemeClr val="bg1">
                    <a:lumMod val="85000"/>
                  </a:schemeClr>
                </a:solidFill>
              </a:endParaRPr>
            </a:p>
          </p:txBody>
        </p:sp>
        <p:sp>
          <p:nvSpPr>
            <p:cNvPr id="13" name="TextBox 12">
              <a:extLst>
                <a:ext uri="{FF2B5EF4-FFF2-40B4-BE49-F238E27FC236}">
                  <a16:creationId xmlns:a16="http://schemas.microsoft.com/office/drawing/2014/main" id="{B6FD361E-DD92-4C9A-93AF-C6CA7E264307}"/>
                </a:ext>
              </a:extLst>
            </p:cNvPr>
            <p:cNvSpPr txBox="1"/>
            <p:nvPr/>
          </p:nvSpPr>
          <p:spPr>
            <a:xfrm>
              <a:off x="713000" y="2808500"/>
              <a:ext cx="2634864" cy="1677997"/>
            </a:xfrm>
            <a:prstGeom prst="rect">
              <a:avLst/>
            </a:prstGeom>
            <a:noFill/>
            <a:ln w="12700">
              <a:solidFill>
                <a:schemeClr val="bg1">
                  <a:lumMod val="85000"/>
                </a:schemeClr>
              </a:solidFill>
            </a:ln>
          </p:spPr>
          <p:txBody>
            <a:bodyPr wrap="square" rtlCol="0">
              <a:spAutoFit/>
            </a:bodyPr>
            <a:lstStyle/>
            <a:p>
              <a:r>
                <a:rPr lang="en-AU" sz="1100" b="1" dirty="0">
                  <a:solidFill>
                    <a:schemeClr val="bg1">
                      <a:lumMod val="85000"/>
                    </a:schemeClr>
                  </a:solidFill>
                </a:rPr>
                <a:t>Learning area curriculum</a:t>
              </a:r>
            </a:p>
            <a:p>
              <a:pPr marL="252000" indent="-252000">
                <a:buFont typeface="Arial" panose="020B0604020202020204" pitchFamily="34" charset="0"/>
                <a:buChar char="•"/>
              </a:pPr>
              <a:r>
                <a:rPr lang="en-AU" sz="1100" strike="sngStrike" dirty="0">
                  <a:solidFill>
                    <a:schemeClr val="bg1">
                      <a:lumMod val="85000"/>
                    </a:schemeClr>
                  </a:solidFill>
                </a:rPr>
                <a:t>Year</a:t>
              </a:r>
              <a:r>
                <a:rPr lang="en-AU" sz="1100" dirty="0">
                  <a:solidFill>
                    <a:schemeClr val="bg1">
                      <a:lumMod val="85000"/>
                    </a:schemeClr>
                  </a:solidFill>
                </a:rPr>
                <a:t> level description</a:t>
              </a:r>
            </a:p>
            <a:p>
              <a:pPr marL="252000" indent="-252000">
                <a:buFont typeface="Arial" panose="020B0604020202020204" pitchFamily="34" charset="0"/>
                <a:buChar char="•"/>
              </a:pPr>
              <a:r>
                <a:rPr lang="en-AU" sz="1100" dirty="0">
                  <a:solidFill>
                    <a:schemeClr val="bg1">
                      <a:lumMod val="85000"/>
                    </a:schemeClr>
                  </a:solidFill>
                </a:rPr>
                <a:t>Achievement standard</a:t>
              </a:r>
            </a:p>
            <a:p>
              <a:pPr marL="252000" indent="-252000">
                <a:buFont typeface="Arial" panose="020B0604020202020204" pitchFamily="34" charset="0"/>
                <a:buChar char="•"/>
              </a:pPr>
              <a:r>
                <a:rPr lang="en-AU" sz="1100" dirty="0">
                  <a:solidFill>
                    <a:schemeClr val="bg1">
                      <a:lumMod val="85000"/>
                    </a:schemeClr>
                  </a:solidFill>
                </a:rPr>
                <a:t>Strands and sub-strands</a:t>
              </a:r>
            </a:p>
            <a:p>
              <a:pPr marL="252000" indent="-252000">
                <a:buFont typeface="Arial" panose="020B0604020202020204" pitchFamily="34" charset="0"/>
                <a:buChar char="•"/>
              </a:pPr>
              <a:r>
                <a:rPr lang="en-AU" sz="1100" dirty="0">
                  <a:solidFill>
                    <a:schemeClr val="bg1">
                      <a:lumMod val="85000"/>
                    </a:schemeClr>
                  </a:solidFill>
                </a:rPr>
                <a:t>Content descriptions</a:t>
              </a:r>
            </a:p>
            <a:p>
              <a:pPr marL="252000" indent="-252000">
                <a:buFont typeface="Arial" panose="020B0604020202020204" pitchFamily="34" charset="0"/>
                <a:buChar char="•"/>
              </a:pPr>
              <a:r>
                <a:rPr lang="en-AU" sz="1100" strike="sngStrike" dirty="0">
                  <a:solidFill>
                    <a:schemeClr val="bg1">
                      <a:lumMod val="85000"/>
                    </a:schemeClr>
                  </a:solidFill>
                </a:rPr>
                <a:t>Threads (learning area specific)</a:t>
              </a:r>
            </a:p>
            <a:p>
              <a:pPr marL="252000" indent="-252000">
                <a:buFont typeface="Arial" panose="020B0604020202020204" pitchFamily="34" charset="0"/>
                <a:buChar char="•"/>
              </a:pPr>
              <a:r>
                <a:rPr lang="en-AU" sz="1100" dirty="0">
                  <a:solidFill>
                    <a:schemeClr val="bg1">
                      <a:lumMod val="85000"/>
                    </a:schemeClr>
                  </a:solidFill>
                </a:rPr>
                <a:t>Content elaborations </a:t>
              </a:r>
            </a:p>
          </p:txBody>
        </p:sp>
      </p:grpSp>
      <p:sp>
        <p:nvSpPr>
          <p:cNvPr id="7" name="Title 6">
            <a:extLst>
              <a:ext uri="{FF2B5EF4-FFF2-40B4-BE49-F238E27FC236}">
                <a16:creationId xmlns:a16="http://schemas.microsoft.com/office/drawing/2014/main" id="{733D5CF5-7200-1672-0E75-9E876FBA7F5B}"/>
              </a:ext>
            </a:extLst>
          </p:cNvPr>
          <p:cNvSpPr>
            <a:spLocks noGrp="1"/>
          </p:cNvSpPr>
          <p:nvPr>
            <p:ph type="title"/>
          </p:nvPr>
        </p:nvSpPr>
        <p:spPr/>
        <p:txBody>
          <a:bodyPr>
            <a:normAutofit/>
          </a:bodyPr>
          <a:lstStyle/>
          <a:p>
            <a:r>
              <a:rPr lang="en-US" dirty="0" err="1"/>
              <a:t>Organisation</a:t>
            </a:r>
            <a:r>
              <a:rPr lang="en-US" dirty="0"/>
              <a:t> of Languages and changes </a:t>
            </a:r>
            <a:endParaRPr lang="en-AU" dirty="0"/>
          </a:p>
        </p:txBody>
      </p:sp>
      <p:sp>
        <p:nvSpPr>
          <p:cNvPr id="6" name="TextBox 5">
            <a:extLst>
              <a:ext uri="{FF2B5EF4-FFF2-40B4-BE49-F238E27FC236}">
                <a16:creationId xmlns:a16="http://schemas.microsoft.com/office/drawing/2014/main" id="{909A0EC0-3D49-4097-0764-2D5BE4162188}"/>
              </a:ext>
            </a:extLst>
          </p:cNvPr>
          <p:cNvSpPr txBox="1"/>
          <p:nvPr/>
        </p:nvSpPr>
        <p:spPr>
          <a:xfrm>
            <a:off x="3767659" y="617150"/>
            <a:ext cx="1660325" cy="375338"/>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AU" b="1" dirty="0">
                <a:solidFill>
                  <a:schemeClr val="bg1"/>
                </a:solidFill>
                <a:latin typeface="Arial" panose="020B0604020202020204" pitchFamily="34" charset="0"/>
                <a:cs typeface="Arial" panose="020B0604020202020204" pitchFamily="34" charset="0"/>
              </a:rPr>
              <a:t>Version 8.4</a:t>
            </a:r>
          </a:p>
        </p:txBody>
      </p:sp>
      <p:sp>
        <p:nvSpPr>
          <p:cNvPr id="8" name="TextBox 7">
            <a:extLst>
              <a:ext uri="{FF2B5EF4-FFF2-40B4-BE49-F238E27FC236}">
                <a16:creationId xmlns:a16="http://schemas.microsoft.com/office/drawing/2014/main" id="{D86C395D-5411-C422-DF72-E414940F7D70}"/>
              </a:ext>
            </a:extLst>
          </p:cNvPr>
          <p:cNvSpPr txBox="1"/>
          <p:nvPr/>
        </p:nvSpPr>
        <p:spPr>
          <a:xfrm>
            <a:off x="6663032" y="625027"/>
            <a:ext cx="1673021" cy="369332"/>
          </a:xfrm>
          <a:prstGeom prst="rect">
            <a:avLst/>
          </a:prstGeom>
          <a:solidFill>
            <a:srgbClr val="9F218B"/>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AU" b="1" dirty="0">
                <a:solidFill>
                  <a:schemeClr val="bg1"/>
                </a:solidFill>
                <a:latin typeface="Arial" panose="020B0604020202020204" pitchFamily="34" charset="0"/>
                <a:cs typeface="Arial" panose="020B0604020202020204" pitchFamily="34" charset="0"/>
              </a:rPr>
              <a:t>Version 9.0</a:t>
            </a:r>
          </a:p>
        </p:txBody>
      </p:sp>
    </p:spTree>
    <p:extLst>
      <p:ext uri="{BB962C8B-B14F-4D97-AF65-F5344CB8AC3E}">
        <p14:creationId xmlns:p14="http://schemas.microsoft.com/office/powerpoint/2010/main" val="548184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BA1050-6ED1-B73D-5979-A2A1D8920C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D9605B-DBA3-A099-D34B-20B381327E02}"/>
              </a:ext>
            </a:extLst>
          </p:cNvPr>
          <p:cNvSpPr>
            <a:spLocks noGrp="1"/>
          </p:cNvSpPr>
          <p:nvPr>
            <p:ph type="title"/>
          </p:nvPr>
        </p:nvSpPr>
        <p:spPr/>
        <p:txBody>
          <a:bodyPr/>
          <a:lstStyle/>
          <a:p>
            <a:r>
              <a:rPr lang="en-AU"/>
              <a:t>Outline</a:t>
            </a:r>
          </a:p>
        </p:txBody>
      </p:sp>
      <p:graphicFrame>
        <p:nvGraphicFramePr>
          <p:cNvPr id="4" name="Content Placeholder 3">
            <a:extLst>
              <a:ext uri="{FF2B5EF4-FFF2-40B4-BE49-F238E27FC236}">
                <a16:creationId xmlns:a16="http://schemas.microsoft.com/office/drawing/2014/main" id="{7A2E5879-AE87-E8AF-7C8C-4BA97C050344}"/>
              </a:ext>
            </a:extLst>
          </p:cNvPr>
          <p:cNvGraphicFramePr>
            <a:graphicFrameLocks noGrp="1"/>
          </p:cNvGraphicFramePr>
          <p:nvPr>
            <p:ph idx="1"/>
            <p:extLst>
              <p:ext uri="{D42A27DB-BD31-4B8C-83A1-F6EECF244321}">
                <p14:modId xmlns:p14="http://schemas.microsoft.com/office/powerpoint/2010/main" val="1096944591"/>
              </p:ext>
            </p:extLst>
          </p:nvPr>
        </p:nvGraphicFramePr>
        <p:xfrm>
          <a:off x="327025" y="771525"/>
          <a:ext cx="8496300" cy="370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21429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0228DA77-6CAB-4066-A816-8095EC94DE08}"/>
              </a:ext>
            </a:extLst>
          </p:cNvPr>
          <p:cNvSpPr txBox="1">
            <a:spLocks/>
          </p:cNvSpPr>
          <p:nvPr/>
        </p:nvSpPr>
        <p:spPr>
          <a:xfrm>
            <a:off x="270339" y="85072"/>
            <a:ext cx="8496000" cy="360000"/>
          </a:xfrm>
          <a:prstGeom prst="rect">
            <a:avLst/>
          </a:prstGeom>
        </p:spPr>
        <p:txBody>
          <a:bodyP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endParaRPr lang="en-AU"/>
          </a:p>
        </p:txBody>
      </p:sp>
      <p:grpSp>
        <p:nvGrpSpPr>
          <p:cNvPr id="4" name="Group 3">
            <a:extLst>
              <a:ext uri="{FF2B5EF4-FFF2-40B4-BE49-F238E27FC236}">
                <a16:creationId xmlns:a16="http://schemas.microsoft.com/office/drawing/2014/main" id="{1C2BAB88-25F8-F3F9-BABE-C10F84BA2A0E}"/>
              </a:ext>
            </a:extLst>
          </p:cNvPr>
          <p:cNvGrpSpPr/>
          <p:nvPr/>
        </p:nvGrpSpPr>
        <p:grpSpPr>
          <a:xfrm>
            <a:off x="3254568" y="646583"/>
            <a:ext cx="2634864" cy="4097158"/>
            <a:chOff x="466019" y="558049"/>
            <a:chExt cx="2634864" cy="4097158"/>
          </a:xfrm>
        </p:grpSpPr>
        <p:sp>
          <p:nvSpPr>
            <p:cNvPr id="16" name="TextBox 15">
              <a:extLst>
                <a:ext uri="{FF2B5EF4-FFF2-40B4-BE49-F238E27FC236}">
                  <a16:creationId xmlns:a16="http://schemas.microsoft.com/office/drawing/2014/main" id="{264FA9F7-5A98-46F3-8B35-029E8AFD3653}"/>
                </a:ext>
              </a:extLst>
            </p:cNvPr>
            <p:cNvSpPr txBox="1"/>
            <p:nvPr/>
          </p:nvSpPr>
          <p:spPr>
            <a:xfrm>
              <a:off x="466019" y="3124019"/>
              <a:ext cx="2634864" cy="1531188"/>
            </a:xfrm>
            <a:prstGeom prst="rect">
              <a:avLst/>
            </a:prstGeom>
            <a:noFill/>
            <a:ln w="12700">
              <a:solidFill>
                <a:schemeClr val="bg1">
                  <a:lumMod val="50000"/>
                </a:schemeClr>
              </a:solidFill>
            </a:ln>
          </p:spPr>
          <p:txBody>
            <a:bodyPr wrap="square" lIns="91440" tIns="45720" rIns="91440" bIns="45720" rtlCol="0" anchor="t">
              <a:spAutoFit/>
            </a:bodyPr>
            <a:lstStyle/>
            <a:p>
              <a:r>
                <a:rPr lang="en-AU" sz="1100" b="1" dirty="0">
                  <a:latin typeface="Arial"/>
                  <a:cs typeface="Arial"/>
                </a:rPr>
                <a:t>Curriculum elements</a:t>
              </a:r>
              <a:endParaRPr lang="en-AU" sz="1100" b="1" dirty="0">
                <a:cs typeface="Arial" charset="0"/>
              </a:endParaRPr>
            </a:p>
            <a:p>
              <a:pPr marL="252000" indent="-252000">
                <a:buFont typeface="Arial" panose="020B0604020202020204" pitchFamily="34" charset="0"/>
                <a:buChar char="•"/>
              </a:pPr>
              <a:r>
                <a:rPr lang="en-AU" sz="1100" dirty="0">
                  <a:latin typeface="Arial"/>
                  <a:cs typeface="Arial"/>
                </a:rPr>
                <a:t>Level description</a:t>
              </a:r>
            </a:p>
            <a:p>
              <a:pPr marL="252000" indent="-252000">
                <a:buFont typeface="Arial" panose="020B0604020202020204" pitchFamily="34" charset="0"/>
                <a:buChar char="•"/>
              </a:pPr>
              <a:r>
                <a:rPr lang="en-AU" sz="1100" dirty="0">
                  <a:latin typeface="Arial"/>
                  <a:cs typeface="Arial"/>
                </a:rPr>
                <a:t>Achievement standard</a:t>
              </a:r>
            </a:p>
            <a:p>
              <a:pPr marL="252000" indent="-252000">
                <a:buFont typeface="Arial" panose="020B0604020202020204" pitchFamily="34" charset="0"/>
                <a:buChar char="•"/>
              </a:pPr>
              <a:r>
                <a:rPr lang="en-AU" sz="1100" dirty="0">
                  <a:latin typeface="Arial"/>
                  <a:cs typeface="Arial"/>
                </a:rPr>
                <a:t>Strands and sub-strands</a:t>
              </a:r>
            </a:p>
            <a:p>
              <a:pPr marL="252000" indent="-252000">
                <a:buFont typeface="Arial" panose="020B0604020202020204" pitchFamily="34" charset="0"/>
                <a:buChar char="•"/>
              </a:pPr>
              <a:r>
                <a:rPr lang="en-AU" sz="1100" dirty="0">
                  <a:latin typeface="Arial"/>
                  <a:cs typeface="Arial"/>
                </a:rPr>
                <a:t>Content descriptions</a:t>
              </a:r>
            </a:p>
            <a:p>
              <a:pPr marL="252000" indent="-252000">
                <a:buFont typeface="Arial" panose="020B0604020202020204" pitchFamily="34" charset="0"/>
                <a:buChar char="•"/>
              </a:pPr>
              <a:r>
                <a:rPr lang="en-AU" sz="1100" dirty="0">
                  <a:latin typeface="Arial"/>
                  <a:cs typeface="Arial"/>
                </a:rPr>
                <a:t>Content elaborations </a:t>
              </a:r>
              <a:endParaRPr lang="en-AU" sz="1100" dirty="0">
                <a:cs typeface="Arial"/>
              </a:endParaRPr>
            </a:p>
          </p:txBody>
        </p:sp>
        <p:sp>
          <p:nvSpPr>
            <p:cNvPr id="2" name="TextBox 1">
              <a:extLst>
                <a:ext uri="{FF2B5EF4-FFF2-40B4-BE49-F238E27FC236}">
                  <a16:creationId xmlns:a16="http://schemas.microsoft.com/office/drawing/2014/main" id="{47549CC9-7A47-4CEC-A8E7-BCAA41ED316E}"/>
                </a:ext>
              </a:extLst>
            </p:cNvPr>
            <p:cNvSpPr txBox="1"/>
            <p:nvPr/>
          </p:nvSpPr>
          <p:spPr>
            <a:xfrm>
              <a:off x="466019" y="986941"/>
              <a:ext cx="2634864" cy="2085186"/>
            </a:xfrm>
            <a:prstGeom prst="rect">
              <a:avLst/>
            </a:prstGeom>
            <a:solidFill>
              <a:srgbClr val="9F218B">
                <a:alpha val="40000"/>
              </a:srgbClr>
            </a:solidFill>
            <a:ln w="12700">
              <a:solidFill>
                <a:schemeClr val="bg1">
                  <a:lumMod val="50000"/>
                </a:schemeClr>
              </a:solidFill>
            </a:ln>
          </p:spPr>
          <p:txBody>
            <a:bodyPr wrap="square" lIns="91440" tIns="45720" rIns="91440" bIns="45720" rtlCol="0" anchor="t">
              <a:spAutoFit/>
            </a:bodyPr>
            <a:lstStyle/>
            <a:p>
              <a:r>
                <a:rPr lang="en-AU" sz="1100" b="1" dirty="0">
                  <a:latin typeface="Arial"/>
                  <a:cs typeface="Arial"/>
                </a:rPr>
                <a:t>Understand this learning area</a:t>
              </a:r>
            </a:p>
            <a:p>
              <a:pPr marL="285750" indent="-285750">
                <a:buFont typeface="Arial" panose="020B0604020202020204" pitchFamily="34" charset="0"/>
                <a:buChar char="•"/>
              </a:pPr>
              <a:r>
                <a:rPr lang="en-AU" sz="1100" dirty="0">
                  <a:latin typeface="Arial"/>
                  <a:cs typeface="Arial"/>
                </a:rPr>
                <a:t>Introduction </a:t>
              </a:r>
              <a:endParaRPr lang="en-AU" sz="1100" dirty="0">
                <a:cs typeface="Arial"/>
              </a:endParaRPr>
            </a:p>
            <a:p>
              <a:pPr marL="252000" indent="-252000">
                <a:buFont typeface="Arial" panose="020B0604020202020204" pitchFamily="34" charset="0"/>
                <a:buChar char="•"/>
              </a:pPr>
              <a:r>
                <a:rPr lang="en-AU" sz="1100" dirty="0">
                  <a:latin typeface="Arial"/>
                  <a:cs typeface="Arial"/>
                </a:rPr>
                <a:t>Rationale</a:t>
              </a:r>
            </a:p>
            <a:p>
              <a:pPr marL="252000" indent="-252000">
                <a:buFont typeface="Arial" panose="020B0604020202020204" pitchFamily="34" charset="0"/>
                <a:buChar char="•"/>
              </a:pPr>
              <a:r>
                <a:rPr lang="en-AU" sz="1100" dirty="0">
                  <a:latin typeface="Arial"/>
                  <a:cs typeface="Arial"/>
                </a:rPr>
                <a:t>Aims</a:t>
              </a:r>
            </a:p>
            <a:p>
              <a:pPr marL="252000" indent="-252000">
                <a:buFont typeface="Arial" panose="020B0604020202020204" pitchFamily="34" charset="0"/>
                <a:buChar char="•"/>
              </a:pPr>
              <a:r>
                <a:rPr lang="en-AU" sz="1100" dirty="0">
                  <a:latin typeface="Arial"/>
                  <a:cs typeface="Arial"/>
                </a:rPr>
                <a:t>Structure </a:t>
              </a:r>
            </a:p>
            <a:p>
              <a:pPr marL="252000" indent="-252000">
                <a:buFont typeface="Arial" panose="020B0604020202020204" pitchFamily="34" charset="0"/>
                <a:buChar char="•"/>
              </a:pPr>
              <a:r>
                <a:rPr lang="en-AU" sz="1100" dirty="0">
                  <a:latin typeface="Arial"/>
                  <a:cs typeface="Arial"/>
                </a:rPr>
                <a:t>Key considerations </a:t>
              </a:r>
              <a:endParaRPr lang="en-AU" sz="1100" dirty="0">
                <a:cs typeface="Arial"/>
              </a:endParaRPr>
            </a:p>
            <a:p>
              <a:pPr marL="252000" indent="-252000">
                <a:buFont typeface="Arial" panose="020B0604020202020204" pitchFamily="34" charset="0"/>
                <a:buChar char="•"/>
              </a:pPr>
              <a:r>
                <a:rPr lang="en-AU" sz="1100" dirty="0">
                  <a:latin typeface="Arial"/>
                  <a:cs typeface="Arial"/>
                </a:rPr>
                <a:t>Key connections </a:t>
              </a:r>
              <a:endParaRPr lang="en-AU" sz="1100" dirty="0">
                <a:cs typeface="Arial"/>
              </a:endParaRPr>
            </a:p>
            <a:p>
              <a:pPr marL="252000" indent="-252000">
                <a:buFont typeface="Arial" panose="020B0604020202020204" pitchFamily="34" charset="0"/>
                <a:buChar char="•"/>
              </a:pPr>
              <a:r>
                <a:rPr lang="en-AU" sz="1100" dirty="0">
                  <a:latin typeface="Arial"/>
                  <a:cs typeface="Arial"/>
                </a:rPr>
                <a:t>Resources</a:t>
              </a:r>
            </a:p>
          </p:txBody>
        </p:sp>
        <p:sp>
          <p:nvSpPr>
            <p:cNvPr id="11" name="TextBox 10">
              <a:extLst>
                <a:ext uri="{FF2B5EF4-FFF2-40B4-BE49-F238E27FC236}">
                  <a16:creationId xmlns:a16="http://schemas.microsoft.com/office/drawing/2014/main" id="{57A96DA4-944E-439E-8CA8-B02C2EB0F096}"/>
                </a:ext>
              </a:extLst>
            </p:cNvPr>
            <p:cNvSpPr txBox="1"/>
            <p:nvPr/>
          </p:nvSpPr>
          <p:spPr>
            <a:xfrm>
              <a:off x="893279" y="558049"/>
              <a:ext cx="1673021" cy="369332"/>
            </a:xfrm>
            <a:prstGeom prst="rect">
              <a:avLst/>
            </a:prstGeom>
            <a:solidFill>
              <a:srgbClr val="9F218B"/>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AU" b="1" dirty="0">
                  <a:solidFill>
                    <a:schemeClr val="bg1"/>
                  </a:solidFill>
                  <a:latin typeface="Arial" panose="020B0604020202020204" pitchFamily="34" charset="0"/>
                  <a:cs typeface="Arial" panose="020B0604020202020204" pitchFamily="34" charset="0"/>
                </a:rPr>
                <a:t>Version 9.0</a:t>
              </a:r>
            </a:p>
          </p:txBody>
        </p:sp>
      </p:grpSp>
      <p:sp>
        <p:nvSpPr>
          <p:cNvPr id="5" name="TextBox 4">
            <a:extLst>
              <a:ext uri="{FF2B5EF4-FFF2-40B4-BE49-F238E27FC236}">
                <a16:creationId xmlns:a16="http://schemas.microsoft.com/office/drawing/2014/main" id="{499844D0-D656-9A91-C789-219878940F49}"/>
              </a:ext>
            </a:extLst>
          </p:cNvPr>
          <p:cNvSpPr txBox="1"/>
          <p:nvPr/>
        </p:nvSpPr>
        <p:spPr>
          <a:xfrm>
            <a:off x="3197486" y="1336798"/>
            <a:ext cx="2749028" cy="769441"/>
          </a:xfrm>
          <a:prstGeom prst="rect">
            <a:avLst/>
          </a:prstGeom>
          <a:solidFill>
            <a:srgbClr val="9F218B"/>
          </a:solidFill>
          <a:ln w="12700">
            <a:noFill/>
          </a:ln>
          <a:effectLst/>
        </p:spPr>
        <p:txBody>
          <a:bodyPr wrap="square" lIns="91440" tIns="45720" rIns="91440" bIns="45720" rtlCol="0" anchor="t">
            <a:spAutoFit/>
          </a:bodyPr>
          <a:lstStyle/>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1" i="0" u="none" strike="noStrike" kern="1200" cap="none" spc="0" normalizeH="0" baseline="0" noProof="0" dirty="0">
                <a:ln>
                  <a:noFill/>
                </a:ln>
                <a:solidFill>
                  <a:srgbClr val="FFFFFF"/>
                </a:solidFill>
                <a:effectLst/>
                <a:uLnTx/>
                <a:uFillTx/>
                <a:latin typeface="Arial"/>
                <a:ea typeface="+mn-ea"/>
                <a:cs typeface="Arial"/>
              </a:rPr>
              <a:t>Introduction</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1" i="0" u="none" strike="noStrike" kern="1200" cap="none" spc="0" normalizeH="0" baseline="0" noProof="0" dirty="0">
                <a:ln>
                  <a:noFill/>
                </a:ln>
                <a:solidFill>
                  <a:srgbClr val="FFFFFF"/>
                </a:solidFill>
                <a:effectLst/>
                <a:uLnTx/>
                <a:uFillTx/>
                <a:latin typeface="Arial"/>
                <a:ea typeface="+mn-ea"/>
                <a:cs typeface="Arial"/>
              </a:rPr>
              <a:t>Rationale</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1" i="0" u="none" strike="noStrike" kern="1200" cap="none" spc="0" normalizeH="0" baseline="0" noProof="0" dirty="0">
                <a:ln>
                  <a:noFill/>
                </a:ln>
                <a:solidFill>
                  <a:srgbClr val="FFFFFF"/>
                </a:solidFill>
                <a:effectLst/>
                <a:uLnTx/>
                <a:uFillTx/>
                <a:latin typeface="Arial"/>
                <a:ea typeface="+mn-ea"/>
                <a:cs typeface="Arial"/>
              </a:rPr>
              <a:t>Aims</a:t>
            </a:r>
          </a:p>
        </p:txBody>
      </p:sp>
      <p:sp>
        <p:nvSpPr>
          <p:cNvPr id="3" name="Title 2">
            <a:extLst>
              <a:ext uri="{FF2B5EF4-FFF2-40B4-BE49-F238E27FC236}">
                <a16:creationId xmlns:a16="http://schemas.microsoft.com/office/drawing/2014/main" id="{89FA3A5D-E251-B8A3-10FB-9332142923C9}"/>
              </a:ext>
            </a:extLst>
          </p:cNvPr>
          <p:cNvSpPr>
            <a:spLocks noGrp="1"/>
          </p:cNvSpPr>
          <p:nvPr>
            <p:ph type="title"/>
          </p:nvPr>
        </p:nvSpPr>
        <p:spPr/>
        <p:txBody>
          <a:bodyPr>
            <a:normAutofit/>
          </a:bodyPr>
          <a:lstStyle/>
          <a:p>
            <a:r>
              <a:rPr lang="en-AU" dirty="0"/>
              <a:t>Organisation of Languages</a:t>
            </a:r>
          </a:p>
        </p:txBody>
      </p:sp>
    </p:spTree>
    <p:extLst>
      <p:ext uri="{BB962C8B-B14F-4D97-AF65-F5344CB8AC3E}">
        <p14:creationId xmlns:p14="http://schemas.microsoft.com/office/powerpoint/2010/main" val="2350869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0228DA77-6CAB-4066-A816-8095EC94DE08}"/>
              </a:ext>
            </a:extLst>
          </p:cNvPr>
          <p:cNvSpPr txBox="1">
            <a:spLocks/>
          </p:cNvSpPr>
          <p:nvPr/>
        </p:nvSpPr>
        <p:spPr>
          <a:xfrm>
            <a:off x="270339" y="85072"/>
            <a:ext cx="8496000" cy="360000"/>
          </a:xfrm>
          <a:prstGeom prst="rect">
            <a:avLst/>
          </a:prstGeom>
        </p:spPr>
        <p:txBody>
          <a:bodyP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endParaRPr lang="en-AU"/>
          </a:p>
        </p:txBody>
      </p:sp>
      <p:grpSp>
        <p:nvGrpSpPr>
          <p:cNvPr id="4" name="Group 3">
            <a:extLst>
              <a:ext uri="{FF2B5EF4-FFF2-40B4-BE49-F238E27FC236}">
                <a16:creationId xmlns:a16="http://schemas.microsoft.com/office/drawing/2014/main" id="{1C2BAB88-25F8-F3F9-BABE-C10F84BA2A0E}"/>
              </a:ext>
            </a:extLst>
          </p:cNvPr>
          <p:cNvGrpSpPr/>
          <p:nvPr/>
        </p:nvGrpSpPr>
        <p:grpSpPr>
          <a:xfrm>
            <a:off x="3254568" y="638194"/>
            <a:ext cx="2634864" cy="4097158"/>
            <a:chOff x="466019" y="558049"/>
            <a:chExt cx="2634864" cy="4097158"/>
          </a:xfrm>
        </p:grpSpPr>
        <p:sp>
          <p:nvSpPr>
            <p:cNvPr id="16" name="TextBox 15">
              <a:extLst>
                <a:ext uri="{FF2B5EF4-FFF2-40B4-BE49-F238E27FC236}">
                  <a16:creationId xmlns:a16="http://schemas.microsoft.com/office/drawing/2014/main" id="{264FA9F7-5A98-46F3-8B35-029E8AFD3653}"/>
                </a:ext>
              </a:extLst>
            </p:cNvPr>
            <p:cNvSpPr txBox="1"/>
            <p:nvPr/>
          </p:nvSpPr>
          <p:spPr>
            <a:xfrm>
              <a:off x="466019" y="3124019"/>
              <a:ext cx="2634864" cy="1531188"/>
            </a:xfrm>
            <a:prstGeom prst="rect">
              <a:avLst/>
            </a:prstGeom>
            <a:noFill/>
            <a:ln w="12700">
              <a:solidFill>
                <a:schemeClr val="bg1">
                  <a:lumMod val="50000"/>
                </a:schemeClr>
              </a:solidFill>
            </a:ln>
          </p:spPr>
          <p:txBody>
            <a:bodyPr wrap="square" lIns="91440" tIns="45720" rIns="91440" bIns="45720" rtlCol="0" anchor="t">
              <a:spAutoFit/>
            </a:bodyPr>
            <a:lstStyle/>
            <a:p>
              <a:r>
                <a:rPr lang="en-AU" sz="1100" b="1" dirty="0">
                  <a:latin typeface="Arial"/>
                  <a:cs typeface="Arial"/>
                </a:rPr>
                <a:t>Curriculum elements</a:t>
              </a:r>
              <a:endParaRPr lang="en-AU" sz="1100" b="1" dirty="0">
                <a:cs typeface="Arial" charset="0"/>
              </a:endParaRPr>
            </a:p>
            <a:p>
              <a:pPr marL="252000" indent="-252000">
                <a:buFont typeface="Arial" panose="020B0604020202020204" pitchFamily="34" charset="0"/>
                <a:buChar char="•"/>
              </a:pPr>
              <a:r>
                <a:rPr lang="en-AU" sz="1100" dirty="0">
                  <a:latin typeface="Arial"/>
                  <a:cs typeface="Arial"/>
                </a:rPr>
                <a:t>Level description</a:t>
              </a:r>
            </a:p>
            <a:p>
              <a:pPr marL="252000" indent="-252000">
                <a:buFont typeface="Arial" panose="020B0604020202020204" pitchFamily="34" charset="0"/>
                <a:buChar char="•"/>
              </a:pPr>
              <a:r>
                <a:rPr lang="en-AU" sz="1100" dirty="0">
                  <a:latin typeface="Arial"/>
                  <a:cs typeface="Arial"/>
                </a:rPr>
                <a:t>Achievement standard</a:t>
              </a:r>
            </a:p>
            <a:p>
              <a:pPr marL="252000" indent="-252000">
                <a:buFont typeface="Arial" panose="020B0604020202020204" pitchFamily="34" charset="0"/>
                <a:buChar char="•"/>
              </a:pPr>
              <a:r>
                <a:rPr lang="en-AU" sz="1100" dirty="0">
                  <a:latin typeface="Arial"/>
                  <a:cs typeface="Arial"/>
                </a:rPr>
                <a:t>Strands and sub-strands</a:t>
              </a:r>
            </a:p>
            <a:p>
              <a:pPr marL="252000" indent="-252000">
                <a:buFont typeface="Arial" panose="020B0604020202020204" pitchFamily="34" charset="0"/>
                <a:buChar char="•"/>
              </a:pPr>
              <a:r>
                <a:rPr lang="en-AU" sz="1100" dirty="0">
                  <a:latin typeface="Arial"/>
                  <a:cs typeface="Arial"/>
                </a:rPr>
                <a:t>Content descriptions</a:t>
              </a:r>
            </a:p>
            <a:p>
              <a:pPr marL="252000" indent="-252000">
                <a:buFont typeface="Arial" panose="020B0604020202020204" pitchFamily="34" charset="0"/>
                <a:buChar char="•"/>
              </a:pPr>
              <a:r>
                <a:rPr lang="en-AU" sz="1100" dirty="0">
                  <a:latin typeface="Arial"/>
                  <a:cs typeface="Arial"/>
                </a:rPr>
                <a:t>Content elaborations </a:t>
              </a:r>
              <a:endParaRPr lang="en-AU" sz="1100" dirty="0">
                <a:cs typeface="Arial"/>
              </a:endParaRPr>
            </a:p>
          </p:txBody>
        </p:sp>
        <p:sp>
          <p:nvSpPr>
            <p:cNvPr id="2" name="TextBox 1">
              <a:extLst>
                <a:ext uri="{FF2B5EF4-FFF2-40B4-BE49-F238E27FC236}">
                  <a16:creationId xmlns:a16="http://schemas.microsoft.com/office/drawing/2014/main" id="{47549CC9-7A47-4CEC-A8E7-BCAA41ED316E}"/>
                </a:ext>
              </a:extLst>
            </p:cNvPr>
            <p:cNvSpPr txBox="1"/>
            <p:nvPr/>
          </p:nvSpPr>
          <p:spPr>
            <a:xfrm>
              <a:off x="466019" y="986941"/>
              <a:ext cx="2634864" cy="2085186"/>
            </a:xfrm>
            <a:prstGeom prst="rect">
              <a:avLst/>
            </a:prstGeom>
            <a:solidFill>
              <a:srgbClr val="9F218B">
                <a:alpha val="40000"/>
              </a:srgbClr>
            </a:solidFill>
            <a:ln w="12700">
              <a:solidFill>
                <a:schemeClr val="bg1">
                  <a:lumMod val="50000"/>
                </a:schemeClr>
              </a:solidFill>
            </a:ln>
          </p:spPr>
          <p:txBody>
            <a:bodyPr wrap="square" lIns="91440" tIns="45720" rIns="91440" bIns="45720" rtlCol="0" anchor="t">
              <a:spAutoFit/>
            </a:bodyPr>
            <a:lstStyle/>
            <a:p>
              <a:r>
                <a:rPr lang="en-AU" sz="1100" b="1" dirty="0">
                  <a:latin typeface="Arial"/>
                  <a:cs typeface="Arial"/>
                </a:rPr>
                <a:t>Understand this learning area</a:t>
              </a:r>
            </a:p>
            <a:p>
              <a:pPr marL="252000" indent="-252000">
                <a:buFont typeface="Arial" panose="020B0604020202020204" pitchFamily="34" charset="0"/>
                <a:buChar char="•"/>
              </a:pPr>
              <a:r>
                <a:rPr lang="en-AU" sz="1100" dirty="0">
                  <a:latin typeface="Arial"/>
                  <a:cs typeface="Arial"/>
                </a:rPr>
                <a:t>Introduction </a:t>
              </a:r>
              <a:endParaRPr lang="en-AU" sz="1100" dirty="0">
                <a:cs typeface="Arial"/>
              </a:endParaRPr>
            </a:p>
            <a:p>
              <a:pPr marL="252000" indent="-252000">
                <a:buFont typeface="Arial" panose="020B0604020202020204" pitchFamily="34" charset="0"/>
                <a:buChar char="•"/>
              </a:pPr>
              <a:r>
                <a:rPr lang="en-AU" sz="1100" dirty="0">
                  <a:latin typeface="Arial"/>
                  <a:cs typeface="Arial"/>
                </a:rPr>
                <a:t>Rationale</a:t>
              </a:r>
            </a:p>
            <a:p>
              <a:pPr marL="252000" indent="-252000">
                <a:buFont typeface="Arial" panose="020B0604020202020204" pitchFamily="34" charset="0"/>
                <a:buChar char="•"/>
              </a:pPr>
              <a:r>
                <a:rPr lang="en-AU" sz="1100" dirty="0">
                  <a:latin typeface="Arial"/>
                  <a:cs typeface="Arial"/>
                </a:rPr>
                <a:t>Aims</a:t>
              </a:r>
            </a:p>
            <a:p>
              <a:pPr marL="252000" indent="-252000">
                <a:buFont typeface="Arial" panose="020B0604020202020204" pitchFamily="34" charset="0"/>
                <a:buChar char="•"/>
              </a:pPr>
              <a:r>
                <a:rPr lang="en-AU" sz="1100" dirty="0">
                  <a:latin typeface="Arial"/>
                  <a:cs typeface="Arial"/>
                </a:rPr>
                <a:t>Structure </a:t>
              </a:r>
            </a:p>
            <a:p>
              <a:pPr marL="252000" indent="-252000">
                <a:buFont typeface="Arial" panose="020B0604020202020204" pitchFamily="34" charset="0"/>
                <a:buChar char="•"/>
              </a:pPr>
              <a:r>
                <a:rPr lang="en-AU" sz="1100" dirty="0">
                  <a:latin typeface="Arial"/>
                  <a:cs typeface="Arial"/>
                </a:rPr>
                <a:t>Key considerations </a:t>
              </a:r>
              <a:endParaRPr lang="en-AU" sz="1100" dirty="0">
                <a:cs typeface="Arial"/>
              </a:endParaRPr>
            </a:p>
            <a:p>
              <a:pPr marL="252000" indent="-252000">
                <a:buFont typeface="Arial" panose="020B0604020202020204" pitchFamily="34" charset="0"/>
                <a:buChar char="•"/>
              </a:pPr>
              <a:r>
                <a:rPr lang="en-AU" sz="1100" dirty="0">
                  <a:latin typeface="Arial"/>
                  <a:cs typeface="Arial"/>
                </a:rPr>
                <a:t>Key connections </a:t>
              </a:r>
              <a:endParaRPr lang="en-AU" sz="1100" dirty="0">
                <a:cs typeface="Arial"/>
              </a:endParaRPr>
            </a:p>
            <a:p>
              <a:pPr marL="252000" indent="-252000">
                <a:buFont typeface="Arial" panose="020B0604020202020204" pitchFamily="34" charset="0"/>
                <a:buChar char="•"/>
              </a:pPr>
              <a:r>
                <a:rPr lang="en-AU" sz="1100" dirty="0">
                  <a:latin typeface="Arial"/>
                  <a:cs typeface="Arial"/>
                </a:rPr>
                <a:t>Resources</a:t>
              </a:r>
            </a:p>
          </p:txBody>
        </p:sp>
        <p:sp>
          <p:nvSpPr>
            <p:cNvPr id="11" name="TextBox 10">
              <a:extLst>
                <a:ext uri="{FF2B5EF4-FFF2-40B4-BE49-F238E27FC236}">
                  <a16:creationId xmlns:a16="http://schemas.microsoft.com/office/drawing/2014/main" id="{57A96DA4-944E-439E-8CA8-B02C2EB0F096}"/>
                </a:ext>
              </a:extLst>
            </p:cNvPr>
            <p:cNvSpPr txBox="1"/>
            <p:nvPr/>
          </p:nvSpPr>
          <p:spPr>
            <a:xfrm>
              <a:off x="893279" y="558049"/>
              <a:ext cx="1673021" cy="369332"/>
            </a:xfrm>
            <a:prstGeom prst="rect">
              <a:avLst/>
            </a:prstGeom>
            <a:solidFill>
              <a:srgbClr val="9F218B"/>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AU" b="1" dirty="0">
                  <a:solidFill>
                    <a:schemeClr val="bg1"/>
                  </a:solidFill>
                  <a:latin typeface="Arial" panose="020B0604020202020204" pitchFamily="34" charset="0"/>
                  <a:cs typeface="Arial" panose="020B0604020202020204" pitchFamily="34" charset="0"/>
                </a:rPr>
                <a:t>Version 9.0</a:t>
              </a:r>
            </a:p>
          </p:txBody>
        </p:sp>
      </p:grpSp>
      <p:sp>
        <p:nvSpPr>
          <p:cNvPr id="5" name="TextBox 4">
            <a:extLst>
              <a:ext uri="{FF2B5EF4-FFF2-40B4-BE49-F238E27FC236}">
                <a16:creationId xmlns:a16="http://schemas.microsoft.com/office/drawing/2014/main" id="{499844D0-D656-9A91-C789-219878940F49}"/>
              </a:ext>
            </a:extLst>
          </p:cNvPr>
          <p:cNvSpPr txBox="1"/>
          <p:nvPr/>
        </p:nvSpPr>
        <p:spPr>
          <a:xfrm>
            <a:off x="3197486" y="2079634"/>
            <a:ext cx="2749028" cy="261610"/>
          </a:xfrm>
          <a:prstGeom prst="rect">
            <a:avLst/>
          </a:prstGeom>
          <a:solidFill>
            <a:srgbClr val="9F218B"/>
          </a:solidFill>
          <a:ln w="12700">
            <a:noFill/>
          </a:ln>
          <a:effectLst/>
        </p:spPr>
        <p:txBody>
          <a:bodyPr wrap="square" lIns="91440" tIns="45720" rIns="91440" bIns="45720" rtlCol="0" anchor="t">
            <a:spAutoFit/>
          </a:bodyPr>
          <a:lstStyle/>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1" i="0" u="none" strike="noStrike" kern="1200" cap="none" spc="0" normalizeH="0" baseline="0" noProof="0" dirty="0">
                <a:ln>
                  <a:noFill/>
                </a:ln>
                <a:solidFill>
                  <a:srgbClr val="FFFFFF"/>
                </a:solidFill>
                <a:effectLst/>
                <a:uLnTx/>
                <a:uFillTx/>
                <a:latin typeface="Arial"/>
                <a:ea typeface="+mn-ea"/>
                <a:cs typeface="Arial"/>
              </a:rPr>
              <a:t>Structure</a:t>
            </a:r>
          </a:p>
        </p:txBody>
      </p:sp>
      <p:sp>
        <p:nvSpPr>
          <p:cNvPr id="3" name="Title 2">
            <a:extLst>
              <a:ext uri="{FF2B5EF4-FFF2-40B4-BE49-F238E27FC236}">
                <a16:creationId xmlns:a16="http://schemas.microsoft.com/office/drawing/2014/main" id="{B24A4DAC-F3CD-C9A3-7FA7-59CC4B7F41BD}"/>
              </a:ext>
            </a:extLst>
          </p:cNvPr>
          <p:cNvSpPr>
            <a:spLocks noGrp="1"/>
          </p:cNvSpPr>
          <p:nvPr>
            <p:ph type="title"/>
          </p:nvPr>
        </p:nvSpPr>
        <p:spPr/>
        <p:txBody>
          <a:bodyPr>
            <a:normAutofit/>
          </a:bodyPr>
          <a:lstStyle/>
          <a:p>
            <a:r>
              <a:rPr lang="en-AU" dirty="0"/>
              <a:t>Organisation of Languages</a:t>
            </a:r>
          </a:p>
        </p:txBody>
      </p:sp>
    </p:spTree>
    <p:extLst>
      <p:ext uri="{BB962C8B-B14F-4D97-AF65-F5344CB8AC3E}">
        <p14:creationId xmlns:p14="http://schemas.microsoft.com/office/powerpoint/2010/main" val="3467291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Autofit/>
          </a:bodyPr>
          <a:lstStyle/>
          <a:p>
            <a:pPr eaLnBrk="1" hangingPunct="1"/>
            <a:r>
              <a:rPr lang="en-AU" dirty="0"/>
              <a:t>Structure of </a:t>
            </a:r>
            <a:r>
              <a:rPr lang="en-AU" sz="2400" dirty="0">
                <a:solidFill>
                  <a:srgbClr val="000000"/>
                </a:solidFill>
              </a:rPr>
              <a:t>Languages: </a:t>
            </a:r>
            <a:r>
              <a:rPr lang="en-AU" dirty="0"/>
              <a:t>Strands and sub-strands</a:t>
            </a:r>
          </a:p>
        </p:txBody>
      </p:sp>
      <p:sp>
        <p:nvSpPr>
          <p:cNvPr id="3" name="Content Placeholder 2">
            <a:extLst>
              <a:ext uri="{FF2B5EF4-FFF2-40B4-BE49-F238E27FC236}">
                <a16:creationId xmlns:a16="http://schemas.microsoft.com/office/drawing/2014/main" id="{0C495094-48B4-4297-B54D-765257E6F586}"/>
              </a:ext>
            </a:extLst>
          </p:cNvPr>
          <p:cNvSpPr>
            <a:spLocks noGrp="1"/>
          </p:cNvSpPr>
          <p:nvPr>
            <p:ph idx="1"/>
          </p:nvPr>
        </p:nvSpPr>
        <p:spPr/>
        <p:txBody>
          <a:bodyPr/>
          <a:lstStyle/>
          <a:p>
            <a:endParaRPr lang="en-AU"/>
          </a:p>
          <a:p>
            <a:endParaRPr lang="en-AU"/>
          </a:p>
          <a:p>
            <a:endParaRPr lang="en-AU" sz="2800"/>
          </a:p>
          <a:p>
            <a:endParaRPr lang="en-AU"/>
          </a:p>
        </p:txBody>
      </p:sp>
      <p:graphicFrame>
        <p:nvGraphicFramePr>
          <p:cNvPr id="6" name="Content Placeholder 3">
            <a:extLst>
              <a:ext uri="{FF2B5EF4-FFF2-40B4-BE49-F238E27FC236}">
                <a16:creationId xmlns:a16="http://schemas.microsoft.com/office/drawing/2014/main" id="{59DD1EA3-E3A7-4475-B5C2-DF28A9334486}"/>
              </a:ext>
            </a:extLst>
          </p:cNvPr>
          <p:cNvGraphicFramePr>
            <a:graphicFrameLocks/>
          </p:cNvGraphicFramePr>
          <p:nvPr>
            <p:extLst>
              <p:ext uri="{D42A27DB-BD31-4B8C-83A1-F6EECF244321}">
                <p14:modId xmlns:p14="http://schemas.microsoft.com/office/powerpoint/2010/main" val="76046247"/>
              </p:ext>
            </p:extLst>
          </p:nvPr>
        </p:nvGraphicFramePr>
        <p:xfrm>
          <a:off x="327025" y="819667"/>
          <a:ext cx="8307822" cy="3451776"/>
        </p:xfrm>
        <a:graphic>
          <a:graphicData uri="http://schemas.openxmlformats.org/drawingml/2006/table">
            <a:tbl>
              <a:tblPr firstRow="1" bandRow="1">
                <a:tableStyleId>{17292A2E-F333-43FB-9621-5CBBE7FDCDCB}</a:tableStyleId>
              </a:tblPr>
              <a:tblGrid>
                <a:gridCol w="4153911">
                  <a:extLst>
                    <a:ext uri="{9D8B030D-6E8A-4147-A177-3AD203B41FA5}">
                      <a16:colId xmlns:a16="http://schemas.microsoft.com/office/drawing/2014/main" val="20000"/>
                    </a:ext>
                  </a:extLst>
                </a:gridCol>
                <a:gridCol w="4153911">
                  <a:extLst>
                    <a:ext uri="{9D8B030D-6E8A-4147-A177-3AD203B41FA5}">
                      <a16:colId xmlns:a16="http://schemas.microsoft.com/office/drawing/2014/main" val="20001"/>
                    </a:ext>
                  </a:extLst>
                </a:gridCol>
              </a:tblGrid>
              <a:tr h="297152">
                <a:tc gridSpan="2">
                  <a:txBody>
                    <a:bodyPr/>
                    <a:lstStyle/>
                    <a:p>
                      <a:pPr algn="ctr"/>
                      <a:r>
                        <a:rPr lang="en-AU" sz="1500">
                          <a:latin typeface="Arial" panose="020B0604020202020204" pitchFamily="34" charset="0"/>
                          <a:cs typeface="Arial" panose="020B0604020202020204" pitchFamily="34" charset="0"/>
                        </a:rPr>
                        <a:t>Version 9.0</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hMerge="1">
                  <a:txBody>
                    <a:bodyPr/>
                    <a:lstStyle/>
                    <a:p>
                      <a:r>
                        <a:rPr lang="en-AU" sz="1500">
                          <a:latin typeface="Arial" panose="020B0604020202020204" pitchFamily="34" charset="0"/>
                          <a:cs typeface="Arial" panose="020B0604020202020204" pitchFamily="34" charset="0"/>
                        </a:rPr>
                        <a:t>(Header row)</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2780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strike="sngStrike">
                          <a:solidFill>
                            <a:schemeClr val="tx1">
                              <a:lumMod val="50000"/>
                              <a:lumOff val="50000"/>
                            </a:schemeClr>
                          </a:solidFill>
                          <a:latin typeface="Arial" panose="020B0604020202020204" pitchFamily="34" charset="0"/>
                          <a:cs typeface="Arial" panose="020B0604020202020204" pitchFamily="34" charset="0"/>
                        </a:rPr>
                        <a:t>Communicating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strike="noStrike">
                          <a:solidFill>
                            <a:schemeClr val="tx1"/>
                          </a:solidFill>
                          <a:latin typeface="Arial" panose="020B0604020202020204" pitchFamily="34" charset="0"/>
                          <a:cs typeface="Arial" panose="020B0604020202020204" pitchFamily="34" charset="0"/>
                        </a:rPr>
                        <a:t>Communicating meaning in [Language]</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500" b="1" strike="sngStrike" kern="1200" dirty="0">
                          <a:solidFill>
                            <a:schemeClr val="tx1">
                              <a:lumMod val="50000"/>
                              <a:lumOff val="50000"/>
                            </a:schemeClr>
                          </a:solidFill>
                          <a:effectLst/>
                          <a:latin typeface="Arial" panose="020B0604020202020204" pitchFamily="34" charset="0"/>
                          <a:ea typeface="+mn-ea"/>
                          <a:cs typeface="Arial" panose="020B0604020202020204" pitchFamily="34" charset="0"/>
                        </a:rPr>
                        <a:t>Understanding</a:t>
                      </a:r>
                      <a:r>
                        <a:rPr lang="en-AU" sz="1500" b="1" strike="noStrike" kern="1200" dirty="0">
                          <a:solidFill>
                            <a:schemeClr val="tx1"/>
                          </a:solidFill>
                          <a:effectLst/>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AU" sz="1500" b="1" strike="noStrike" kern="1200" dirty="0">
                          <a:solidFill>
                            <a:schemeClr val="tx1"/>
                          </a:solidFill>
                          <a:effectLst/>
                          <a:latin typeface="Arial" panose="020B0604020202020204" pitchFamily="34" charset="0"/>
                          <a:ea typeface="+mn-ea"/>
                          <a:cs typeface="Arial" panose="020B0604020202020204" pitchFamily="34" charset="0"/>
                        </a:rPr>
                        <a:t>Understanding language and culture</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834039">
                <a:tc>
                  <a:txBody>
                    <a:bodyPr/>
                    <a:lstStyle/>
                    <a:p>
                      <a:r>
                        <a:rPr lang="en-US" sz="1400" strike="sngStrike" dirty="0">
                          <a:solidFill>
                            <a:schemeClr val="bg1">
                              <a:lumMod val="75000"/>
                            </a:schemeClr>
                          </a:solidFill>
                          <a:latin typeface="Arial" panose="020B0604020202020204" pitchFamily="34" charset="0"/>
                          <a:cs typeface="Arial" panose="020B0604020202020204" pitchFamily="34" charset="0"/>
                        </a:rPr>
                        <a:t>Socialising</a:t>
                      </a:r>
                      <a:r>
                        <a:rPr lang="en-US" sz="1400" dirty="0">
                          <a:solidFill>
                            <a:schemeClr val="tx2"/>
                          </a:solidFill>
                          <a:latin typeface="Arial" panose="020B0604020202020204" pitchFamily="34" charset="0"/>
                          <a:cs typeface="Arial" panose="020B0604020202020204" pitchFamily="34" charset="0"/>
                        </a:rPr>
                        <a:t> </a:t>
                      </a:r>
                    </a:p>
                    <a:p>
                      <a:r>
                        <a:rPr lang="en-US" sz="1400" dirty="0">
                          <a:solidFill>
                            <a:schemeClr val="tx2"/>
                          </a:solidFill>
                          <a:latin typeface="Arial" panose="020B0604020202020204" pitchFamily="34" charset="0"/>
                          <a:cs typeface="Arial" panose="020B0604020202020204" pitchFamily="34" charset="0"/>
                        </a:rPr>
                        <a:t>Interacting in [Language]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400" dirty="0">
                        <a:latin typeface="Arial" panose="020B0604020202020204" pitchFamily="34" charset="0"/>
                        <a:cs typeface="Arial" panose="020B0604020202020204" pitchFamily="34" charset="0"/>
                      </a:endParaRPr>
                    </a:p>
                    <a:p>
                      <a:r>
                        <a:rPr lang="en-US" sz="1400" strike="sngStrike" dirty="0">
                          <a:solidFill>
                            <a:schemeClr val="bg1">
                              <a:lumMod val="75000"/>
                            </a:schemeClr>
                          </a:solidFill>
                          <a:latin typeface="Arial" panose="020B0604020202020204" pitchFamily="34" charset="0"/>
                          <a:cs typeface="Arial" panose="020B0604020202020204" pitchFamily="34" charset="0"/>
                        </a:rPr>
                        <a:t>Informing</a:t>
                      </a:r>
                      <a:r>
                        <a:rPr lang="en-US" sz="1400" strike="noStrike" dirty="0">
                          <a:solidFill>
                            <a:schemeClr val="tx2"/>
                          </a:solidFill>
                          <a:latin typeface="Arial" panose="020B0604020202020204" pitchFamily="34" charset="0"/>
                          <a:cs typeface="Arial" panose="020B0604020202020204" pitchFamily="34" charset="0"/>
                        </a:rPr>
                        <a:t> </a:t>
                      </a:r>
                    </a:p>
                    <a:p>
                      <a:r>
                        <a:rPr lang="en-US" sz="1400" dirty="0">
                          <a:solidFill>
                            <a:schemeClr val="tx2"/>
                          </a:solidFill>
                          <a:latin typeface="Arial" panose="020B0604020202020204" pitchFamily="34" charset="0"/>
                          <a:cs typeface="Arial" panose="020B0604020202020204" pitchFamily="34" charset="0"/>
                        </a:rPr>
                        <a:t>Mediating meaning in and between languages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4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strike="sngStrike" dirty="0">
                          <a:solidFill>
                            <a:schemeClr val="bg1">
                              <a:lumMod val="75000"/>
                            </a:schemeClr>
                          </a:solidFill>
                          <a:latin typeface="Arial" panose="020B0604020202020204" pitchFamily="34" charset="0"/>
                          <a:cs typeface="Arial" panose="020B0604020202020204" pitchFamily="34" charset="0"/>
                        </a:rPr>
                        <a:t>Creating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2"/>
                          </a:solidFill>
                          <a:latin typeface="Arial" panose="020B0604020202020204" pitchFamily="34" charset="0"/>
                          <a:cs typeface="Arial" panose="020B0604020202020204" pitchFamily="34" charset="0"/>
                        </a:rPr>
                        <a:t>Creating text in [Language]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chemeClr val="tx2"/>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strike="sngStrike" dirty="0">
                          <a:solidFill>
                            <a:schemeClr val="bg1">
                              <a:lumMod val="75000"/>
                            </a:schemeClr>
                          </a:solidFill>
                          <a:latin typeface="Arial" panose="020B0604020202020204" pitchFamily="34" charset="0"/>
                          <a:cs typeface="Arial" panose="020B0604020202020204" pitchFamily="34" charset="0"/>
                        </a:rPr>
                        <a:t>Translating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strike="sngStrike" dirty="0">
                        <a:solidFill>
                          <a:schemeClr val="bg1">
                            <a:lumMod val="75000"/>
                          </a:schemeClr>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strike="sngStrike" dirty="0">
                          <a:solidFill>
                            <a:schemeClr val="bg1">
                              <a:lumMod val="75000"/>
                            </a:schemeClr>
                          </a:solidFill>
                          <a:latin typeface="Arial" panose="020B0604020202020204" pitchFamily="34" charset="0"/>
                          <a:cs typeface="Arial" panose="020B0604020202020204" pitchFamily="34" charset="0"/>
                        </a:rPr>
                        <a:t>Reflecting</a:t>
                      </a:r>
                      <a:endParaRPr lang="en-US" sz="1400" dirty="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r>
                        <a:rPr lang="en-US" sz="1400" strike="sngStrike" dirty="0">
                          <a:solidFill>
                            <a:schemeClr val="bg1">
                              <a:lumMod val="75000"/>
                            </a:schemeClr>
                          </a:solidFill>
                          <a:latin typeface="Arial" panose="020B0604020202020204" pitchFamily="34" charset="0"/>
                          <a:cs typeface="Arial" panose="020B0604020202020204" pitchFamily="34" charset="0"/>
                        </a:rPr>
                        <a:t>Systems of language</a:t>
                      </a:r>
                      <a:r>
                        <a:rPr lang="en-US" sz="1400" strike="noStrike" dirty="0">
                          <a:solidFill>
                            <a:schemeClr val="bg1">
                              <a:lumMod val="75000"/>
                            </a:schemeClr>
                          </a:solidFill>
                          <a:latin typeface="Arial" panose="020B0604020202020204" pitchFamily="34" charset="0"/>
                          <a:cs typeface="Arial" panose="020B0604020202020204" pitchFamily="34" charset="0"/>
                        </a:rPr>
                        <a:t> </a:t>
                      </a:r>
                    </a:p>
                    <a:p>
                      <a:r>
                        <a:rPr lang="en-US" sz="1400" dirty="0">
                          <a:solidFill>
                            <a:schemeClr val="tx2"/>
                          </a:solidFill>
                          <a:latin typeface="Arial" panose="020B0604020202020204" pitchFamily="34" charset="0"/>
                          <a:cs typeface="Arial" panose="020B0604020202020204" pitchFamily="34" charset="0"/>
                        </a:rPr>
                        <a:t>Understanding systems of language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4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sngStrike" kern="1200" cap="none" spc="0" normalizeH="0" baseline="0" noProof="0" dirty="0">
                          <a:ln>
                            <a:noFill/>
                          </a:ln>
                          <a:solidFill>
                            <a:schemeClr val="bg1">
                              <a:lumMod val="75000"/>
                            </a:schemeClr>
                          </a:solidFill>
                          <a:effectLst/>
                          <a:uLnTx/>
                          <a:uFillTx/>
                          <a:latin typeface="Arial" panose="020B0604020202020204" pitchFamily="34" charset="0"/>
                          <a:ea typeface="+mn-ea"/>
                          <a:cs typeface="Arial" panose="020B0604020202020204" pitchFamily="34" charset="0"/>
                        </a:rPr>
                        <a:t>Language variation and change</a:t>
                      </a:r>
                    </a:p>
                    <a:p>
                      <a:pPr marL="0" indent="0">
                        <a:buFont typeface="Arial" panose="020B0604020202020204" pitchFamily="34" charset="0"/>
                        <a:buNone/>
                      </a:pPr>
                      <a:endParaRPr lang="en-AU" sz="14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sngStrike" kern="1200" cap="none" spc="0" normalizeH="0" baseline="0" noProof="0" dirty="0">
                          <a:ln>
                            <a:noFill/>
                          </a:ln>
                          <a:solidFill>
                            <a:schemeClr val="bg1">
                              <a:lumMod val="75000"/>
                            </a:schemeClr>
                          </a:solidFill>
                          <a:effectLst/>
                          <a:uLnTx/>
                          <a:uFillTx/>
                          <a:latin typeface="Arial" panose="020B0604020202020204" pitchFamily="34" charset="0"/>
                          <a:ea typeface="+mn-ea"/>
                          <a:cs typeface="Arial" panose="020B0604020202020204" pitchFamily="34" charset="0"/>
                        </a:rPr>
                        <a:t>The role of language and culture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Understanding the interrelationship of language and culture</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355612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99079B-0796-E6E3-9F29-B648B41FA6F2}"/>
            </a:ext>
          </a:extLst>
        </p:cNvPr>
        <p:cNvGrpSpPr/>
        <p:nvPr/>
      </p:nvGrpSpPr>
      <p:grpSpPr>
        <a:xfrm>
          <a:off x="0" y="0"/>
          <a:ext cx="0" cy="0"/>
          <a:chOff x="0" y="0"/>
          <a:chExt cx="0" cy="0"/>
        </a:xfrm>
      </p:grpSpPr>
      <p:sp>
        <p:nvSpPr>
          <p:cNvPr id="30722" name="Title 1">
            <a:extLst>
              <a:ext uri="{FF2B5EF4-FFF2-40B4-BE49-F238E27FC236}">
                <a16:creationId xmlns:a16="http://schemas.microsoft.com/office/drawing/2014/main" id="{CA7B1D4D-FEE3-0704-9D7C-DF0FDA5381D7}"/>
              </a:ext>
            </a:extLst>
          </p:cNvPr>
          <p:cNvSpPr>
            <a:spLocks noGrp="1"/>
          </p:cNvSpPr>
          <p:nvPr>
            <p:ph type="title"/>
          </p:nvPr>
        </p:nvSpPr>
        <p:spPr/>
        <p:txBody>
          <a:bodyPr>
            <a:noAutofit/>
          </a:bodyPr>
          <a:lstStyle/>
          <a:p>
            <a:pPr eaLnBrk="1" hangingPunct="1"/>
            <a:r>
              <a:rPr lang="en-AU" dirty="0"/>
              <a:t>Structure of </a:t>
            </a:r>
            <a:r>
              <a:rPr lang="en-AU" sz="2400" dirty="0">
                <a:solidFill>
                  <a:srgbClr val="000000"/>
                </a:solidFill>
              </a:rPr>
              <a:t>Languages: </a:t>
            </a:r>
            <a:r>
              <a:rPr lang="en-AU" dirty="0"/>
              <a:t>Strands and sub-strands</a:t>
            </a:r>
          </a:p>
        </p:txBody>
      </p:sp>
      <p:sp>
        <p:nvSpPr>
          <p:cNvPr id="3" name="Content Placeholder 2">
            <a:extLst>
              <a:ext uri="{FF2B5EF4-FFF2-40B4-BE49-F238E27FC236}">
                <a16:creationId xmlns:a16="http://schemas.microsoft.com/office/drawing/2014/main" id="{87155A81-EAFE-8315-44FE-9EDF0793DB72}"/>
              </a:ext>
            </a:extLst>
          </p:cNvPr>
          <p:cNvSpPr>
            <a:spLocks noGrp="1"/>
          </p:cNvSpPr>
          <p:nvPr>
            <p:ph idx="1"/>
          </p:nvPr>
        </p:nvSpPr>
        <p:spPr/>
        <p:txBody>
          <a:bodyPr/>
          <a:lstStyle/>
          <a:p>
            <a:endParaRPr lang="en-AU"/>
          </a:p>
          <a:p>
            <a:endParaRPr lang="en-AU"/>
          </a:p>
          <a:p>
            <a:endParaRPr lang="en-AU" sz="2800"/>
          </a:p>
          <a:p>
            <a:endParaRPr lang="en-AU"/>
          </a:p>
        </p:txBody>
      </p:sp>
      <p:graphicFrame>
        <p:nvGraphicFramePr>
          <p:cNvPr id="6" name="Content Placeholder 3">
            <a:extLst>
              <a:ext uri="{FF2B5EF4-FFF2-40B4-BE49-F238E27FC236}">
                <a16:creationId xmlns:a16="http://schemas.microsoft.com/office/drawing/2014/main" id="{8B02C4D9-3131-880C-9D45-94EBDB6626E0}"/>
              </a:ext>
            </a:extLst>
          </p:cNvPr>
          <p:cNvGraphicFramePr>
            <a:graphicFrameLocks/>
          </p:cNvGraphicFramePr>
          <p:nvPr/>
        </p:nvGraphicFramePr>
        <p:xfrm>
          <a:off x="327025" y="819667"/>
          <a:ext cx="8307822" cy="3451776"/>
        </p:xfrm>
        <a:graphic>
          <a:graphicData uri="http://schemas.openxmlformats.org/drawingml/2006/table">
            <a:tbl>
              <a:tblPr firstRow="1" bandRow="1">
                <a:tableStyleId>{17292A2E-F333-43FB-9621-5CBBE7FDCDCB}</a:tableStyleId>
              </a:tblPr>
              <a:tblGrid>
                <a:gridCol w="4153911">
                  <a:extLst>
                    <a:ext uri="{9D8B030D-6E8A-4147-A177-3AD203B41FA5}">
                      <a16:colId xmlns:a16="http://schemas.microsoft.com/office/drawing/2014/main" val="20000"/>
                    </a:ext>
                  </a:extLst>
                </a:gridCol>
                <a:gridCol w="4153911">
                  <a:extLst>
                    <a:ext uri="{9D8B030D-6E8A-4147-A177-3AD203B41FA5}">
                      <a16:colId xmlns:a16="http://schemas.microsoft.com/office/drawing/2014/main" val="20001"/>
                    </a:ext>
                  </a:extLst>
                </a:gridCol>
              </a:tblGrid>
              <a:tr h="297152">
                <a:tc gridSpan="2">
                  <a:txBody>
                    <a:bodyPr/>
                    <a:lstStyle/>
                    <a:p>
                      <a:pPr algn="ctr"/>
                      <a:r>
                        <a:rPr lang="en-AU" sz="1500">
                          <a:latin typeface="Arial" panose="020B0604020202020204" pitchFamily="34" charset="0"/>
                          <a:cs typeface="Arial" panose="020B0604020202020204" pitchFamily="34" charset="0"/>
                        </a:rPr>
                        <a:t>Version 9.0</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hMerge="1">
                  <a:txBody>
                    <a:bodyPr/>
                    <a:lstStyle/>
                    <a:p>
                      <a:r>
                        <a:rPr lang="en-AU" sz="1500">
                          <a:latin typeface="Arial" panose="020B0604020202020204" pitchFamily="34" charset="0"/>
                          <a:cs typeface="Arial" panose="020B0604020202020204" pitchFamily="34" charset="0"/>
                        </a:rPr>
                        <a:t>(Header row)</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2780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strike="sngStrike">
                          <a:solidFill>
                            <a:schemeClr val="tx1">
                              <a:lumMod val="50000"/>
                              <a:lumOff val="50000"/>
                            </a:schemeClr>
                          </a:solidFill>
                          <a:latin typeface="Arial" panose="020B0604020202020204" pitchFamily="34" charset="0"/>
                          <a:cs typeface="Arial" panose="020B0604020202020204" pitchFamily="34" charset="0"/>
                        </a:rPr>
                        <a:t>Communicating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strike="noStrike">
                          <a:solidFill>
                            <a:schemeClr val="tx1"/>
                          </a:solidFill>
                          <a:latin typeface="Arial" panose="020B0604020202020204" pitchFamily="34" charset="0"/>
                          <a:cs typeface="Arial" panose="020B0604020202020204" pitchFamily="34" charset="0"/>
                        </a:rPr>
                        <a:t>Communicating meaning in [Language]</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500" b="1" strike="sngStrike" kern="1200" dirty="0">
                          <a:solidFill>
                            <a:schemeClr val="tx1">
                              <a:lumMod val="50000"/>
                              <a:lumOff val="50000"/>
                            </a:schemeClr>
                          </a:solidFill>
                          <a:effectLst/>
                          <a:latin typeface="Arial" panose="020B0604020202020204" pitchFamily="34" charset="0"/>
                          <a:ea typeface="+mn-ea"/>
                          <a:cs typeface="Arial" panose="020B0604020202020204" pitchFamily="34" charset="0"/>
                        </a:rPr>
                        <a:t>Understanding</a:t>
                      </a:r>
                      <a:r>
                        <a:rPr lang="en-AU" sz="1500" b="1" strike="noStrike" kern="1200" dirty="0">
                          <a:solidFill>
                            <a:schemeClr val="tx1"/>
                          </a:solidFill>
                          <a:effectLst/>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AU" sz="1500" b="1" strike="noStrike" kern="1200" dirty="0">
                          <a:solidFill>
                            <a:schemeClr val="bg1">
                              <a:lumMod val="50000"/>
                            </a:schemeClr>
                          </a:solidFill>
                          <a:effectLst/>
                          <a:latin typeface="Arial" panose="020B0604020202020204" pitchFamily="34" charset="0"/>
                          <a:ea typeface="+mn-ea"/>
                          <a:cs typeface="Arial" panose="020B0604020202020204" pitchFamily="34" charset="0"/>
                        </a:rPr>
                        <a:t>Understanding language and culture</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834039">
                <a:tc>
                  <a:txBody>
                    <a:bodyPr/>
                    <a:lstStyle/>
                    <a:p>
                      <a:r>
                        <a:rPr lang="en-US" sz="1400" strike="sngStrike" dirty="0">
                          <a:solidFill>
                            <a:schemeClr val="bg1">
                              <a:lumMod val="75000"/>
                            </a:schemeClr>
                          </a:solidFill>
                          <a:latin typeface="Arial" panose="020B0604020202020204" pitchFamily="34" charset="0"/>
                          <a:cs typeface="Arial" panose="020B0604020202020204" pitchFamily="34" charset="0"/>
                        </a:rPr>
                        <a:t>Socialising</a:t>
                      </a:r>
                      <a:r>
                        <a:rPr lang="en-US" sz="1400" dirty="0">
                          <a:solidFill>
                            <a:schemeClr val="tx2"/>
                          </a:solidFill>
                          <a:latin typeface="Arial" panose="020B0604020202020204" pitchFamily="34" charset="0"/>
                          <a:cs typeface="Arial" panose="020B0604020202020204" pitchFamily="34" charset="0"/>
                        </a:rPr>
                        <a:t> </a:t>
                      </a:r>
                    </a:p>
                    <a:p>
                      <a:r>
                        <a:rPr lang="en-US" sz="1400" dirty="0">
                          <a:solidFill>
                            <a:schemeClr val="tx2"/>
                          </a:solidFill>
                          <a:latin typeface="Arial" panose="020B0604020202020204" pitchFamily="34" charset="0"/>
                          <a:cs typeface="Arial" panose="020B0604020202020204" pitchFamily="34" charset="0"/>
                        </a:rPr>
                        <a:t>Interacting in [Language]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400" dirty="0">
                        <a:latin typeface="Arial" panose="020B0604020202020204" pitchFamily="34" charset="0"/>
                        <a:cs typeface="Arial" panose="020B0604020202020204" pitchFamily="34" charset="0"/>
                      </a:endParaRPr>
                    </a:p>
                    <a:p>
                      <a:r>
                        <a:rPr lang="en-US" sz="1400" strike="sngStrike" dirty="0">
                          <a:solidFill>
                            <a:schemeClr val="bg1">
                              <a:lumMod val="75000"/>
                            </a:schemeClr>
                          </a:solidFill>
                          <a:latin typeface="Arial" panose="020B0604020202020204" pitchFamily="34" charset="0"/>
                          <a:cs typeface="Arial" panose="020B0604020202020204" pitchFamily="34" charset="0"/>
                        </a:rPr>
                        <a:t>Informing</a:t>
                      </a:r>
                      <a:r>
                        <a:rPr lang="en-US" sz="1400" strike="noStrike" dirty="0">
                          <a:solidFill>
                            <a:schemeClr val="tx2"/>
                          </a:solidFill>
                          <a:latin typeface="Arial" panose="020B0604020202020204" pitchFamily="34" charset="0"/>
                          <a:cs typeface="Arial" panose="020B0604020202020204" pitchFamily="34" charset="0"/>
                        </a:rPr>
                        <a:t> </a:t>
                      </a:r>
                    </a:p>
                    <a:p>
                      <a:r>
                        <a:rPr lang="en-US" sz="1400" dirty="0">
                          <a:solidFill>
                            <a:schemeClr val="tx2"/>
                          </a:solidFill>
                          <a:latin typeface="Arial" panose="020B0604020202020204" pitchFamily="34" charset="0"/>
                          <a:cs typeface="Arial" panose="020B0604020202020204" pitchFamily="34" charset="0"/>
                        </a:rPr>
                        <a:t>Mediating meaning in and between languages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4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strike="sngStrike" dirty="0">
                          <a:solidFill>
                            <a:schemeClr val="bg1">
                              <a:lumMod val="75000"/>
                            </a:schemeClr>
                          </a:solidFill>
                          <a:latin typeface="Arial" panose="020B0604020202020204" pitchFamily="34" charset="0"/>
                          <a:cs typeface="Arial" panose="020B0604020202020204" pitchFamily="34" charset="0"/>
                        </a:rPr>
                        <a:t>Creating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2"/>
                          </a:solidFill>
                          <a:latin typeface="Arial" panose="020B0604020202020204" pitchFamily="34" charset="0"/>
                          <a:cs typeface="Arial" panose="020B0604020202020204" pitchFamily="34" charset="0"/>
                        </a:rPr>
                        <a:t>Creating text in [Language]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chemeClr val="tx2"/>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strike="sngStrike" dirty="0">
                          <a:solidFill>
                            <a:schemeClr val="bg1">
                              <a:lumMod val="75000"/>
                            </a:schemeClr>
                          </a:solidFill>
                          <a:latin typeface="Arial" panose="020B0604020202020204" pitchFamily="34" charset="0"/>
                          <a:cs typeface="Arial" panose="020B0604020202020204" pitchFamily="34" charset="0"/>
                        </a:rPr>
                        <a:t>Translating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strike="sngStrike" dirty="0">
                        <a:solidFill>
                          <a:schemeClr val="bg1">
                            <a:lumMod val="75000"/>
                          </a:schemeClr>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strike="sngStrike" dirty="0">
                          <a:solidFill>
                            <a:schemeClr val="bg1">
                              <a:lumMod val="75000"/>
                            </a:schemeClr>
                          </a:solidFill>
                          <a:latin typeface="Arial" panose="020B0604020202020204" pitchFamily="34" charset="0"/>
                          <a:cs typeface="Arial" panose="020B0604020202020204" pitchFamily="34" charset="0"/>
                        </a:rPr>
                        <a:t>Reflecting</a:t>
                      </a:r>
                      <a:endParaRPr lang="en-US" sz="1400" dirty="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r>
                        <a:rPr lang="en-US" sz="1400" strike="sngStrike" dirty="0">
                          <a:solidFill>
                            <a:schemeClr val="bg1">
                              <a:lumMod val="75000"/>
                            </a:schemeClr>
                          </a:solidFill>
                          <a:latin typeface="Arial" panose="020B0604020202020204" pitchFamily="34" charset="0"/>
                          <a:cs typeface="Arial" panose="020B0604020202020204" pitchFamily="34" charset="0"/>
                        </a:rPr>
                        <a:t>Systems of language</a:t>
                      </a:r>
                      <a:r>
                        <a:rPr lang="en-US" sz="1400" strike="noStrike" dirty="0">
                          <a:solidFill>
                            <a:schemeClr val="bg1">
                              <a:lumMod val="75000"/>
                            </a:schemeClr>
                          </a:solidFill>
                          <a:latin typeface="Arial" panose="020B0604020202020204" pitchFamily="34" charset="0"/>
                          <a:cs typeface="Arial" panose="020B0604020202020204" pitchFamily="34" charset="0"/>
                        </a:rPr>
                        <a:t> </a:t>
                      </a:r>
                    </a:p>
                    <a:p>
                      <a:r>
                        <a:rPr lang="en-US" sz="1400" dirty="0">
                          <a:solidFill>
                            <a:schemeClr val="tx2"/>
                          </a:solidFill>
                          <a:latin typeface="Arial" panose="020B0604020202020204" pitchFamily="34" charset="0"/>
                          <a:cs typeface="Arial" panose="020B0604020202020204" pitchFamily="34" charset="0"/>
                        </a:rPr>
                        <a:t>Understanding systems of language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4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sngStrike" kern="1200" cap="none" spc="0" normalizeH="0" baseline="0" noProof="0" dirty="0">
                          <a:ln>
                            <a:noFill/>
                          </a:ln>
                          <a:solidFill>
                            <a:schemeClr val="bg1">
                              <a:lumMod val="75000"/>
                            </a:schemeClr>
                          </a:solidFill>
                          <a:effectLst/>
                          <a:uLnTx/>
                          <a:uFillTx/>
                          <a:latin typeface="Arial" panose="020B0604020202020204" pitchFamily="34" charset="0"/>
                          <a:ea typeface="+mn-ea"/>
                          <a:cs typeface="Arial" panose="020B0604020202020204" pitchFamily="34" charset="0"/>
                        </a:rPr>
                        <a:t>Language variation and change</a:t>
                      </a:r>
                    </a:p>
                    <a:p>
                      <a:pPr marL="0" indent="0">
                        <a:buFont typeface="Arial" panose="020B0604020202020204" pitchFamily="34" charset="0"/>
                        <a:buNone/>
                      </a:pPr>
                      <a:endParaRPr lang="en-AU" sz="14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sngStrike" kern="1200" cap="none" spc="0" normalizeH="0" baseline="0" noProof="0" dirty="0">
                          <a:ln>
                            <a:noFill/>
                          </a:ln>
                          <a:solidFill>
                            <a:schemeClr val="bg1">
                              <a:lumMod val="75000"/>
                            </a:schemeClr>
                          </a:solidFill>
                          <a:effectLst/>
                          <a:uLnTx/>
                          <a:uFillTx/>
                          <a:latin typeface="Arial" panose="020B0604020202020204" pitchFamily="34" charset="0"/>
                          <a:ea typeface="+mn-ea"/>
                          <a:cs typeface="Arial" panose="020B0604020202020204" pitchFamily="34" charset="0"/>
                        </a:rPr>
                        <a:t>The role of language and culture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Understanding the interrelationship of language and culture</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8" name="TextBox 7">
            <a:extLst>
              <a:ext uri="{FF2B5EF4-FFF2-40B4-BE49-F238E27FC236}">
                <a16:creationId xmlns:a16="http://schemas.microsoft.com/office/drawing/2014/main" id="{ED2B1649-A853-4177-C189-634FD232DB32}"/>
              </a:ext>
            </a:extLst>
          </p:cNvPr>
          <p:cNvSpPr txBox="1"/>
          <p:nvPr/>
        </p:nvSpPr>
        <p:spPr>
          <a:xfrm>
            <a:off x="4480936" y="1643443"/>
            <a:ext cx="4140000" cy="2628000"/>
          </a:xfrm>
          <a:prstGeom prst="rect">
            <a:avLst/>
          </a:prstGeom>
          <a:solidFill>
            <a:schemeClr val="bg1">
              <a:lumMod val="95000"/>
              <a:alpha val="97000"/>
            </a:schemeClr>
          </a:solidFill>
        </p:spPr>
        <p:txBody>
          <a:bodyPr wrap="square" rtlCol="0">
            <a:spAutoFit/>
          </a:bodyPr>
          <a:lstStyle/>
          <a:p>
            <a:endParaRPr lang="en-AU"/>
          </a:p>
        </p:txBody>
      </p:sp>
    </p:spTree>
    <p:extLst>
      <p:ext uri="{BB962C8B-B14F-4D97-AF65-F5344CB8AC3E}">
        <p14:creationId xmlns:p14="http://schemas.microsoft.com/office/powerpoint/2010/main" val="2451613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Autofit/>
          </a:bodyPr>
          <a:lstStyle/>
          <a:p>
            <a:pPr eaLnBrk="1" hangingPunct="1"/>
            <a:r>
              <a:rPr lang="en-AU"/>
              <a:t>Structure of </a:t>
            </a:r>
            <a:r>
              <a:rPr lang="en-AU" sz="2400">
                <a:solidFill>
                  <a:srgbClr val="000000"/>
                </a:solidFill>
              </a:rPr>
              <a:t>Languages: </a:t>
            </a:r>
            <a:r>
              <a:rPr lang="en-AU"/>
              <a:t>Strands and sub-strands</a:t>
            </a:r>
          </a:p>
        </p:txBody>
      </p:sp>
      <p:sp>
        <p:nvSpPr>
          <p:cNvPr id="3" name="Content Placeholder 2">
            <a:extLst>
              <a:ext uri="{FF2B5EF4-FFF2-40B4-BE49-F238E27FC236}">
                <a16:creationId xmlns:a16="http://schemas.microsoft.com/office/drawing/2014/main" id="{0C495094-48B4-4297-B54D-765257E6F586}"/>
              </a:ext>
            </a:extLst>
          </p:cNvPr>
          <p:cNvSpPr>
            <a:spLocks noGrp="1"/>
          </p:cNvSpPr>
          <p:nvPr>
            <p:ph idx="1"/>
          </p:nvPr>
        </p:nvSpPr>
        <p:spPr>
          <a:solidFill>
            <a:schemeClr val="bg1"/>
          </a:solidFill>
        </p:spPr>
        <p:txBody>
          <a:bodyPr/>
          <a:lstStyle/>
          <a:p>
            <a:endParaRPr lang="en-AU"/>
          </a:p>
          <a:p>
            <a:endParaRPr lang="en-AU"/>
          </a:p>
          <a:p>
            <a:endParaRPr lang="en-AU" sz="2800"/>
          </a:p>
          <a:p>
            <a:endParaRPr lang="en-AU"/>
          </a:p>
        </p:txBody>
      </p:sp>
      <p:graphicFrame>
        <p:nvGraphicFramePr>
          <p:cNvPr id="6" name="Content Placeholder 3">
            <a:extLst>
              <a:ext uri="{FF2B5EF4-FFF2-40B4-BE49-F238E27FC236}">
                <a16:creationId xmlns:a16="http://schemas.microsoft.com/office/drawing/2014/main" id="{15857CF7-8329-45E7-9B93-E8FF2F924BC0}"/>
              </a:ext>
            </a:extLst>
          </p:cNvPr>
          <p:cNvGraphicFramePr>
            <a:graphicFrameLocks/>
          </p:cNvGraphicFramePr>
          <p:nvPr>
            <p:extLst>
              <p:ext uri="{D42A27DB-BD31-4B8C-83A1-F6EECF244321}">
                <p14:modId xmlns:p14="http://schemas.microsoft.com/office/powerpoint/2010/main" val="3370415145"/>
              </p:ext>
            </p:extLst>
          </p:nvPr>
        </p:nvGraphicFramePr>
        <p:xfrm>
          <a:off x="327025" y="819667"/>
          <a:ext cx="8307822" cy="3451776"/>
        </p:xfrm>
        <a:graphic>
          <a:graphicData uri="http://schemas.openxmlformats.org/drawingml/2006/table">
            <a:tbl>
              <a:tblPr firstRow="1" bandRow="1">
                <a:tableStyleId>{17292A2E-F333-43FB-9621-5CBBE7FDCDCB}</a:tableStyleId>
              </a:tblPr>
              <a:tblGrid>
                <a:gridCol w="4153911">
                  <a:extLst>
                    <a:ext uri="{9D8B030D-6E8A-4147-A177-3AD203B41FA5}">
                      <a16:colId xmlns:a16="http://schemas.microsoft.com/office/drawing/2014/main" val="20000"/>
                    </a:ext>
                  </a:extLst>
                </a:gridCol>
                <a:gridCol w="4153911">
                  <a:extLst>
                    <a:ext uri="{9D8B030D-6E8A-4147-A177-3AD203B41FA5}">
                      <a16:colId xmlns:a16="http://schemas.microsoft.com/office/drawing/2014/main" val="20001"/>
                    </a:ext>
                  </a:extLst>
                </a:gridCol>
              </a:tblGrid>
              <a:tr h="297152">
                <a:tc gridSpan="2">
                  <a:txBody>
                    <a:bodyPr/>
                    <a:lstStyle/>
                    <a:p>
                      <a:pPr algn="ctr"/>
                      <a:r>
                        <a:rPr lang="en-AU" sz="1500">
                          <a:latin typeface="Arial" panose="020B0604020202020204" pitchFamily="34" charset="0"/>
                          <a:cs typeface="Arial" panose="020B0604020202020204" pitchFamily="34" charset="0"/>
                        </a:rPr>
                        <a:t>Version 9.0</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tc hMerge="1">
                  <a:txBody>
                    <a:bodyPr/>
                    <a:lstStyle/>
                    <a:p>
                      <a:r>
                        <a:rPr lang="en-AU" sz="1500">
                          <a:latin typeface="Arial" panose="020B0604020202020204" pitchFamily="34" charset="0"/>
                          <a:cs typeface="Arial" panose="020B0604020202020204" pitchFamily="34" charset="0"/>
                        </a:rPr>
                        <a:t>(Header row)</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rgbClr val="797979"/>
                    </a:solidFill>
                  </a:tcPr>
                </a:tc>
                <a:extLst>
                  <a:ext uri="{0D108BD9-81ED-4DB2-BD59-A6C34878D82A}">
                    <a16:rowId xmlns:a16="http://schemas.microsoft.com/office/drawing/2014/main" val="10000"/>
                  </a:ext>
                </a:extLst>
              </a:tr>
              <a:tr h="2780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strike="sngStrike" dirty="0">
                          <a:solidFill>
                            <a:schemeClr val="tx1">
                              <a:lumMod val="50000"/>
                              <a:lumOff val="50000"/>
                            </a:schemeClr>
                          </a:solidFill>
                          <a:latin typeface="Arial" panose="020B0604020202020204" pitchFamily="34" charset="0"/>
                          <a:cs typeface="Arial" panose="020B0604020202020204" pitchFamily="34" charset="0"/>
                        </a:rPr>
                        <a:t>Communicating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strike="noStrike" dirty="0">
                          <a:solidFill>
                            <a:schemeClr val="bg1">
                              <a:lumMod val="50000"/>
                            </a:schemeClr>
                          </a:solidFill>
                          <a:latin typeface="Arial" panose="020B0604020202020204" pitchFamily="34" charset="0"/>
                          <a:cs typeface="Arial" panose="020B0604020202020204" pitchFamily="34" charset="0"/>
                        </a:rPr>
                        <a:t>Communicating meaning in [Language]</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500" b="1" strike="sngStrike" kern="1200">
                          <a:solidFill>
                            <a:schemeClr val="tx1">
                              <a:lumMod val="50000"/>
                              <a:lumOff val="50000"/>
                            </a:schemeClr>
                          </a:solidFill>
                          <a:effectLst/>
                          <a:latin typeface="Arial" panose="020B0604020202020204" pitchFamily="34" charset="0"/>
                          <a:ea typeface="+mn-ea"/>
                          <a:cs typeface="Arial" panose="020B0604020202020204" pitchFamily="34" charset="0"/>
                        </a:rPr>
                        <a:t>Understanding</a:t>
                      </a:r>
                      <a:r>
                        <a:rPr lang="en-AU" sz="1500" b="1" strike="noStrike" kern="1200">
                          <a:solidFill>
                            <a:schemeClr val="tx1"/>
                          </a:solidFill>
                          <a:effectLst/>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AU" sz="1500" b="1" strike="noStrike" kern="1200">
                          <a:solidFill>
                            <a:schemeClr val="tx1"/>
                          </a:solidFill>
                          <a:effectLst/>
                          <a:latin typeface="Arial" panose="020B0604020202020204" pitchFamily="34" charset="0"/>
                          <a:ea typeface="+mn-ea"/>
                          <a:cs typeface="Arial" panose="020B0604020202020204" pitchFamily="34" charset="0"/>
                        </a:rPr>
                        <a:t>Understanding language and culture</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B5B5B5"/>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834039">
                <a:tc>
                  <a:txBody>
                    <a:bodyPr/>
                    <a:lstStyle/>
                    <a:p>
                      <a:r>
                        <a:rPr lang="en-US" sz="1400" strike="sngStrike" dirty="0">
                          <a:solidFill>
                            <a:schemeClr val="bg1">
                              <a:lumMod val="75000"/>
                            </a:schemeClr>
                          </a:solidFill>
                          <a:latin typeface="Arial" panose="020B0604020202020204" pitchFamily="34" charset="0"/>
                          <a:cs typeface="Arial" panose="020B0604020202020204" pitchFamily="34" charset="0"/>
                        </a:rPr>
                        <a:t>Socialising</a:t>
                      </a:r>
                      <a:r>
                        <a:rPr lang="en-US" sz="1400" dirty="0">
                          <a:solidFill>
                            <a:schemeClr val="tx2"/>
                          </a:solidFill>
                          <a:latin typeface="Arial" panose="020B0604020202020204" pitchFamily="34" charset="0"/>
                          <a:cs typeface="Arial" panose="020B0604020202020204" pitchFamily="34" charset="0"/>
                        </a:rPr>
                        <a:t> </a:t>
                      </a:r>
                    </a:p>
                    <a:p>
                      <a:r>
                        <a:rPr lang="en-US" sz="1400" dirty="0">
                          <a:solidFill>
                            <a:schemeClr val="tx2"/>
                          </a:solidFill>
                          <a:latin typeface="Arial" panose="020B0604020202020204" pitchFamily="34" charset="0"/>
                          <a:cs typeface="Arial" panose="020B0604020202020204" pitchFamily="34" charset="0"/>
                        </a:rPr>
                        <a:t>Interacting in [Language]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400" dirty="0">
                        <a:latin typeface="Arial" panose="020B0604020202020204" pitchFamily="34" charset="0"/>
                        <a:cs typeface="Arial" panose="020B0604020202020204" pitchFamily="34" charset="0"/>
                      </a:endParaRPr>
                    </a:p>
                    <a:p>
                      <a:r>
                        <a:rPr lang="en-US" sz="1400" strike="sngStrike" dirty="0">
                          <a:solidFill>
                            <a:schemeClr val="bg1">
                              <a:lumMod val="75000"/>
                            </a:schemeClr>
                          </a:solidFill>
                          <a:latin typeface="Arial" panose="020B0604020202020204" pitchFamily="34" charset="0"/>
                          <a:cs typeface="Arial" panose="020B0604020202020204" pitchFamily="34" charset="0"/>
                        </a:rPr>
                        <a:t>Informing</a:t>
                      </a:r>
                      <a:r>
                        <a:rPr lang="en-US" sz="1400" strike="noStrike" dirty="0">
                          <a:solidFill>
                            <a:schemeClr val="tx2"/>
                          </a:solidFill>
                          <a:latin typeface="Arial" panose="020B0604020202020204" pitchFamily="34" charset="0"/>
                          <a:cs typeface="Arial" panose="020B0604020202020204" pitchFamily="34" charset="0"/>
                        </a:rPr>
                        <a:t> </a:t>
                      </a:r>
                    </a:p>
                    <a:p>
                      <a:r>
                        <a:rPr lang="en-US" sz="1400" dirty="0">
                          <a:solidFill>
                            <a:schemeClr val="tx2"/>
                          </a:solidFill>
                          <a:latin typeface="Arial" panose="020B0604020202020204" pitchFamily="34" charset="0"/>
                          <a:cs typeface="Arial" panose="020B0604020202020204" pitchFamily="34" charset="0"/>
                        </a:rPr>
                        <a:t>Mediating meaning in and between languages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4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strike="sngStrike" dirty="0">
                          <a:solidFill>
                            <a:schemeClr val="bg1">
                              <a:lumMod val="75000"/>
                            </a:schemeClr>
                          </a:solidFill>
                          <a:latin typeface="Arial" panose="020B0604020202020204" pitchFamily="34" charset="0"/>
                          <a:cs typeface="Arial" panose="020B0604020202020204" pitchFamily="34" charset="0"/>
                        </a:rPr>
                        <a:t>Creating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2"/>
                          </a:solidFill>
                          <a:latin typeface="Arial" panose="020B0604020202020204" pitchFamily="34" charset="0"/>
                          <a:cs typeface="Arial" panose="020B0604020202020204" pitchFamily="34" charset="0"/>
                        </a:rPr>
                        <a:t>Creating text in [Language]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chemeClr val="tx2"/>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strike="sngStrike" dirty="0">
                          <a:solidFill>
                            <a:schemeClr val="bg1">
                              <a:lumMod val="75000"/>
                            </a:schemeClr>
                          </a:solidFill>
                          <a:latin typeface="Arial" panose="020B0604020202020204" pitchFamily="34" charset="0"/>
                          <a:cs typeface="Arial" panose="020B0604020202020204" pitchFamily="34" charset="0"/>
                        </a:rPr>
                        <a:t>Translating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strike="sngStrike" dirty="0">
                        <a:solidFill>
                          <a:schemeClr val="bg1">
                            <a:lumMod val="75000"/>
                          </a:schemeClr>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strike="sngStrike" dirty="0">
                          <a:solidFill>
                            <a:schemeClr val="bg1">
                              <a:lumMod val="75000"/>
                            </a:schemeClr>
                          </a:solidFill>
                          <a:latin typeface="Arial" panose="020B0604020202020204" pitchFamily="34" charset="0"/>
                          <a:cs typeface="Arial" panose="020B0604020202020204" pitchFamily="34" charset="0"/>
                        </a:rPr>
                        <a:t>Reflecting</a:t>
                      </a:r>
                      <a:endParaRPr lang="en-US" sz="1400" dirty="0">
                        <a:solidFill>
                          <a:schemeClr val="tx2"/>
                        </a:solidFill>
                        <a:latin typeface="Arial" panose="020B0604020202020204" pitchFamily="34" charset="0"/>
                        <a:cs typeface="Arial" panose="020B0604020202020204" pitchFamily="34" charset="0"/>
                      </a:endParaRP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tc>
                  <a:txBody>
                    <a:bodyPr/>
                    <a:lstStyle/>
                    <a:p>
                      <a:r>
                        <a:rPr lang="en-US" sz="1400" strike="sngStrike" dirty="0">
                          <a:solidFill>
                            <a:schemeClr val="bg1">
                              <a:lumMod val="75000"/>
                            </a:schemeClr>
                          </a:solidFill>
                          <a:latin typeface="Arial" panose="020B0604020202020204" pitchFamily="34" charset="0"/>
                          <a:cs typeface="Arial" panose="020B0604020202020204" pitchFamily="34" charset="0"/>
                        </a:rPr>
                        <a:t>Systems of language</a:t>
                      </a:r>
                      <a:r>
                        <a:rPr lang="en-US" sz="1400" strike="noStrike" dirty="0">
                          <a:solidFill>
                            <a:schemeClr val="bg1">
                              <a:lumMod val="75000"/>
                            </a:schemeClr>
                          </a:solidFill>
                          <a:latin typeface="Arial" panose="020B0604020202020204" pitchFamily="34" charset="0"/>
                          <a:cs typeface="Arial" panose="020B0604020202020204" pitchFamily="34" charset="0"/>
                        </a:rPr>
                        <a:t> </a:t>
                      </a:r>
                    </a:p>
                    <a:p>
                      <a:r>
                        <a:rPr lang="en-US" sz="1400" dirty="0">
                          <a:solidFill>
                            <a:schemeClr val="tx2"/>
                          </a:solidFill>
                          <a:latin typeface="Arial" panose="020B0604020202020204" pitchFamily="34" charset="0"/>
                          <a:cs typeface="Arial" panose="020B0604020202020204" pitchFamily="34" charset="0"/>
                        </a:rPr>
                        <a:t>Understanding systems of language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4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sngStrike" kern="1200" cap="none" spc="0" normalizeH="0" baseline="0" noProof="0" dirty="0">
                          <a:ln>
                            <a:noFill/>
                          </a:ln>
                          <a:solidFill>
                            <a:schemeClr val="bg1">
                              <a:lumMod val="75000"/>
                            </a:schemeClr>
                          </a:solidFill>
                          <a:effectLst/>
                          <a:uLnTx/>
                          <a:uFillTx/>
                          <a:latin typeface="Arial" panose="020B0604020202020204" pitchFamily="34" charset="0"/>
                          <a:ea typeface="+mn-ea"/>
                          <a:cs typeface="Arial" panose="020B0604020202020204" pitchFamily="34" charset="0"/>
                        </a:rPr>
                        <a:t>Language variation and change</a:t>
                      </a:r>
                    </a:p>
                    <a:p>
                      <a:pPr marL="0" indent="0">
                        <a:buFont typeface="Arial" panose="020B0604020202020204" pitchFamily="34" charset="0"/>
                        <a:buNone/>
                      </a:pPr>
                      <a:endParaRPr lang="en-AU" sz="14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sngStrike" kern="1200" cap="none" spc="0" normalizeH="0" baseline="0" noProof="0" dirty="0">
                          <a:ln>
                            <a:noFill/>
                          </a:ln>
                          <a:solidFill>
                            <a:schemeClr val="bg1">
                              <a:lumMod val="75000"/>
                            </a:schemeClr>
                          </a:solidFill>
                          <a:effectLst/>
                          <a:uLnTx/>
                          <a:uFillTx/>
                          <a:latin typeface="Arial" panose="020B0604020202020204" pitchFamily="34" charset="0"/>
                          <a:ea typeface="+mn-ea"/>
                          <a:cs typeface="Arial" panose="020B0604020202020204" pitchFamily="34" charset="0"/>
                        </a:rPr>
                        <a:t>The role of language and culture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Understanding the interrelationship of language and culture</a:t>
                      </a:r>
                    </a:p>
                  </a:txBody>
                  <a:tcPr marL="90542" marR="90542" marT="34276" marB="34276">
                    <a:lnL w="12700" cap="flat" cmpd="sng" algn="ctr">
                      <a:solidFill>
                        <a:srgbClr val="B5B5B5"/>
                      </a:solidFill>
                      <a:prstDash val="solid"/>
                      <a:round/>
                      <a:headEnd type="none" w="med" len="med"/>
                      <a:tailEnd type="none" w="med" len="med"/>
                    </a:lnL>
                    <a:lnR w="12700" cap="flat" cmpd="sng" algn="ctr">
                      <a:solidFill>
                        <a:srgbClr val="B5B5B5"/>
                      </a:solidFill>
                      <a:prstDash val="solid"/>
                      <a:round/>
                      <a:headEnd type="none" w="med" len="med"/>
                      <a:tailEnd type="none" w="med" len="med"/>
                    </a:lnR>
                    <a:lnT w="12700" cap="flat" cmpd="sng" algn="ctr">
                      <a:solidFill>
                        <a:srgbClr val="B5B5B5"/>
                      </a:solidFill>
                      <a:prstDash val="solid"/>
                      <a:round/>
                      <a:headEnd type="none" w="med" len="med"/>
                      <a:tailEnd type="none" w="med" len="med"/>
                    </a:lnT>
                    <a:lnB w="12700"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2" name="TextBox 1">
            <a:extLst>
              <a:ext uri="{FF2B5EF4-FFF2-40B4-BE49-F238E27FC236}">
                <a16:creationId xmlns:a16="http://schemas.microsoft.com/office/drawing/2014/main" id="{F2A6F70C-46C2-9D8D-84E5-A28FA33A30C0}"/>
              </a:ext>
            </a:extLst>
          </p:cNvPr>
          <p:cNvSpPr txBox="1"/>
          <p:nvPr/>
        </p:nvSpPr>
        <p:spPr>
          <a:xfrm>
            <a:off x="340936" y="1643443"/>
            <a:ext cx="4140000" cy="2628000"/>
          </a:xfrm>
          <a:prstGeom prst="rect">
            <a:avLst/>
          </a:prstGeom>
          <a:solidFill>
            <a:schemeClr val="bg1">
              <a:lumMod val="95000"/>
              <a:alpha val="97000"/>
            </a:schemeClr>
          </a:solidFill>
        </p:spPr>
        <p:txBody>
          <a:bodyPr wrap="square" rtlCol="0">
            <a:spAutoFit/>
          </a:bodyPr>
          <a:lstStyle/>
          <a:p>
            <a:endParaRPr lang="en-AU"/>
          </a:p>
        </p:txBody>
      </p:sp>
    </p:spTree>
    <p:extLst>
      <p:ext uri="{BB962C8B-B14F-4D97-AF65-F5344CB8AC3E}">
        <p14:creationId xmlns:p14="http://schemas.microsoft.com/office/powerpoint/2010/main" val="260342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0228DA77-6CAB-4066-A816-8095EC94DE08}"/>
              </a:ext>
            </a:extLst>
          </p:cNvPr>
          <p:cNvSpPr txBox="1">
            <a:spLocks/>
          </p:cNvSpPr>
          <p:nvPr/>
        </p:nvSpPr>
        <p:spPr>
          <a:xfrm>
            <a:off x="270339" y="85072"/>
            <a:ext cx="8496000" cy="360000"/>
          </a:xfrm>
          <a:prstGeom prst="rect">
            <a:avLst/>
          </a:prstGeom>
        </p:spPr>
        <p:txBody>
          <a:bodyP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endParaRPr lang="en-AU"/>
          </a:p>
        </p:txBody>
      </p:sp>
      <p:grpSp>
        <p:nvGrpSpPr>
          <p:cNvPr id="3" name="Group 2">
            <a:extLst>
              <a:ext uri="{FF2B5EF4-FFF2-40B4-BE49-F238E27FC236}">
                <a16:creationId xmlns:a16="http://schemas.microsoft.com/office/drawing/2014/main" id="{42D6E8C3-2085-48F2-C6A6-B03FB7C1D803}"/>
              </a:ext>
            </a:extLst>
          </p:cNvPr>
          <p:cNvGrpSpPr/>
          <p:nvPr/>
        </p:nvGrpSpPr>
        <p:grpSpPr>
          <a:xfrm>
            <a:off x="3254568" y="646583"/>
            <a:ext cx="2634864" cy="4097158"/>
            <a:chOff x="466019" y="558049"/>
            <a:chExt cx="2634864" cy="4097158"/>
          </a:xfrm>
        </p:grpSpPr>
        <p:sp>
          <p:nvSpPr>
            <p:cNvPr id="6" name="TextBox 5">
              <a:extLst>
                <a:ext uri="{FF2B5EF4-FFF2-40B4-BE49-F238E27FC236}">
                  <a16:creationId xmlns:a16="http://schemas.microsoft.com/office/drawing/2014/main" id="{3FD723A2-8AB1-DF53-BD94-40DF5C2BAFCB}"/>
                </a:ext>
              </a:extLst>
            </p:cNvPr>
            <p:cNvSpPr txBox="1"/>
            <p:nvPr/>
          </p:nvSpPr>
          <p:spPr>
            <a:xfrm>
              <a:off x="466019" y="3124019"/>
              <a:ext cx="2634864" cy="1531188"/>
            </a:xfrm>
            <a:prstGeom prst="rect">
              <a:avLst/>
            </a:prstGeom>
            <a:noFill/>
            <a:ln w="12700">
              <a:solidFill>
                <a:schemeClr val="bg1">
                  <a:lumMod val="50000"/>
                </a:schemeClr>
              </a:solidFill>
            </a:ln>
          </p:spPr>
          <p:txBody>
            <a:bodyPr wrap="square" lIns="91440" tIns="45720" rIns="91440" bIns="45720" rtlCol="0" anchor="t">
              <a:spAutoFit/>
            </a:bodyPr>
            <a:lstStyle/>
            <a:p>
              <a:r>
                <a:rPr lang="en-AU" sz="1100" b="1" dirty="0">
                  <a:latin typeface="Arial"/>
                  <a:cs typeface="Arial"/>
                </a:rPr>
                <a:t>Curriculum elements</a:t>
              </a:r>
              <a:endParaRPr lang="en-AU" sz="1100" b="1" dirty="0">
                <a:cs typeface="Arial" charset="0"/>
              </a:endParaRPr>
            </a:p>
            <a:p>
              <a:pPr marL="252000" indent="-252000">
                <a:buFont typeface="Arial" panose="020B0604020202020204" pitchFamily="34" charset="0"/>
                <a:buChar char="•"/>
              </a:pPr>
              <a:r>
                <a:rPr lang="en-AU" sz="1100" dirty="0">
                  <a:latin typeface="Arial"/>
                  <a:cs typeface="Arial"/>
                </a:rPr>
                <a:t>Level description</a:t>
              </a:r>
            </a:p>
            <a:p>
              <a:pPr marL="252000" indent="-252000">
                <a:buFont typeface="Arial" panose="020B0604020202020204" pitchFamily="34" charset="0"/>
                <a:buChar char="•"/>
              </a:pPr>
              <a:r>
                <a:rPr lang="en-AU" sz="1100" dirty="0">
                  <a:latin typeface="Arial"/>
                  <a:cs typeface="Arial"/>
                </a:rPr>
                <a:t>Achievement standard</a:t>
              </a:r>
            </a:p>
            <a:p>
              <a:pPr marL="252000" indent="-252000">
                <a:buFont typeface="Arial" panose="020B0604020202020204" pitchFamily="34" charset="0"/>
                <a:buChar char="•"/>
              </a:pPr>
              <a:r>
                <a:rPr lang="en-AU" sz="1100" dirty="0">
                  <a:latin typeface="Arial"/>
                  <a:cs typeface="Arial"/>
                </a:rPr>
                <a:t>Strands and sub-strands</a:t>
              </a:r>
            </a:p>
            <a:p>
              <a:pPr marL="252000" indent="-252000">
                <a:buFont typeface="Arial" panose="020B0604020202020204" pitchFamily="34" charset="0"/>
                <a:buChar char="•"/>
              </a:pPr>
              <a:r>
                <a:rPr lang="en-AU" sz="1100" dirty="0">
                  <a:latin typeface="Arial"/>
                  <a:cs typeface="Arial"/>
                </a:rPr>
                <a:t>Content descriptions</a:t>
              </a:r>
            </a:p>
            <a:p>
              <a:pPr marL="252000" indent="-252000">
                <a:buFont typeface="Arial" panose="020B0604020202020204" pitchFamily="34" charset="0"/>
                <a:buChar char="•"/>
              </a:pPr>
              <a:r>
                <a:rPr lang="en-AU" sz="1100" dirty="0">
                  <a:latin typeface="Arial"/>
                  <a:cs typeface="Arial"/>
                </a:rPr>
                <a:t>Content elaborations </a:t>
              </a:r>
              <a:endParaRPr lang="en-AU" sz="1100" dirty="0">
                <a:cs typeface="Arial"/>
              </a:endParaRPr>
            </a:p>
          </p:txBody>
        </p:sp>
        <p:sp>
          <p:nvSpPr>
            <p:cNvPr id="9" name="TextBox 8">
              <a:extLst>
                <a:ext uri="{FF2B5EF4-FFF2-40B4-BE49-F238E27FC236}">
                  <a16:creationId xmlns:a16="http://schemas.microsoft.com/office/drawing/2014/main" id="{D2E8F0E7-46E4-733E-46CC-D491AF52A2AB}"/>
                </a:ext>
              </a:extLst>
            </p:cNvPr>
            <p:cNvSpPr txBox="1"/>
            <p:nvPr/>
          </p:nvSpPr>
          <p:spPr>
            <a:xfrm>
              <a:off x="466019" y="986941"/>
              <a:ext cx="2634864" cy="2085186"/>
            </a:xfrm>
            <a:prstGeom prst="rect">
              <a:avLst/>
            </a:prstGeom>
            <a:solidFill>
              <a:srgbClr val="9F218B">
                <a:alpha val="40000"/>
              </a:srgbClr>
            </a:solidFill>
            <a:ln w="12700">
              <a:solidFill>
                <a:schemeClr val="bg1">
                  <a:lumMod val="50000"/>
                </a:schemeClr>
              </a:solidFill>
            </a:ln>
          </p:spPr>
          <p:txBody>
            <a:bodyPr wrap="square" lIns="91440" tIns="45720" rIns="91440" bIns="45720" rtlCol="0" anchor="t">
              <a:spAutoFit/>
            </a:bodyPr>
            <a:lstStyle/>
            <a:p>
              <a:r>
                <a:rPr lang="en-AU" sz="1100" b="1" dirty="0">
                  <a:latin typeface="Arial"/>
                  <a:cs typeface="Arial"/>
                </a:rPr>
                <a:t>Understand this learning area</a:t>
              </a:r>
            </a:p>
            <a:p>
              <a:pPr marL="252000" indent="-252000">
                <a:buFont typeface="Arial" panose="020B0604020202020204" pitchFamily="34" charset="0"/>
                <a:buChar char="•"/>
              </a:pPr>
              <a:r>
                <a:rPr lang="en-AU" sz="1100" dirty="0">
                  <a:latin typeface="Arial"/>
                  <a:cs typeface="Arial"/>
                </a:rPr>
                <a:t>Introduction </a:t>
              </a:r>
              <a:endParaRPr lang="en-AU" sz="1100" dirty="0">
                <a:cs typeface="Arial"/>
              </a:endParaRPr>
            </a:p>
            <a:p>
              <a:pPr marL="252000" indent="-252000">
                <a:buFont typeface="Arial" panose="020B0604020202020204" pitchFamily="34" charset="0"/>
                <a:buChar char="•"/>
              </a:pPr>
              <a:r>
                <a:rPr lang="en-AU" sz="1100" dirty="0">
                  <a:latin typeface="Arial"/>
                  <a:cs typeface="Arial"/>
                </a:rPr>
                <a:t>Rationale</a:t>
              </a:r>
            </a:p>
            <a:p>
              <a:pPr marL="252000" indent="-252000">
                <a:buFont typeface="Arial" panose="020B0604020202020204" pitchFamily="34" charset="0"/>
                <a:buChar char="•"/>
              </a:pPr>
              <a:r>
                <a:rPr lang="en-AU" sz="1100" dirty="0">
                  <a:latin typeface="Arial"/>
                  <a:cs typeface="Arial"/>
                </a:rPr>
                <a:t>Aims</a:t>
              </a:r>
            </a:p>
            <a:p>
              <a:pPr marL="252000" indent="-252000">
                <a:buFont typeface="Arial" panose="020B0604020202020204" pitchFamily="34" charset="0"/>
                <a:buChar char="•"/>
              </a:pPr>
              <a:r>
                <a:rPr lang="en-AU" sz="1100" dirty="0">
                  <a:latin typeface="Arial"/>
                  <a:cs typeface="Arial"/>
                </a:rPr>
                <a:t>Structure </a:t>
              </a:r>
            </a:p>
            <a:p>
              <a:pPr marL="252000" indent="-252000">
                <a:buFont typeface="Arial" panose="020B0604020202020204" pitchFamily="34" charset="0"/>
                <a:buChar char="•"/>
              </a:pPr>
              <a:r>
                <a:rPr lang="en-AU" sz="1100" dirty="0">
                  <a:latin typeface="Arial"/>
                  <a:cs typeface="Arial"/>
                </a:rPr>
                <a:t>Key considerations </a:t>
              </a:r>
              <a:endParaRPr lang="en-AU" sz="1100" dirty="0">
                <a:cs typeface="Arial"/>
              </a:endParaRPr>
            </a:p>
            <a:p>
              <a:pPr marL="252000" indent="-252000">
                <a:buFont typeface="Arial" panose="020B0604020202020204" pitchFamily="34" charset="0"/>
                <a:buChar char="•"/>
              </a:pPr>
              <a:r>
                <a:rPr lang="en-AU" sz="1100" dirty="0">
                  <a:latin typeface="Arial"/>
                  <a:cs typeface="Arial"/>
                </a:rPr>
                <a:t>Key connections </a:t>
              </a:r>
              <a:endParaRPr lang="en-AU" sz="1100" dirty="0">
                <a:cs typeface="Arial"/>
              </a:endParaRPr>
            </a:p>
            <a:p>
              <a:pPr marL="252000" indent="-252000">
                <a:buFont typeface="Arial" panose="020B0604020202020204" pitchFamily="34" charset="0"/>
                <a:buChar char="•"/>
              </a:pPr>
              <a:r>
                <a:rPr lang="en-AU" sz="1100" b="1" dirty="0">
                  <a:solidFill>
                    <a:schemeClr val="bg1"/>
                  </a:solidFill>
                  <a:latin typeface="Arial"/>
                  <a:cs typeface="Arial"/>
                </a:rPr>
                <a:t>Resources</a:t>
              </a:r>
            </a:p>
          </p:txBody>
        </p:sp>
        <p:sp>
          <p:nvSpPr>
            <p:cNvPr id="10" name="TextBox 9">
              <a:extLst>
                <a:ext uri="{FF2B5EF4-FFF2-40B4-BE49-F238E27FC236}">
                  <a16:creationId xmlns:a16="http://schemas.microsoft.com/office/drawing/2014/main" id="{27C951BB-B649-FD9B-5172-3CB5EC7A4660}"/>
                </a:ext>
              </a:extLst>
            </p:cNvPr>
            <p:cNvSpPr txBox="1"/>
            <p:nvPr/>
          </p:nvSpPr>
          <p:spPr>
            <a:xfrm>
              <a:off x="893279" y="558049"/>
              <a:ext cx="1673021" cy="369332"/>
            </a:xfrm>
            <a:prstGeom prst="rect">
              <a:avLst/>
            </a:prstGeom>
            <a:solidFill>
              <a:srgbClr val="9F218B"/>
            </a:solidFill>
            <a:ln>
              <a:solidFill>
                <a:schemeClr val="accent5"/>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AU" b="1" dirty="0">
                  <a:solidFill>
                    <a:schemeClr val="bg1"/>
                  </a:solidFill>
                  <a:latin typeface="Arial" panose="020B0604020202020204" pitchFamily="34" charset="0"/>
                  <a:cs typeface="Arial" panose="020B0604020202020204" pitchFamily="34" charset="0"/>
                </a:rPr>
                <a:t>Version 9.0</a:t>
              </a:r>
            </a:p>
          </p:txBody>
        </p:sp>
      </p:grpSp>
      <p:sp>
        <p:nvSpPr>
          <p:cNvPr id="12" name="TextBox 11">
            <a:extLst>
              <a:ext uri="{FF2B5EF4-FFF2-40B4-BE49-F238E27FC236}">
                <a16:creationId xmlns:a16="http://schemas.microsoft.com/office/drawing/2014/main" id="{DDBC1FC6-824C-DA49-9C2E-17AFDA90B31B}"/>
              </a:ext>
            </a:extLst>
          </p:cNvPr>
          <p:cNvSpPr txBox="1"/>
          <p:nvPr/>
        </p:nvSpPr>
        <p:spPr>
          <a:xfrm>
            <a:off x="3183703" y="2417166"/>
            <a:ext cx="2776594" cy="769441"/>
          </a:xfrm>
          <a:prstGeom prst="rect">
            <a:avLst/>
          </a:prstGeom>
          <a:solidFill>
            <a:srgbClr val="9F218B"/>
          </a:solidFill>
          <a:ln w="12700">
            <a:noFill/>
          </a:ln>
          <a:effectLst/>
        </p:spPr>
        <p:txBody>
          <a:bodyPr wrap="square" lIns="91440" tIns="45720" rIns="91440" bIns="45720" rtlCol="0" anchor="t">
            <a:spAutoFit/>
          </a:bodyPr>
          <a:lstStyle/>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lang="en-AU" sz="1100" b="1" dirty="0">
                <a:solidFill>
                  <a:srgbClr val="FFFFFF"/>
                </a:solidFill>
                <a:latin typeface="Arial"/>
                <a:cs typeface="Arial"/>
              </a:rPr>
              <a:t>Key considerations</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1" i="0" u="none" strike="noStrike" kern="1200" cap="none" spc="0" normalizeH="0" baseline="0" noProof="0" dirty="0">
                <a:ln>
                  <a:noFill/>
                </a:ln>
                <a:solidFill>
                  <a:srgbClr val="FFFFFF"/>
                </a:solidFill>
                <a:effectLst/>
                <a:uLnTx/>
                <a:uFillTx/>
                <a:latin typeface="Arial"/>
                <a:ea typeface="+mn-ea"/>
                <a:cs typeface="Arial"/>
              </a:rPr>
              <a:t>Key connections</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lang="en-AU" sz="1100" b="1" dirty="0">
                <a:solidFill>
                  <a:schemeClr val="bg1"/>
                </a:solidFill>
                <a:latin typeface="Arial"/>
                <a:cs typeface="Arial"/>
              </a:rPr>
              <a:t>Resources</a:t>
            </a:r>
            <a:endParaRPr kumimoji="0" lang="en-AU" sz="1100" b="1" i="0" u="none" strike="noStrike" kern="1200" cap="none" spc="0" normalizeH="0" baseline="0" noProof="0" dirty="0">
              <a:ln>
                <a:noFill/>
              </a:ln>
              <a:solidFill>
                <a:srgbClr val="FFFFFF"/>
              </a:solidFill>
              <a:effectLst/>
              <a:uLnTx/>
              <a:uFillTx/>
              <a:latin typeface="Arial"/>
              <a:ea typeface="+mn-ea"/>
              <a:cs typeface="Arial"/>
            </a:endParaRPr>
          </a:p>
        </p:txBody>
      </p:sp>
      <p:sp>
        <p:nvSpPr>
          <p:cNvPr id="2" name="Title 1">
            <a:extLst>
              <a:ext uri="{FF2B5EF4-FFF2-40B4-BE49-F238E27FC236}">
                <a16:creationId xmlns:a16="http://schemas.microsoft.com/office/drawing/2014/main" id="{879A069D-EAE8-177F-AF58-C7BB9DEADD73}"/>
              </a:ext>
            </a:extLst>
          </p:cNvPr>
          <p:cNvSpPr>
            <a:spLocks noGrp="1"/>
          </p:cNvSpPr>
          <p:nvPr>
            <p:ph type="title"/>
          </p:nvPr>
        </p:nvSpPr>
        <p:spPr/>
        <p:txBody>
          <a:bodyPr>
            <a:normAutofit/>
          </a:bodyPr>
          <a:lstStyle/>
          <a:p>
            <a:r>
              <a:rPr lang="en-AU" dirty="0"/>
              <a:t>Organisation of Languages</a:t>
            </a:r>
          </a:p>
        </p:txBody>
      </p:sp>
    </p:spTree>
    <p:extLst>
      <p:ext uri="{BB962C8B-B14F-4D97-AF65-F5344CB8AC3E}">
        <p14:creationId xmlns:p14="http://schemas.microsoft.com/office/powerpoint/2010/main" val="139588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28A6E-31F8-1E19-1108-2239360FEB2B}"/>
              </a:ext>
            </a:extLst>
          </p:cNvPr>
          <p:cNvSpPr>
            <a:spLocks noGrp="1"/>
          </p:cNvSpPr>
          <p:nvPr>
            <p:ph type="title"/>
          </p:nvPr>
        </p:nvSpPr>
        <p:spPr/>
        <p:txBody>
          <a:bodyPr>
            <a:normAutofit/>
          </a:bodyPr>
          <a:lstStyle/>
          <a:p>
            <a:r>
              <a:rPr lang="en-AU"/>
              <a:t>Acknowledgment of Country</a:t>
            </a:r>
          </a:p>
        </p:txBody>
      </p:sp>
    </p:spTree>
    <p:extLst>
      <p:ext uri="{BB962C8B-B14F-4D97-AF65-F5344CB8AC3E}">
        <p14:creationId xmlns:p14="http://schemas.microsoft.com/office/powerpoint/2010/main" val="2325789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FF98F-558E-4F9A-B36E-CF28A749ADC0}"/>
              </a:ext>
            </a:extLst>
          </p:cNvPr>
          <p:cNvSpPr>
            <a:spLocks noGrp="1"/>
          </p:cNvSpPr>
          <p:nvPr>
            <p:ph type="title"/>
          </p:nvPr>
        </p:nvSpPr>
        <p:spPr/>
        <p:txBody>
          <a:bodyPr/>
          <a:lstStyle/>
          <a:p>
            <a:r>
              <a:rPr lang="en-AU"/>
              <a:t>Key considerations</a:t>
            </a:r>
          </a:p>
        </p:txBody>
      </p:sp>
      <p:graphicFrame>
        <p:nvGraphicFramePr>
          <p:cNvPr id="5" name="Diagram 4">
            <a:extLst>
              <a:ext uri="{FF2B5EF4-FFF2-40B4-BE49-F238E27FC236}">
                <a16:creationId xmlns:a16="http://schemas.microsoft.com/office/drawing/2014/main" id="{2554F53C-8571-4DC3-966A-4A334056A442}"/>
              </a:ext>
            </a:extLst>
          </p:cNvPr>
          <p:cNvGraphicFramePr/>
          <p:nvPr>
            <p:extLst>
              <p:ext uri="{D42A27DB-BD31-4B8C-83A1-F6EECF244321}">
                <p14:modId xmlns:p14="http://schemas.microsoft.com/office/powerpoint/2010/main" val="2702957748"/>
              </p:ext>
            </p:extLst>
          </p:nvPr>
        </p:nvGraphicFramePr>
        <p:xfrm>
          <a:off x="596052" y="454637"/>
          <a:ext cx="795794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36171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67353-0152-433C-B6D1-9A281A233D5D}"/>
              </a:ext>
            </a:extLst>
          </p:cNvPr>
          <p:cNvSpPr>
            <a:spLocks noGrp="1"/>
          </p:cNvSpPr>
          <p:nvPr>
            <p:ph type="title"/>
          </p:nvPr>
        </p:nvSpPr>
        <p:spPr/>
        <p:txBody>
          <a:bodyPr/>
          <a:lstStyle/>
          <a:p>
            <a:r>
              <a:rPr lang="en-AU"/>
              <a:t>Key connections</a:t>
            </a:r>
          </a:p>
        </p:txBody>
      </p:sp>
      <p:pic>
        <p:nvPicPr>
          <p:cNvPr id="3" name="Content Placeholder 5">
            <a:extLst>
              <a:ext uri="{FF2B5EF4-FFF2-40B4-BE49-F238E27FC236}">
                <a16:creationId xmlns:a16="http://schemas.microsoft.com/office/drawing/2014/main" id="{27410B82-414E-C06C-EDFA-D6DDA733D45E}"/>
              </a:ext>
            </a:extLst>
          </p:cNvPr>
          <p:cNvPicPr>
            <a:picLocks noGrp="1" noChangeAspect="1"/>
          </p:cNvPicPr>
          <p:nvPr>
            <p:ph idx="1"/>
          </p:nvPr>
        </p:nvPicPr>
        <p:blipFill rotWithShape="1">
          <a:blip r:embed="rId3"/>
          <a:stretch/>
        </p:blipFill>
        <p:spPr>
          <a:xfrm>
            <a:off x="2436170" y="771525"/>
            <a:ext cx="6056475" cy="3708400"/>
          </a:xfrm>
          <a:prstGeom prst="rect">
            <a:avLst/>
          </a:prstGeom>
          <a:ln>
            <a:noFill/>
          </a:ln>
          <a:effectLst/>
        </p:spPr>
      </p:pic>
      <p:graphicFrame>
        <p:nvGraphicFramePr>
          <p:cNvPr id="7" name="Diagram 6">
            <a:extLst>
              <a:ext uri="{FF2B5EF4-FFF2-40B4-BE49-F238E27FC236}">
                <a16:creationId xmlns:a16="http://schemas.microsoft.com/office/drawing/2014/main" id="{2554F53C-8571-4DC3-966A-4A334056A442}"/>
              </a:ext>
            </a:extLst>
          </p:cNvPr>
          <p:cNvGraphicFramePr/>
          <p:nvPr>
            <p:extLst>
              <p:ext uri="{D42A27DB-BD31-4B8C-83A1-F6EECF244321}">
                <p14:modId xmlns:p14="http://schemas.microsoft.com/office/powerpoint/2010/main" val="3898417869"/>
              </p:ext>
            </p:extLst>
          </p:nvPr>
        </p:nvGraphicFramePr>
        <p:xfrm>
          <a:off x="327025" y="785037"/>
          <a:ext cx="3162984" cy="36824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 Placeholder 4">
            <a:extLst>
              <a:ext uri="{FF2B5EF4-FFF2-40B4-BE49-F238E27FC236}">
                <a16:creationId xmlns:a16="http://schemas.microsoft.com/office/drawing/2014/main" id="{A3ABDD1A-783F-862C-CF60-B067060FF7EE}"/>
              </a:ext>
            </a:extLst>
          </p:cNvPr>
          <p:cNvSpPr txBox="1">
            <a:spLocks/>
          </p:cNvSpPr>
          <p:nvPr/>
        </p:nvSpPr>
        <p:spPr>
          <a:xfrm>
            <a:off x="231499" y="4426672"/>
            <a:ext cx="8680993" cy="382450"/>
          </a:xfrm>
          <a:prstGeom prst="rect">
            <a:avLst/>
          </a:prstGeom>
        </p:spPr>
        <p:txBody>
          <a:bodyPr/>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fontAlgn="auto">
              <a:spcAft>
                <a:spcPts val="0"/>
              </a:spcAft>
            </a:pPr>
            <a:r>
              <a:rPr lang="en-AU" sz="900"/>
              <a:t>Source: ACARA, </a:t>
            </a:r>
            <a:r>
              <a:rPr lang="en-AU" sz="900">
                <a:hlinkClick r:id="rId9"/>
              </a:rPr>
              <a:t>https://v9.australiancurriculum.edu.au/help/website-tour</a:t>
            </a:r>
            <a:r>
              <a:rPr lang="en-AU" sz="900"/>
              <a:t> </a:t>
            </a:r>
          </a:p>
        </p:txBody>
      </p:sp>
    </p:spTree>
    <p:extLst>
      <p:ext uri="{BB962C8B-B14F-4D97-AF65-F5344CB8AC3E}">
        <p14:creationId xmlns:p14="http://schemas.microsoft.com/office/powerpoint/2010/main" val="2741289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D675A7-4C0B-8EF1-A83E-E739E5FDECB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55827" y="986758"/>
            <a:ext cx="2327099" cy="2988081"/>
          </a:xfrm>
          <a:prstGeom prst="rect">
            <a:avLst/>
          </a:prstGeom>
          <a:ln>
            <a:solidFill>
              <a:schemeClr val="accent1"/>
            </a:solidFill>
          </a:ln>
          <a:effectLst>
            <a:outerShdw blurRad="50800" dist="38100" dir="2700000" algn="tl" rotWithShape="0">
              <a:schemeClr val="accent1">
                <a:alpha val="40000"/>
              </a:schemeClr>
            </a:outerShdw>
          </a:effectLst>
        </p:spPr>
      </p:pic>
      <p:sp>
        <p:nvSpPr>
          <p:cNvPr id="2" name="Title 1">
            <a:extLst>
              <a:ext uri="{FF2B5EF4-FFF2-40B4-BE49-F238E27FC236}">
                <a16:creationId xmlns:a16="http://schemas.microsoft.com/office/drawing/2014/main" id="{96D6A379-FD22-C242-15C2-595F81300CA3}"/>
              </a:ext>
            </a:extLst>
          </p:cNvPr>
          <p:cNvSpPr>
            <a:spLocks noGrp="1"/>
          </p:cNvSpPr>
          <p:nvPr>
            <p:ph type="title"/>
          </p:nvPr>
        </p:nvSpPr>
        <p:spPr/>
        <p:txBody>
          <a:bodyPr>
            <a:normAutofit/>
          </a:bodyPr>
          <a:lstStyle/>
          <a:p>
            <a:r>
              <a:rPr lang="en-AU"/>
              <a:t>General capabilities advice and resources</a:t>
            </a:r>
          </a:p>
        </p:txBody>
      </p:sp>
      <p:pic>
        <p:nvPicPr>
          <p:cNvPr id="4" name="Picture 3">
            <a:extLst>
              <a:ext uri="{FF2B5EF4-FFF2-40B4-BE49-F238E27FC236}">
                <a16:creationId xmlns:a16="http://schemas.microsoft.com/office/drawing/2014/main" id="{9967FB51-7196-4E7D-A9A2-8D208E11921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57602" y="1259028"/>
            <a:ext cx="4405216" cy="2443542"/>
          </a:xfrm>
          <a:prstGeom prst="rect">
            <a:avLst/>
          </a:prstGeom>
          <a:ln>
            <a:solidFill>
              <a:schemeClr val="accent1"/>
            </a:solidFill>
          </a:ln>
          <a:effectLst>
            <a:outerShdw blurRad="50800" dist="38100" dir="2700000" algn="tl" rotWithShape="0">
              <a:schemeClr val="accent1">
                <a:alpha val="40000"/>
              </a:schemeClr>
            </a:outerShdw>
          </a:effectLst>
        </p:spPr>
      </p:pic>
      <p:sp>
        <p:nvSpPr>
          <p:cNvPr id="10" name="TextBox 9">
            <a:extLst>
              <a:ext uri="{FF2B5EF4-FFF2-40B4-BE49-F238E27FC236}">
                <a16:creationId xmlns:a16="http://schemas.microsoft.com/office/drawing/2014/main" id="{92B105EC-822A-FD0B-7B77-9E916631008E}"/>
              </a:ext>
            </a:extLst>
          </p:cNvPr>
          <p:cNvSpPr txBox="1"/>
          <p:nvPr/>
        </p:nvSpPr>
        <p:spPr>
          <a:xfrm>
            <a:off x="327025" y="4229898"/>
            <a:ext cx="8035793" cy="246221"/>
          </a:xfrm>
          <a:prstGeom prst="rect">
            <a:avLst/>
          </a:prstGeom>
          <a:noFill/>
        </p:spPr>
        <p:txBody>
          <a:bodyPr wrap="square">
            <a:spAutoFit/>
          </a:bodyPr>
          <a:lstStyle/>
          <a:p>
            <a:r>
              <a:rPr lang="en-AU" sz="1000" dirty="0">
                <a:hlinkClick r:id="rId5"/>
              </a:rPr>
              <a:t>www.qcaa.qld.edu.au/p-10/aciq/version-9/cross-curriculum-priorities</a:t>
            </a:r>
            <a:r>
              <a:rPr lang="en-AU" sz="1000" dirty="0"/>
              <a:t> </a:t>
            </a:r>
          </a:p>
        </p:txBody>
      </p:sp>
    </p:spTree>
    <p:extLst>
      <p:ext uri="{BB962C8B-B14F-4D97-AF65-F5344CB8AC3E}">
        <p14:creationId xmlns:p14="http://schemas.microsoft.com/office/powerpoint/2010/main" val="3989314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6A379-FD22-C242-15C2-595F81300CA3}"/>
              </a:ext>
            </a:extLst>
          </p:cNvPr>
          <p:cNvSpPr>
            <a:spLocks noGrp="1"/>
          </p:cNvSpPr>
          <p:nvPr>
            <p:ph type="title"/>
          </p:nvPr>
        </p:nvSpPr>
        <p:spPr/>
        <p:txBody>
          <a:bodyPr>
            <a:normAutofit/>
          </a:bodyPr>
          <a:lstStyle/>
          <a:p>
            <a:r>
              <a:rPr lang="en-AU"/>
              <a:t>Cross-curriculum priorities advice and resources</a:t>
            </a:r>
          </a:p>
        </p:txBody>
      </p:sp>
      <p:pic>
        <p:nvPicPr>
          <p:cNvPr id="3" name="Content Placeholder 6">
            <a:extLst>
              <a:ext uri="{FF2B5EF4-FFF2-40B4-BE49-F238E27FC236}">
                <a16:creationId xmlns:a16="http://schemas.microsoft.com/office/drawing/2014/main" id="{4B1CBA53-1906-CC3A-8A23-EA8F077566AC}"/>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1918277" y="869567"/>
            <a:ext cx="2332652" cy="3305879"/>
          </a:xfrm>
          <a:ln>
            <a:solidFill>
              <a:schemeClr val="accent1"/>
            </a:solidFill>
          </a:ln>
          <a:effectLst>
            <a:outerShdw blurRad="50800" dist="38100" dir="2700000" algn="tl" rotWithShape="0">
              <a:schemeClr val="accent1">
                <a:alpha val="40000"/>
              </a:schemeClr>
            </a:outerShdw>
          </a:effectLst>
        </p:spPr>
      </p:pic>
      <p:pic>
        <p:nvPicPr>
          <p:cNvPr id="6" name="Picture 5">
            <a:extLst>
              <a:ext uri="{FF2B5EF4-FFF2-40B4-BE49-F238E27FC236}">
                <a16:creationId xmlns:a16="http://schemas.microsoft.com/office/drawing/2014/main" id="{9CE0CBE0-BAE4-DB17-A5A9-DDABFB57A31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13353" y="869567"/>
            <a:ext cx="2360792" cy="3305880"/>
          </a:xfrm>
          <a:prstGeom prst="rect">
            <a:avLst/>
          </a:prstGeom>
          <a:ln>
            <a:solidFill>
              <a:schemeClr val="accent1"/>
            </a:solidFill>
          </a:ln>
          <a:effectLst>
            <a:outerShdw blurRad="50800" dist="38100" dir="2700000" algn="tl" rotWithShape="0">
              <a:schemeClr val="accent1">
                <a:alpha val="40000"/>
              </a:schemeClr>
            </a:outerShdw>
          </a:effectLst>
        </p:spPr>
      </p:pic>
      <p:sp>
        <p:nvSpPr>
          <p:cNvPr id="10" name="TextBox 9">
            <a:extLst>
              <a:ext uri="{FF2B5EF4-FFF2-40B4-BE49-F238E27FC236}">
                <a16:creationId xmlns:a16="http://schemas.microsoft.com/office/drawing/2014/main" id="{8B9EC554-B91E-B15B-28F9-6E8B1EB56D22}"/>
              </a:ext>
            </a:extLst>
          </p:cNvPr>
          <p:cNvSpPr txBox="1"/>
          <p:nvPr/>
        </p:nvSpPr>
        <p:spPr>
          <a:xfrm>
            <a:off x="417545" y="4345174"/>
            <a:ext cx="4585996" cy="246221"/>
          </a:xfrm>
          <a:prstGeom prst="rect">
            <a:avLst/>
          </a:prstGeom>
          <a:noFill/>
        </p:spPr>
        <p:txBody>
          <a:bodyPr wrap="square">
            <a:spAutoFit/>
          </a:bodyPr>
          <a:lstStyle/>
          <a:p>
            <a:r>
              <a:rPr lang="en-AU" sz="1000" dirty="0">
                <a:hlinkClick r:id="rId5"/>
              </a:rPr>
              <a:t>www.qcaa.qld.edu.au/p-10/aciq/version-9/cross-curriculum-priorities</a:t>
            </a:r>
            <a:r>
              <a:rPr lang="en-AU" sz="1000" dirty="0"/>
              <a:t> </a:t>
            </a:r>
          </a:p>
        </p:txBody>
      </p:sp>
    </p:spTree>
    <p:extLst>
      <p:ext uri="{BB962C8B-B14F-4D97-AF65-F5344CB8AC3E}">
        <p14:creationId xmlns:p14="http://schemas.microsoft.com/office/powerpoint/2010/main" val="62594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4EFA1F-4536-18EB-D77A-60EA44FD92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655B22-8236-712A-3392-03DE3AF77F9F}"/>
              </a:ext>
            </a:extLst>
          </p:cNvPr>
          <p:cNvSpPr>
            <a:spLocks noGrp="1"/>
          </p:cNvSpPr>
          <p:nvPr>
            <p:ph type="title"/>
          </p:nvPr>
        </p:nvSpPr>
        <p:spPr/>
        <p:txBody>
          <a:bodyPr/>
          <a:lstStyle/>
          <a:p>
            <a:r>
              <a:rPr lang="en-AU"/>
              <a:t>Outline</a:t>
            </a:r>
          </a:p>
        </p:txBody>
      </p:sp>
      <p:graphicFrame>
        <p:nvGraphicFramePr>
          <p:cNvPr id="4" name="Content Placeholder 3">
            <a:extLst>
              <a:ext uri="{FF2B5EF4-FFF2-40B4-BE49-F238E27FC236}">
                <a16:creationId xmlns:a16="http://schemas.microsoft.com/office/drawing/2014/main" id="{87807ED1-BCC6-57D4-BEF4-D31FC72F3ED5}"/>
              </a:ext>
            </a:extLst>
          </p:cNvPr>
          <p:cNvGraphicFramePr>
            <a:graphicFrameLocks noGrp="1"/>
          </p:cNvGraphicFramePr>
          <p:nvPr>
            <p:ph idx="1"/>
            <p:extLst>
              <p:ext uri="{D42A27DB-BD31-4B8C-83A1-F6EECF244321}">
                <p14:modId xmlns:p14="http://schemas.microsoft.com/office/powerpoint/2010/main" val="3265167897"/>
              </p:ext>
            </p:extLst>
          </p:nvPr>
        </p:nvGraphicFramePr>
        <p:xfrm>
          <a:off x="327025" y="771525"/>
          <a:ext cx="8496300" cy="370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02259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0228DA77-6CAB-4066-A816-8095EC94DE08}"/>
              </a:ext>
            </a:extLst>
          </p:cNvPr>
          <p:cNvSpPr txBox="1">
            <a:spLocks/>
          </p:cNvSpPr>
          <p:nvPr/>
        </p:nvSpPr>
        <p:spPr>
          <a:xfrm>
            <a:off x="270339" y="85072"/>
            <a:ext cx="8496000" cy="360000"/>
          </a:xfrm>
          <a:prstGeom prst="rect">
            <a:avLst/>
          </a:prstGeom>
        </p:spPr>
        <p:txBody>
          <a:bodyP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endParaRPr lang="en-AU"/>
          </a:p>
        </p:txBody>
      </p:sp>
      <p:grpSp>
        <p:nvGrpSpPr>
          <p:cNvPr id="6" name="Group 5">
            <a:extLst>
              <a:ext uri="{FF2B5EF4-FFF2-40B4-BE49-F238E27FC236}">
                <a16:creationId xmlns:a16="http://schemas.microsoft.com/office/drawing/2014/main" id="{76258FFA-5EB4-672E-0CB4-2E7417ED9CEC}"/>
              </a:ext>
            </a:extLst>
          </p:cNvPr>
          <p:cNvGrpSpPr/>
          <p:nvPr/>
        </p:nvGrpSpPr>
        <p:grpSpPr>
          <a:xfrm>
            <a:off x="3254568" y="634637"/>
            <a:ext cx="2634864" cy="4097158"/>
            <a:chOff x="3254568" y="537526"/>
            <a:chExt cx="2634864" cy="4097158"/>
          </a:xfrm>
        </p:grpSpPr>
        <p:grpSp>
          <p:nvGrpSpPr>
            <p:cNvPr id="4" name="Group 3">
              <a:extLst>
                <a:ext uri="{FF2B5EF4-FFF2-40B4-BE49-F238E27FC236}">
                  <a16:creationId xmlns:a16="http://schemas.microsoft.com/office/drawing/2014/main" id="{1C2BAB88-25F8-F3F9-BABE-C10F84BA2A0E}"/>
                </a:ext>
              </a:extLst>
            </p:cNvPr>
            <p:cNvGrpSpPr/>
            <p:nvPr/>
          </p:nvGrpSpPr>
          <p:grpSpPr>
            <a:xfrm>
              <a:off x="3254568" y="537526"/>
              <a:ext cx="2634864" cy="4097158"/>
              <a:chOff x="466019" y="558049"/>
              <a:chExt cx="2634864" cy="4097158"/>
            </a:xfrm>
          </p:grpSpPr>
          <p:sp>
            <p:nvSpPr>
              <p:cNvPr id="16" name="TextBox 15">
                <a:extLst>
                  <a:ext uri="{FF2B5EF4-FFF2-40B4-BE49-F238E27FC236}">
                    <a16:creationId xmlns:a16="http://schemas.microsoft.com/office/drawing/2014/main" id="{264FA9F7-5A98-46F3-8B35-029E8AFD3653}"/>
                  </a:ext>
                </a:extLst>
              </p:cNvPr>
              <p:cNvSpPr txBox="1"/>
              <p:nvPr/>
            </p:nvSpPr>
            <p:spPr>
              <a:xfrm>
                <a:off x="466019" y="3124019"/>
                <a:ext cx="2634864" cy="1531188"/>
              </a:xfrm>
              <a:prstGeom prst="rect">
                <a:avLst/>
              </a:prstGeom>
              <a:solidFill>
                <a:srgbClr val="9F218B">
                  <a:alpha val="40000"/>
                </a:srgbClr>
              </a:solidFill>
              <a:ln w="12700">
                <a:solidFill>
                  <a:schemeClr val="bg1">
                    <a:lumMod val="50000"/>
                  </a:schemeClr>
                </a:solidFill>
              </a:ln>
            </p:spPr>
            <p:txBody>
              <a:bodyPr wrap="square" lIns="91440" tIns="45720" rIns="91440" bIns="45720" rtlCol="0" anchor="t">
                <a:spAutoFit/>
              </a:bodyPr>
              <a:lstStyle/>
              <a:p>
                <a:r>
                  <a:rPr lang="en-AU" sz="1100" b="1" dirty="0">
                    <a:latin typeface="Arial"/>
                    <a:cs typeface="Arial"/>
                  </a:rPr>
                  <a:t>Curriculum elements</a:t>
                </a:r>
                <a:endParaRPr lang="en-AU" sz="1100" b="1" dirty="0">
                  <a:cs typeface="Arial" charset="0"/>
                </a:endParaRPr>
              </a:p>
              <a:p>
                <a:pPr marL="252000" indent="-252000">
                  <a:buFont typeface="Arial" panose="020B0604020202020204" pitchFamily="34" charset="0"/>
                  <a:buChar char="•"/>
                </a:pPr>
                <a:r>
                  <a:rPr lang="en-AU" sz="1100" dirty="0">
                    <a:latin typeface="Arial"/>
                    <a:cs typeface="Arial"/>
                  </a:rPr>
                  <a:t>Level description</a:t>
                </a:r>
              </a:p>
              <a:p>
                <a:pPr marL="252000" indent="-252000">
                  <a:buFont typeface="Arial" panose="020B0604020202020204" pitchFamily="34" charset="0"/>
                  <a:buChar char="•"/>
                </a:pPr>
                <a:r>
                  <a:rPr lang="en-AU" sz="1100" dirty="0">
                    <a:latin typeface="Arial"/>
                    <a:cs typeface="Arial"/>
                  </a:rPr>
                  <a:t>Achievement standard</a:t>
                </a:r>
              </a:p>
              <a:p>
                <a:pPr marL="252000" indent="-252000">
                  <a:buFont typeface="Arial" panose="020B0604020202020204" pitchFamily="34" charset="0"/>
                  <a:buChar char="•"/>
                </a:pPr>
                <a:r>
                  <a:rPr lang="en-AU" sz="1100" dirty="0">
                    <a:latin typeface="Arial"/>
                    <a:cs typeface="Arial"/>
                  </a:rPr>
                  <a:t>Strands and sub-strands</a:t>
                </a:r>
              </a:p>
              <a:p>
                <a:pPr marL="252000" indent="-252000">
                  <a:buFont typeface="Arial" panose="020B0604020202020204" pitchFamily="34" charset="0"/>
                  <a:buChar char="•"/>
                </a:pPr>
                <a:r>
                  <a:rPr lang="en-AU" sz="1100" dirty="0">
                    <a:latin typeface="Arial"/>
                    <a:cs typeface="Arial"/>
                  </a:rPr>
                  <a:t>Content descriptions</a:t>
                </a:r>
              </a:p>
              <a:p>
                <a:pPr marL="252000" indent="-252000">
                  <a:buFont typeface="Arial" panose="020B0604020202020204" pitchFamily="34" charset="0"/>
                  <a:buChar char="•"/>
                </a:pPr>
                <a:r>
                  <a:rPr lang="en-AU" sz="1100" dirty="0">
                    <a:latin typeface="Arial"/>
                    <a:cs typeface="Arial"/>
                  </a:rPr>
                  <a:t>Content elaborations </a:t>
                </a:r>
                <a:endParaRPr lang="en-AU" sz="1100" dirty="0">
                  <a:cs typeface="Arial"/>
                </a:endParaRPr>
              </a:p>
            </p:txBody>
          </p:sp>
          <p:sp>
            <p:nvSpPr>
              <p:cNvPr id="2" name="TextBox 1">
                <a:extLst>
                  <a:ext uri="{FF2B5EF4-FFF2-40B4-BE49-F238E27FC236}">
                    <a16:creationId xmlns:a16="http://schemas.microsoft.com/office/drawing/2014/main" id="{47549CC9-7A47-4CEC-A8E7-BCAA41ED316E}"/>
                  </a:ext>
                </a:extLst>
              </p:cNvPr>
              <p:cNvSpPr txBox="1"/>
              <p:nvPr/>
            </p:nvSpPr>
            <p:spPr>
              <a:xfrm>
                <a:off x="466019" y="986941"/>
                <a:ext cx="2634864" cy="2085186"/>
              </a:xfrm>
              <a:prstGeom prst="rect">
                <a:avLst/>
              </a:prstGeom>
              <a:noFill/>
              <a:ln w="12700">
                <a:solidFill>
                  <a:schemeClr val="bg1">
                    <a:lumMod val="50000"/>
                  </a:schemeClr>
                </a:solidFill>
              </a:ln>
            </p:spPr>
            <p:txBody>
              <a:bodyPr wrap="square" lIns="91440" tIns="45720" rIns="91440" bIns="45720" rtlCol="0" anchor="t">
                <a:spAutoFit/>
              </a:bodyPr>
              <a:lstStyle/>
              <a:p>
                <a:r>
                  <a:rPr lang="en-AU" sz="1100" b="1" dirty="0">
                    <a:latin typeface="Arial"/>
                    <a:cs typeface="Arial"/>
                  </a:rPr>
                  <a:t>Understand this learning area</a:t>
                </a:r>
              </a:p>
              <a:p>
                <a:pPr marL="252000" indent="-252000">
                  <a:buFont typeface="Arial" panose="020B0604020202020204" pitchFamily="34" charset="0"/>
                  <a:buChar char="•"/>
                </a:pPr>
                <a:r>
                  <a:rPr lang="en-AU" sz="1100" dirty="0">
                    <a:latin typeface="Arial"/>
                    <a:cs typeface="Arial"/>
                  </a:rPr>
                  <a:t>Introduction </a:t>
                </a:r>
                <a:endParaRPr lang="en-AU" sz="1100" dirty="0">
                  <a:cs typeface="Arial"/>
                </a:endParaRPr>
              </a:p>
              <a:p>
                <a:pPr marL="252000" indent="-252000">
                  <a:buFont typeface="Arial" panose="020B0604020202020204" pitchFamily="34" charset="0"/>
                  <a:buChar char="•"/>
                </a:pPr>
                <a:r>
                  <a:rPr lang="en-AU" sz="1100" dirty="0">
                    <a:latin typeface="Arial"/>
                    <a:cs typeface="Arial"/>
                  </a:rPr>
                  <a:t>Rationale</a:t>
                </a:r>
              </a:p>
              <a:p>
                <a:pPr marL="252000" indent="-252000">
                  <a:buFont typeface="Arial" panose="020B0604020202020204" pitchFamily="34" charset="0"/>
                  <a:buChar char="•"/>
                </a:pPr>
                <a:r>
                  <a:rPr lang="en-AU" sz="1100" dirty="0">
                    <a:latin typeface="Arial"/>
                    <a:cs typeface="Arial"/>
                  </a:rPr>
                  <a:t>Aims</a:t>
                </a:r>
              </a:p>
              <a:p>
                <a:pPr marL="252000" indent="-252000">
                  <a:buFont typeface="Arial" panose="020B0604020202020204" pitchFamily="34" charset="0"/>
                  <a:buChar char="•"/>
                </a:pPr>
                <a:r>
                  <a:rPr lang="en-AU" sz="1100" dirty="0">
                    <a:latin typeface="Arial"/>
                    <a:cs typeface="Arial"/>
                  </a:rPr>
                  <a:t>Structure </a:t>
                </a:r>
              </a:p>
              <a:p>
                <a:pPr marL="252000" indent="-252000">
                  <a:buFont typeface="Arial" panose="020B0604020202020204" pitchFamily="34" charset="0"/>
                  <a:buChar char="•"/>
                </a:pPr>
                <a:r>
                  <a:rPr lang="en-AU" sz="1100" dirty="0">
                    <a:latin typeface="Arial"/>
                    <a:cs typeface="Arial"/>
                  </a:rPr>
                  <a:t>Key considerations </a:t>
                </a:r>
                <a:endParaRPr lang="en-AU" sz="1100" dirty="0">
                  <a:cs typeface="Arial"/>
                </a:endParaRPr>
              </a:p>
              <a:p>
                <a:pPr marL="252000" indent="-252000">
                  <a:buFont typeface="Arial" panose="020B0604020202020204" pitchFamily="34" charset="0"/>
                  <a:buChar char="•"/>
                </a:pPr>
                <a:r>
                  <a:rPr lang="en-AU" sz="1100" dirty="0">
                    <a:latin typeface="Arial"/>
                    <a:cs typeface="Arial"/>
                  </a:rPr>
                  <a:t>Key connections </a:t>
                </a:r>
                <a:endParaRPr lang="en-AU" sz="1100" dirty="0">
                  <a:cs typeface="Arial"/>
                </a:endParaRPr>
              </a:p>
              <a:p>
                <a:pPr marL="252000" indent="-252000">
                  <a:buFont typeface="Arial" panose="020B0604020202020204" pitchFamily="34" charset="0"/>
                  <a:buChar char="•"/>
                </a:pPr>
                <a:r>
                  <a:rPr lang="en-AU" sz="1100" dirty="0">
                    <a:latin typeface="Arial"/>
                    <a:cs typeface="Arial"/>
                  </a:rPr>
                  <a:t>Resources</a:t>
                </a:r>
              </a:p>
            </p:txBody>
          </p:sp>
          <p:sp>
            <p:nvSpPr>
              <p:cNvPr id="11" name="TextBox 10">
                <a:extLst>
                  <a:ext uri="{FF2B5EF4-FFF2-40B4-BE49-F238E27FC236}">
                    <a16:creationId xmlns:a16="http://schemas.microsoft.com/office/drawing/2014/main" id="{57A96DA4-944E-439E-8CA8-B02C2EB0F096}"/>
                  </a:ext>
                </a:extLst>
              </p:cNvPr>
              <p:cNvSpPr txBox="1"/>
              <p:nvPr/>
            </p:nvSpPr>
            <p:spPr>
              <a:xfrm>
                <a:off x="893279" y="558049"/>
                <a:ext cx="1673021" cy="369332"/>
              </a:xfrm>
              <a:prstGeom prst="rect">
                <a:avLst/>
              </a:prstGeom>
              <a:solidFill>
                <a:srgbClr val="9F218B"/>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AU" b="1" dirty="0">
                    <a:solidFill>
                      <a:schemeClr val="bg1"/>
                    </a:solidFill>
                    <a:latin typeface="Arial" panose="020B0604020202020204" pitchFamily="34" charset="0"/>
                    <a:cs typeface="Arial" panose="020B0604020202020204" pitchFamily="34" charset="0"/>
                  </a:rPr>
                  <a:t>Version 9.0</a:t>
                </a:r>
              </a:p>
            </p:txBody>
          </p:sp>
        </p:grpSp>
        <p:sp>
          <p:nvSpPr>
            <p:cNvPr id="3" name="Rectangle 2">
              <a:extLst>
                <a:ext uri="{FF2B5EF4-FFF2-40B4-BE49-F238E27FC236}">
                  <a16:creationId xmlns:a16="http://schemas.microsoft.com/office/drawing/2014/main" id="{194C38F9-6729-4D21-5495-F7F98E58BEA7}"/>
                </a:ext>
              </a:extLst>
            </p:cNvPr>
            <p:cNvSpPr/>
            <p:nvPr/>
          </p:nvSpPr>
          <p:spPr>
            <a:xfrm>
              <a:off x="3254568" y="966418"/>
              <a:ext cx="2634864" cy="207830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5" name="TextBox 4">
            <a:extLst>
              <a:ext uri="{FF2B5EF4-FFF2-40B4-BE49-F238E27FC236}">
                <a16:creationId xmlns:a16="http://schemas.microsoft.com/office/drawing/2014/main" id="{AD16CF1C-290B-73F1-CBAC-BAD344035093}"/>
              </a:ext>
            </a:extLst>
          </p:cNvPr>
          <p:cNvSpPr txBox="1"/>
          <p:nvPr/>
        </p:nvSpPr>
        <p:spPr>
          <a:xfrm>
            <a:off x="3197486" y="3450675"/>
            <a:ext cx="2749028" cy="515526"/>
          </a:xfrm>
          <a:prstGeom prst="rect">
            <a:avLst/>
          </a:prstGeom>
          <a:solidFill>
            <a:srgbClr val="9F218B"/>
          </a:solidFill>
          <a:ln w="12700">
            <a:noFill/>
          </a:ln>
        </p:spPr>
        <p:txBody>
          <a:bodyPr wrap="square" lIns="91440" tIns="45720" rIns="91440" bIns="45720" rtlCol="0" anchor="t">
            <a:spAutoFit/>
          </a:bodyPr>
          <a:lstStyle/>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1" i="0" u="none" strike="noStrike" kern="1200" cap="none" spc="0" normalizeH="0" baseline="0" noProof="0" dirty="0">
                <a:ln>
                  <a:noFill/>
                </a:ln>
                <a:solidFill>
                  <a:srgbClr val="FFFFFF"/>
                </a:solidFill>
                <a:effectLst/>
                <a:uLnTx/>
                <a:uFillTx/>
                <a:latin typeface="Arial"/>
                <a:ea typeface="+mn-ea"/>
                <a:cs typeface="Arial"/>
              </a:rPr>
              <a:t>Level description</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1" i="0" u="none" strike="noStrike" kern="1200" cap="none" spc="0" normalizeH="0" baseline="0" noProof="0" dirty="0">
                <a:ln>
                  <a:noFill/>
                </a:ln>
                <a:solidFill>
                  <a:srgbClr val="FFFFFF"/>
                </a:solidFill>
                <a:effectLst/>
                <a:uLnTx/>
                <a:uFillTx/>
                <a:latin typeface="Arial"/>
                <a:ea typeface="+mn-ea"/>
                <a:cs typeface="Arial"/>
              </a:rPr>
              <a:t>Achievement standard</a:t>
            </a:r>
          </a:p>
        </p:txBody>
      </p:sp>
      <p:sp>
        <p:nvSpPr>
          <p:cNvPr id="9" name="Title 8">
            <a:extLst>
              <a:ext uri="{FF2B5EF4-FFF2-40B4-BE49-F238E27FC236}">
                <a16:creationId xmlns:a16="http://schemas.microsoft.com/office/drawing/2014/main" id="{3841EDB0-500C-7196-4D42-A3AC673AC684}"/>
              </a:ext>
            </a:extLst>
          </p:cNvPr>
          <p:cNvSpPr>
            <a:spLocks noGrp="1"/>
          </p:cNvSpPr>
          <p:nvPr>
            <p:ph type="title"/>
          </p:nvPr>
        </p:nvSpPr>
        <p:spPr/>
        <p:txBody>
          <a:bodyPr>
            <a:normAutofit/>
          </a:bodyPr>
          <a:lstStyle/>
          <a:p>
            <a:r>
              <a:rPr lang="en-AU" dirty="0"/>
              <a:t>Organisation of Languages</a:t>
            </a:r>
          </a:p>
        </p:txBody>
      </p:sp>
    </p:spTree>
    <p:extLst>
      <p:ext uri="{BB962C8B-B14F-4D97-AF65-F5344CB8AC3E}">
        <p14:creationId xmlns:p14="http://schemas.microsoft.com/office/powerpoint/2010/main" val="3740742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AU"/>
              <a:t>Languages: Achievement standard structure</a:t>
            </a:r>
          </a:p>
        </p:txBody>
      </p:sp>
      <p:graphicFrame>
        <p:nvGraphicFramePr>
          <p:cNvPr id="13" name="Content Placeholder 12">
            <a:extLst>
              <a:ext uri="{FF2B5EF4-FFF2-40B4-BE49-F238E27FC236}">
                <a16:creationId xmlns:a16="http://schemas.microsoft.com/office/drawing/2014/main" id="{9FC80EA2-7645-7CC9-8610-6559E2ACF87E}"/>
              </a:ext>
            </a:extLst>
          </p:cNvPr>
          <p:cNvGraphicFramePr>
            <a:graphicFrameLocks noGrp="1"/>
          </p:cNvGraphicFramePr>
          <p:nvPr>
            <p:ph idx="1"/>
            <p:extLst>
              <p:ext uri="{D42A27DB-BD31-4B8C-83A1-F6EECF244321}">
                <p14:modId xmlns:p14="http://schemas.microsoft.com/office/powerpoint/2010/main" val="2095285286"/>
              </p:ext>
            </p:extLst>
          </p:nvPr>
        </p:nvGraphicFramePr>
        <p:xfrm>
          <a:off x="327025" y="771525"/>
          <a:ext cx="8496300" cy="1783080"/>
        </p:xfrm>
        <a:graphic>
          <a:graphicData uri="http://schemas.openxmlformats.org/drawingml/2006/table">
            <a:tbl>
              <a:tblPr/>
              <a:tblGrid>
                <a:gridCol w="4248150">
                  <a:extLst>
                    <a:ext uri="{9D8B030D-6E8A-4147-A177-3AD203B41FA5}">
                      <a16:colId xmlns:a16="http://schemas.microsoft.com/office/drawing/2014/main" val="2652131570"/>
                    </a:ext>
                  </a:extLst>
                </a:gridCol>
                <a:gridCol w="4248150">
                  <a:extLst>
                    <a:ext uri="{9D8B030D-6E8A-4147-A177-3AD203B41FA5}">
                      <a16:colId xmlns:a16="http://schemas.microsoft.com/office/drawing/2014/main" val="110599678"/>
                    </a:ext>
                  </a:extLst>
                </a:gridCol>
              </a:tblGrid>
              <a:tr h="236220">
                <a:tc>
                  <a:txBody>
                    <a:bodyPr/>
                    <a:lstStyle/>
                    <a:p>
                      <a:pPr algn="ctr" fontAlgn="base"/>
                      <a:r>
                        <a:rPr lang="en-AU" sz="1500" b="1" i="0" dirty="0">
                          <a:solidFill>
                            <a:srgbClr val="B3B3B3"/>
                          </a:solidFill>
                          <a:effectLst/>
                          <a:latin typeface="Arial" panose="020B0604020202020204" pitchFamily="34" charset="0"/>
                        </a:rPr>
                        <a:t>Version 8.4​</a:t>
                      </a:r>
                      <a:endParaRPr lang="en-AU" b="1" i="0" dirty="0">
                        <a:solidFill>
                          <a:srgbClr val="FFFFFF"/>
                        </a:solidFill>
                        <a:effectLst/>
                      </a:endParaRPr>
                    </a:p>
                  </a:txBody>
                  <a:tcPr>
                    <a:lnL w="10836" cap="flat" cmpd="sng" algn="ctr">
                      <a:solidFill>
                        <a:srgbClr val="B5B5B5"/>
                      </a:solidFill>
                      <a:prstDash val="solid"/>
                      <a:round/>
                      <a:headEnd type="none" w="med" len="med"/>
                      <a:tailEnd type="none" w="med" len="med"/>
                    </a:lnL>
                    <a:lnR w="10836" cap="flat" cmpd="sng" algn="ctr">
                      <a:solidFill>
                        <a:srgbClr val="B5B5B5"/>
                      </a:solidFill>
                      <a:prstDash val="solid"/>
                      <a:round/>
                      <a:headEnd type="none" w="med" len="med"/>
                      <a:tailEnd type="none" w="med" len="med"/>
                    </a:lnR>
                    <a:lnT w="10836" cap="flat" cmpd="sng" algn="ctr">
                      <a:solidFill>
                        <a:srgbClr val="B5B5B5"/>
                      </a:solidFill>
                      <a:prstDash val="solid"/>
                      <a:round/>
                      <a:headEnd type="none" w="med" len="med"/>
                      <a:tailEnd type="none" w="med" len="med"/>
                    </a:lnT>
                    <a:lnB w="16253" cap="flat" cmpd="sng" algn="ctr">
                      <a:solidFill>
                        <a:srgbClr val="D52B1E"/>
                      </a:solidFill>
                      <a:prstDash val="solid"/>
                      <a:round/>
                      <a:headEnd type="none" w="med" len="med"/>
                      <a:tailEnd type="none" w="med" len="med"/>
                    </a:lnB>
                    <a:solidFill>
                      <a:srgbClr val="FFFFFF"/>
                    </a:solidFill>
                  </a:tcPr>
                </a:tc>
                <a:tc>
                  <a:txBody>
                    <a:bodyPr/>
                    <a:lstStyle/>
                    <a:p>
                      <a:pPr algn="ctr" fontAlgn="base"/>
                      <a:r>
                        <a:rPr lang="en-AU" sz="1500" b="1" i="0">
                          <a:solidFill>
                            <a:srgbClr val="FFFFFF"/>
                          </a:solidFill>
                          <a:effectLst/>
                          <a:latin typeface="Arial" panose="020B0604020202020204" pitchFamily="34" charset="0"/>
                        </a:rPr>
                        <a:t>Version 9.0​</a:t>
                      </a:r>
                      <a:endParaRPr lang="en-AU" b="1" i="0">
                        <a:solidFill>
                          <a:srgbClr val="FFFFFF"/>
                        </a:solidFill>
                        <a:effectLst/>
                      </a:endParaRPr>
                    </a:p>
                  </a:txBody>
                  <a:tcPr>
                    <a:lnL w="10836" cap="flat" cmpd="sng" algn="ctr">
                      <a:solidFill>
                        <a:srgbClr val="B5B5B5"/>
                      </a:solidFill>
                      <a:prstDash val="solid"/>
                      <a:round/>
                      <a:headEnd type="none" w="med" len="med"/>
                      <a:tailEnd type="none" w="med" len="med"/>
                    </a:lnL>
                    <a:lnR w="10836" cap="flat" cmpd="sng" algn="ctr">
                      <a:solidFill>
                        <a:srgbClr val="B5B5B5"/>
                      </a:solidFill>
                      <a:prstDash val="solid"/>
                      <a:round/>
                      <a:headEnd type="none" w="med" len="med"/>
                      <a:tailEnd type="none" w="med" len="med"/>
                    </a:lnR>
                    <a:lnT w="10836" cap="flat" cmpd="sng" algn="ctr">
                      <a:solidFill>
                        <a:srgbClr val="B5B5B5"/>
                      </a:solidFill>
                      <a:prstDash val="solid"/>
                      <a:round/>
                      <a:headEnd type="none" w="med" len="med"/>
                      <a:tailEnd type="none" w="med" len="med"/>
                    </a:lnT>
                    <a:lnB w="16253" cap="flat" cmpd="sng" algn="ctr">
                      <a:solidFill>
                        <a:srgbClr val="D52B1E"/>
                      </a:solidFill>
                      <a:prstDash val="solid"/>
                      <a:round/>
                      <a:headEnd type="none" w="med" len="med"/>
                      <a:tailEnd type="none" w="med" len="med"/>
                    </a:lnB>
                    <a:solidFill>
                      <a:srgbClr val="797979"/>
                    </a:solidFill>
                  </a:tcPr>
                </a:tc>
                <a:extLst>
                  <a:ext uri="{0D108BD9-81ED-4DB2-BD59-A6C34878D82A}">
                    <a16:rowId xmlns:a16="http://schemas.microsoft.com/office/drawing/2014/main" val="2245153528"/>
                  </a:ext>
                </a:extLst>
              </a:tr>
              <a:tr h="320040">
                <a:tc>
                  <a:txBody>
                    <a:bodyPr/>
                    <a:lstStyle/>
                    <a:p>
                      <a:pPr algn="l" fontAlgn="base"/>
                      <a:r>
                        <a:rPr lang="en-AU" sz="1400" b="0" i="0">
                          <a:solidFill>
                            <a:srgbClr val="B3B3B3"/>
                          </a:solidFill>
                          <a:effectLst/>
                          <a:latin typeface="Arial" panose="020B0604020202020204" pitchFamily="34" charset="0"/>
                        </a:rPr>
                        <a:t>Communicating​</a:t>
                      </a:r>
                      <a:endParaRPr lang="en-AU" b="0" i="0">
                        <a:solidFill>
                          <a:srgbClr val="000000"/>
                        </a:solidFill>
                        <a:effectLst/>
                      </a:endParaRPr>
                    </a:p>
                    <a:p>
                      <a:pPr algn="l" fontAlgn="base"/>
                      <a:r>
                        <a:rPr lang="en-AU" sz="1400" b="0" i="0">
                          <a:solidFill>
                            <a:srgbClr val="B3B3B3"/>
                          </a:solidFill>
                          <a:effectLst/>
                          <a:latin typeface="Arial" panose="020B0604020202020204" pitchFamily="34" charset="0"/>
                        </a:rPr>
                        <a:t>​</a:t>
                      </a:r>
                      <a:endParaRPr lang="en-AU" b="0" i="0">
                        <a:solidFill>
                          <a:srgbClr val="000000"/>
                        </a:solidFill>
                        <a:effectLst/>
                      </a:endParaRPr>
                    </a:p>
                    <a:p>
                      <a:pPr algn="l" fontAlgn="base"/>
                      <a:r>
                        <a:rPr lang="en-AU" sz="1400" b="0" i="0">
                          <a:solidFill>
                            <a:srgbClr val="B3B3B3"/>
                          </a:solidFill>
                          <a:effectLst/>
                          <a:latin typeface="Arial" panose="020B0604020202020204" pitchFamily="34" charset="0"/>
                        </a:rPr>
                        <a:t>​</a:t>
                      </a:r>
                      <a:endParaRPr lang="en-AU" b="0" i="0">
                        <a:solidFill>
                          <a:srgbClr val="000000"/>
                        </a:solidFill>
                        <a:effectLst/>
                      </a:endParaRPr>
                    </a:p>
                  </a:txBody>
                  <a:tcPr>
                    <a:lnL w="10836" cap="flat" cmpd="sng" algn="ctr">
                      <a:solidFill>
                        <a:srgbClr val="B5B5B5"/>
                      </a:solidFill>
                      <a:prstDash val="solid"/>
                      <a:round/>
                      <a:headEnd type="none" w="med" len="med"/>
                      <a:tailEnd type="none" w="med" len="med"/>
                    </a:lnL>
                    <a:lnR w="10836" cap="flat" cmpd="sng" algn="ctr">
                      <a:solidFill>
                        <a:srgbClr val="B5B5B5"/>
                      </a:solidFill>
                      <a:prstDash val="solid"/>
                      <a:round/>
                      <a:headEnd type="none" w="med" len="med"/>
                      <a:tailEnd type="none" w="med" len="med"/>
                    </a:lnR>
                    <a:lnT w="16253" cap="flat" cmpd="sng" algn="ctr">
                      <a:solidFill>
                        <a:srgbClr val="D52B1E"/>
                      </a:solidFill>
                      <a:prstDash val="solid"/>
                      <a:round/>
                      <a:headEnd type="none" w="med" len="med"/>
                      <a:tailEnd type="none" w="med" len="med"/>
                    </a:lnT>
                    <a:lnB w="10836" cap="flat" cmpd="sng" algn="ctr">
                      <a:solidFill>
                        <a:srgbClr val="B5B5B5"/>
                      </a:solidFill>
                      <a:prstDash val="solid"/>
                      <a:round/>
                      <a:headEnd type="none" w="med" len="med"/>
                      <a:tailEnd type="none" w="med" len="med"/>
                    </a:lnB>
                  </a:tcPr>
                </a:tc>
                <a:tc>
                  <a:txBody>
                    <a:bodyPr/>
                    <a:lstStyle/>
                    <a:p>
                      <a:pPr algn="l" fontAlgn="base"/>
                      <a:r>
                        <a:rPr lang="en-AU" sz="1400" b="0" i="0" dirty="0">
                          <a:solidFill>
                            <a:srgbClr val="000000"/>
                          </a:solidFill>
                          <a:effectLst/>
                          <a:latin typeface="Arial" panose="020B0604020202020204" pitchFamily="34" charset="0"/>
                        </a:rPr>
                        <a:t>Communicating meaning in [Language]​</a:t>
                      </a:r>
                      <a:endParaRPr lang="en-AU" b="0" i="0" dirty="0">
                        <a:solidFill>
                          <a:srgbClr val="000000"/>
                        </a:solidFill>
                        <a:effectLst/>
                      </a:endParaRPr>
                    </a:p>
                    <a:p>
                      <a:pPr algn="l" fontAlgn="base"/>
                      <a:r>
                        <a:rPr lang="en-AU" sz="1400" b="0" i="0" dirty="0">
                          <a:solidFill>
                            <a:srgbClr val="000000"/>
                          </a:solidFill>
                          <a:effectLst/>
                          <a:latin typeface="Arial" panose="020B0604020202020204" pitchFamily="34" charset="0"/>
                        </a:rPr>
                        <a:t>​</a:t>
                      </a:r>
                      <a:endParaRPr lang="en-AU" b="0" i="0" dirty="0">
                        <a:solidFill>
                          <a:srgbClr val="000000"/>
                        </a:solidFill>
                        <a:effectLst/>
                      </a:endParaRPr>
                    </a:p>
                  </a:txBody>
                  <a:tcPr>
                    <a:lnL w="10836" cap="flat" cmpd="sng" algn="ctr">
                      <a:solidFill>
                        <a:srgbClr val="B5B5B5"/>
                      </a:solidFill>
                      <a:prstDash val="solid"/>
                      <a:round/>
                      <a:headEnd type="none" w="med" len="med"/>
                      <a:tailEnd type="none" w="med" len="med"/>
                    </a:lnL>
                    <a:lnR w="10836" cap="flat" cmpd="sng" algn="ctr">
                      <a:solidFill>
                        <a:srgbClr val="B5B5B5"/>
                      </a:solidFill>
                      <a:prstDash val="solid"/>
                      <a:round/>
                      <a:headEnd type="none" w="med" len="med"/>
                      <a:tailEnd type="none" w="med" len="med"/>
                    </a:lnR>
                    <a:lnT w="16253" cap="flat" cmpd="sng" algn="ctr">
                      <a:solidFill>
                        <a:srgbClr val="D52B1E"/>
                      </a:solidFill>
                      <a:prstDash val="solid"/>
                      <a:round/>
                      <a:headEnd type="none" w="med" len="med"/>
                      <a:tailEnd type="none" w="med" len="med"/>
                    </a:lnT>
                    <a:lnB w="10836"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4028986306"/>
                  </a:ext>
                </a:extLst>
              </a:tr>
              <a:tr h="220980">
                <a:tc>
                  <a:txBody>
                    <a:bodyPr/>
                    <a:lstStyle/>
                    <a:p>
                      <a:pPr algn="l" fontAlgn="base"/>
                      <a:r>
                        <a:rPr lang="en-AU" sz="1400" b="0" i="0" dirty="0">
                          <a:solidFill>
                            <a:srgbClr val="B3B3B3"/>
                          </a:solidFill>
                          <a:effectLst/>
                          <a:latin typeface="Arial" panose="020B0604020202020204" pitchFamily="34" charset="0"/>
                        </a:rPr>
                        <a:t>Understanding​</a:t>
                      </a:r>
                      <a:endParaRPr lang="en-AU" b="0" i="0" dirty="0">
                        <a:solidFill>
                          <a:srgbClr val="000000"/>
                        </a:solidFill>
                        <a:effectLst/>
                      </a:endParaRPr>
                    </a:p>
                    <a:p>
                      <a:pPr algn="l" fontAlgn="base"/>
                      <a:r>
                        <a:rPr lang="en-AU" sz="1400" b="0" i="0" dirty="0">
                          <a:solidFill>
                            <a:srgbClr val="B3B3B3"/>
                          </a:solidFill>
                          <a:effectLst/>
                          <a:latin typeface="Arial" panose="020B0604020202020204" pitchFamily="34" charset="0"/>
                        </a:rPr>
                        <a:t>​</a:t>
                      </a:r>
                      <a:endParaRPr lang="en-AU" b="0" i="0" dirty="0">
                        <a:solidFill>
                          <a:srgbClr val="000000"/>
                        </a:solidFill>
                        <a:effectLst/>
                      </a:endParaRPr>
                    </a:p>
                    <a:p>
                      <a:pPr algn="l" fontAlgn="base"/>
                      <a:r>
                        <a:rPr lang="en-AU" sz="1400" b="0" i="0" dirty="0">
                          <a:solidFill>
                            <a:srgbClr val="B3B3B3"/>
                          </a:solidFill>
                          <a:effectLst/>
                          <a:latin typeface="Arial" panose="020B0604020202020204" pitchFamily="34" charset="0"/>
                        </a:rPr>
                        <a:t>​</a:t>
                      </a:r>
                      <a:endParaRPr lang="en-AU" b="0" i="0" dirty="0">
                        <a:solidFill>
                          <a:srgbClr val="000000"/>
                        </a:solidFill>
                        <a:effectLst/>
                      </a:endParaRPr>
                    </a:p>
                  </a:txBody>
                  <a:tcPr>
                    <a:lnL w="10836" cap="flat" cmpd="sng" algn="ctr">
                      <a:solidFill>
                        <a:srgbClr val="B5B5B5"/>
                      </a:solidFill>
                      <a:prstDash val="solid"/>
                      <a:round/>
                      <a:headEnd type="none" w="med" len="med"/>
                      <a:tailEnd type="none" w="med" len="med"/>
                    </a:lnL>
                    <a:lnR w="10836" cap="flat" cmpd="sng" algn="ctr">
                      <a:solidFill>
                        <a:srgbClr val="B5B5B5"/>
                      </a:solidFill>
                      <a:prstDash val="solid"/>
                      <a:round/>
                      <a:headEnd type="none" w="med" len="med"/>
                      <a:tailEnd type="none" w="med" len="med"/>
                    </a:lnR>
                    <a:lnT w="10836" cap="flat" cmpd="sng" algn="ctr">
                      <a:solidFill>
                        <a:srgbClr val="B5B5B5"/>
                      </a:solidFill>
                      <a:prstDash val="solid"/>
                      <a:round/>
                      <a:headEnd type="none" w="med" len="med"/>
                      <a:tailEnd type="none" w="med" len="med"/>
                    </a:lnT>
                    <a:lnB w="10836" cap="flat" cmpd="sng" algn="ctr">
                      <a:solidFill>
                        <a:srgbClr val="B5B5B5"/>
                      </a:solidFill>
                      <a:prstDash val="solid"/>
                      <a:round/>
                      <a:headEnd type="none" w="med" len="med"/>
                      <a:tailEnd type="none" w="med" len="med"/>
                    </a:lnB>
                  </a:tcPr>
                </a:tc>
                <a:tc>
                  <a:txBody>
                    <a:bodyPr/>
                    <a:lstStyle/>
                    <a:p>
                      <a:pPr algn="l" fontAlgn="base"/>
                      <a:r>
                        <a:rPr lang="en-AU" sz="1400" b="0" i="0" dirty="0">
                          <a:solidFill>
                            <a:srgbClr val="000000"/>
                          </a:solidFill>
                          <a:effectLst/>
                          <a:latin typeface="Arial" panose="020B0604020202020204" pitchFamily="34" charset="0"/>
                        </a:rPr>
                        <a:t>Understanding language and culture​</a:t>
                      </a:r>
                      <a:endParaRPr lang="en-AU" b="0" i="0" dirty="0">
                        <a:solidFill>
                          <a:srgbClr val="000000"/>
                        </a:solidFill>
                        <a:effectLst/>
                      </a:endParaRPr>
                    </a:p>
                    <a:p>
                      <a:pPr algn="l" fontAlgn="base"/>
                      <a:r>
                        <a:rPr lang="en-AU" sz="1400" b="0" i="0" dirty="0">
                          <a:solidFill>
                            <a:srgbClr val="000000"/>
                          </a:solidFill>
                          <a:effectLst/>
                          <a:latin typeface="Arial" panose="020B0604020202020204" pitchFamily="34" charset="0"/>
                        </a:rPr>
                        <a:t>​</a:t>
                      </a:r>
                      <a:endParaRPr lang="en-AU" b="0" i="0" dirty="0">
                        <a:solidFill>
                          <a:srgbClr val="000000"/>
                        </a:solidFill>
                        <a:effectLst/>
                      </a:endParaRPr>
                    </a:p>
                  </a:txBody>
                  <a:tcPr>
                    <a:lnL w="10836" cap="flat" cmpd="sng" algn="ctr">
                      <a:solidFill>
                        <a:srgbClr val="B5B5B5"/>
                      </a:solidFill>
                      <a:prstDash val="solid"/>
                      <a:round/>
                      <a:headEnd type="none" w="med" len="med"/>
                      <a:tailEnd type="none" w="med" len="med"/>
                    </a:lnL>
                    <a:lnR w="10836" cap="flat" cmpd="sng" algn="ctr">
                      <a:solidFill>
                        <a:srgbClr val="B5B5B5"/>
                      </a:solidFill>
                      <a:prstDash val="solid"/>
                      <a:round/>
                      <a:headEnd type="none" w="med" len="med"/>
                      <a:tailEnd type="none" w="med" len="med"/>
                    </a:lnR>
                    <a:lnT w="10836" cap="flat" cmpd="sng" algn="ctr">
                      <a:solidFill>
                        <a:srgbClr val="B5B5B5"/>
                      </a:solidFill>
                      <a:prstDash val="solid"/>
                      <a:round/>
                      <a:headEnd type="none" w="med" len="med"/>
                      <a:tailEnd type="none" w="med" len="med"/>
                    </a:lnT>
                    <a:lnB w="10836" cap="flat" cmpd="sng" algn="ctr">
                      <a:solidFill>
                        <a:srgbClr val="B5B5B5"/>
                      </a:solidFill>
                      <a:prstDash val="solid"/>
                      <a:round/>
                      <a:headEnd type="none" w="med" len="med"/>
                      <a:tailEnd type="none" w="med" len="med"/>
                    </a:lnB>
                  </a:tcPr>
                </a:tc>
                <a:extLst>
                  <a:ext uri="{0D108BD9-81ED-4DB2-BD59-A6C34878D82A}">
                    <a16:rowId xmlns:a16="http://schemas.microsoft.com/office/drawing/2014/main" val="2904535008"/>
                  </a:ext>
                </a:extLst>
              </a:tr>
            </a:tbl>
          </a:graphicData>
        </a:graphic>
      </p:graphicFrame>
      <p:sp>
        <p:nvSpPr>
          <p:cNvPr id="14" name="Rectangle 1">
            <a:extLst>
              <a:ext uri="{FF2B5EF4-FFF2-40B4-BE49-F238E27FC236}">
                <a16:creationId xmlns:a16="http://schemas.microsoft.com/office/drawing/2014/main" id="{0F797AC4-D0D5-2425-71A6-88F725994251}"/>
              </a:ext>
            </a:extLst>
          </p:cNvPr>
          <p:cNvSpPr>
            <a:spLocks noChangeArrowheads="1"/>
          </p:cNvSpPr>
          <p:nvPr/>
        </p:nvSpPr>
        <p:spPr bwMode="auto">
          <a:xfrm>
            <a:off x="-839223" y="-1176098"/>
            <a:ext cx="1109375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Box 1">
            <a:extLst>
              <a:ext uri="{FF2B5EF4-FFF2-40B4-BE49-F238E27FC236}">
                <a16:creationId xmlns:a16="http://schemas.microsoft.com/office/drawing/2014/main" id="{72D146DD-3B0A-2304-FE39-AF4A6D2E9B0D}"/>
              </a:ext>
            </a:extLst>
          </p:cNvPr>
          <p:cNvSpPr txBox="1"/>
          <p:nvPr/>
        </p:nvSpPr>
        <p:spPr>
          <a:xfrm>
            <a:off x="967256" y="1507302"/>
            <a:ext cx="3312046" cy="369332"/>
          </a:xfrm>
          <a:prstGeom prst="rect">
            <a:avLst/>
          </a:prstGeom>
          <a:solidFill>
            <a:srgbClr val="9F218B"/>
          </a:solidFill>
          <a:ln w="3175">
            <a:solidFill>
              <a:srgbClr val="9F218B"/>
            </a:solidFill>
          </a:ln>
        </p:spPr>
        <p:txBody>
          <a:bodyPr wrap="square" rtlCol="0">
            <a:spAutoFit/>
          </a:bodyPr>
          <a:lstStyle>
            <a:defPPr>
              <a:defRPr lang="en-AU"/>
            </a:defPPr>
            <a:lvl1pPr algn="l" rtl="0" fontAlgn="base">
              <a:spcBef>
                <a:spcPct val="50000"/>
              </a:spcBef>
              <a:spcAft>
                <a:spcPct val="0"/>
              </a:spcAft>
              <a:defRPr kern="1200">
                <a:solidFill>
                  <a:schemeClr val="tx1"/>
                </a:solidFill>
                <a:latin typeface="Arial" charset="0"/>
                <a:ea typeface="+mn-ea"/>
                <a:cs typeface="+mn-cs"/>
              </a:defRPr>
            </a:lvl1pPr>
            <a:lvl2pPr marL="457200" algn="l" rtl="0" fontAlgn="base">
              <a:spcBef>
                <a:spcPct val="50000"/>
              </a:spcBef>
              <a:spcAft>
                <a:spcPct val="0"/>
              </a:spcAft>
              <a:defRPr kern="1200">
                <a:solidFill>
                  <a:schemeClr val="tx1"/>
                </a:solidFill>
                <a:latin typeface="Arial" charset="0"/>
                <a:ea typeface="+mn-ea"/>
                <a:cs typeface="+mn-cs"/>
              </a:defRPr>
            </a:lvl2pPr>
            <a:lvl3pPr marL="914400" algn="l" rtl="0" fontAlgn="base">
              <a:spcBef>
                <a:spcPct val="50000"/>
              </a:spcBef>
              <a:spcAft>
                <a:spcPct val="0"/>
              </a:spcAft>
              <a:defRPr kern="1200">
                <a:solidFill>
                  <a:schemeClr val="tx1"/>
                </a:solidFill>
                <a:latin typeface="Arial" charset="0"/>
                <a:ea typeface="+mn-ea"/>
                <a:cs typeface="+mn-cs"/>
              </a:defRPr>
            </a:lvl3pPr>
            <a:lvl4pPr marL="1371600" algn="l" rtl="0" fontAlgn="base">
              <a:spcBef>
                <a:spcPct val="50000"/>
              </a:spcBef>
              <a:spcAft>
                <a:spcPct val="0"/>
              </a:spcAft>
              <a:defRPr kern="1200">
                <a:solidFill>
                  <a:schemeClr val="tx1"/>
                </a:solidFill>
                <a:latin typeface="Arial" charset="0"/>
                <a:ea typeface="+mn-ea"/>
                <a:cs typeface="+mn-cs"/>
              </a:defRPr>
            </a:lvl4pPr>
            <a:lvl5pPr marL="1828800" algn="l" rtl="0" fontAlgn="base">
              <a:spcBef>
                <a:spcPct val="5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AU" b="1" dirty="0">
                <a:solidFill>
                  <a:schemeClr val="bg1"/>
                </a:solidFill>
              </a:rPr>
              <a:t>Two paragraphs</a:t>
            </a:r>
          </a:p>
        </p:txBody>
      </p:sp>
      <p:cxnSp>
        <p:nvCxnSpPr>
          <p:cNvPr id="17" name="Straight Arrow Connector 16">
            <a:extLst>
              <a:ext uri="{FF2B5EF4-FFF2-40B4-BE49-F238E27FC236}">
                <a16:creationId xmlns:a16="http://schemas.microsoft.com/office/drawing/2014/main" id="{F3AB8D9E-4304-8C62-E906-BFB2BBFD6089}"/>
              </a:ext>
            </a:extLst>
          </p:cNvPr>
          <p:cNvCxnSpPr>
            <a:cxnSpLocks/>
          </p:cNvCxnSpPr>
          <p:nvPr/>
        </p:nvCxnSpPr>
        <p:spPr>
          <a:xfrm flipV="1">
            <a:off x="4102331" y="1338388"/>
            <a:ext cx="559610" cy="472871"/>
          </a:xfrm>
          <a:prstGeom prst="straightConnector1">
            <a:avLst/>
          </a:prstGeom>
          <a:ln w="38100">
            <a:solidFill>
              <a:srgbClr val="9F218B"/>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15F7C13-6D64-0884-33DA-7AC9A2D5E82C}"/>
              </a:ext>
            </a:extLst>
          </p:cNvPr>
          <p:cNvCxnSpPr>
            <a:cxnSpLocks/>
          </p:cNvCxnSpPr>
          <p:nvPr/>
        </p:nvCxnSpPr>
        <p:spPr>
          <a:xfrm>
            <a:off x="4279301" y="1681681"/>
            <a:ext cx="382640" cy="298492"/>
          </a:xfrm>
          <a:prstGeom prst="straightConnector1">
            <a:avLst/>
          </a:prstGeom>
          <a:ln w="38100">
            <a:solidFill>
              <a:srgbClr val="9F218B"/>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1550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A4079-6901-4CD5-9951-D7837BD8954D}"/>
              </a:ext>
            </a:extLst>
          </p:cNvPr>
          <p:cNvSpPr>
            <a:spLocks noGrp="1"/>
          </p:cNvSpPr>
          <p:nvPr>
            <p:ph type="title"/>
          </p:nvPr>
        </p:nvSpPr>
        <p:spPr/>
        <p:txBody>
          <a:bodyPr>
            <a:normAutofit/>
          </a:bodyPr>
          <a:lstStyle/>
          <a:p>
            <a:r>
              <a:rPr lang="en-AU">
                <a:latin typeface="Arial"/>
                <a:cs typeface="Arial"/>
              </a:rPr>
              <a:t>Languages: Achievement standard structure</a:t>
            </a:r>
          </a:p>
        </p:txBody>
      </p:sp>
      <p:sp>
        <p:nvSpPr>
          <p:cNvPr id="4" name="Content Placeholder 3">
            <a:extLst>
              <a:ext uri="{FF2B5EF4-FFF2-40B4-BE49-F238E27FC236}">
                <a16:creationId xmlns:a16="http://schemas.microsoft.com/office/drawing/2014/main" id="{36465D15-1ABA-479A-BC3F-48FD2FA3BECF}"/>
              </a:ext>
            </a:extLst>
          </p:cNvPr>
          <p:cNvSpPr>
            <a:spLocks noGrp="1"/>
          </p:cNvSpPr>
          <p:nvPr>
            <p:ph idx="1"/>
          </p:nvPr>
        </p:nvSpPr>
        <p:spPr>
          <a:xfrm>
            <a:off x="3707933" y="771550"/>
            <a:ext cx="5115091" cy="3708000"/>
          </a:xfrm>
        </p:spPr>
        <p:txBody>
          <a:bodyPr>
            <a:noAutofit/>
          </a:bodyPr>
          <a:lstStyle/>
          <a:p>
            <a:pPr>
              <a:spcAft>
                <a:spcPts val="100"/>
              </a:spcAft>
            </a:pPr>
            <a:r>
              <a:rPr lang="en-US" sz="1200" dirty="0">
                <a:effectLst/>
                <a:latin typeface="Arial" panose="020B0604020202020204" pitchFamily="34" charset="0"/>
                <a:ea typeface="Arial" panose="020B0604020202020204" pitchFamily="34" charset="0"/>
              </a:rPr>
              <a:t>By the end of Year 8, students use Italian language to interact and collaborate with others, and to share information and plan activities in familiar contexts. They respond to others’ contributions, and recognise familiar gestures, questions and instructions in exchanges. They recognise relationships between spoken and written forms. They locate and respond to information in texts and use non-verbal, visual and contextual cues to help make meaning. They respond in Italian or English, and demonstrate understanding of context, purpose and audience in texts. They use familiar language, and modelled sentence and grammatical structures to create texts, and demonstrate understanding of how some language reflects cultural practices.</a:t>
            </a:r>
          </a:p>
          <a:p>
            <a:pPr>
              <a:spcAft>
                <a:spcPts val="100"/>
              </a:spcAft>
            </a:pPr>
            <a:r>
              <a:rPr lang="en-US" sz="1200" dirty="0">
                <a:solidFill>
                  <a:schemeClr val="accent1">
                    <a:lumMod val="60000"/>
                    <a:lumOff val="40000"/>
                  </a:schemeClr>
                </a:solidFill>
                <a:effectLst/>
                <a:latin typeface="Arial" panose="020B0604020202020204" pitchFamily="34" charset="0"/>
                <a:ea typeface="Arial" panose="020B0604020202020204" pitchFamily="34" charset="0"/>
              </a:rPr>
              <a:t>Students approximate Italian sound patterns, intonation and rhythms, </a:t>
            </a:r>
            <a:br>
              <a:rPr lang="en-US" sz="1200" dirty="0">
                <a:solidFill>
                  <a:schemeClr val="accent1">
                    <a:lumMod val="60000"/>
                    <a:lumOff val="40000"/>
                  </a:schemeClr>
                </a:solidFill>
                <a:effectLst/>
                <a:latin typeface="Arial" panose="020B0604020202020204" pitchFamily="34" charset="0"/>
                <a:ea typeface="Arial" panose="020B0604020202020204" pitchFamily="34" charset="0"/>
              </a:rPr>
            </a:br>
            <a:r>
              <a:rPr lang="en-US" sz="1200" dirty="0">
                <a:solidFill>
                  <a:schemeClr val="accent1">
                    <a:lumMod val="60000"/>
                    <a:lumOff val="40000"/>
                  </a:schemeClr>
                </a:solidFill>
                <a:effectLst/>
                <a:latin typeface="Arial" panose="020B0604020202020204" pitchFamily="34" charset="0"/>
                <a:ea typeface="Arial" panose="020B0604020202020204" pitchFamily="34" charset="0"/>
              </a:rPr>
              <a:t>and demonstrate understanding that Italian has conventions and rules for </a:t>
            </a:r>
            <a:br>
              <a:rPr lang="en-US" sz="1200" dirty="0">
                <a:solidFill>
                  <a:schemeClr val="accent1">
                    <a:lumMod val="60000"/>
                    <a:lumOff val="40000"/>
                  </a:schemeClr>
                </a:solidFill>
                <a:effectLst/>
                <a:latin typeface="Arial" panose="020B0604020202020204" pitchFamily="34" charset="0"/>
                <a:ea typeface="Arial" panose="020B0604020202020204" pitchFamily="34" charset="0"/>
              </a:rPr>
            </a:br>
            <a:r>
              <a:rPr lang="en-US" sz="1200" dirty="0">
                <a:solidFill>
                  <a:schemeClr val="accent1">
                    <a:lumMod val="60000"/>
                    <a:lumOff val="40000"/>
                  </a:schemeClr>
                </a:solidFill>
                <a:effectLst/>
                <a:latin typeface="Arial" panose="020B0604020202020204" pitchFamily="34" charset="0"/>
                <a:ea typeface="Arial" panose="020B0604020202020204" pitchFamily="34" charset="0"/>
              </a:rPr>
              <a:t>non-verbal, spoken and written communication. They comment on aspects of Italian and English language structures and features, using metalanguage. They demonstrate awareness that the Italian language is connected with culture and identity, and that this is reflected in their own language(s), culture(s) and identity.</a:t>
            </a:r>
            <a:endParaRPr lang="en-US" sz="1200" dirty="0">
              <a:solidFill>
                <a:schemeClr val="accent1">
                  <a:lumMod val="60000"/>
                  <a:lumOff val="40000"/>
                </a:schemeClr>
              </a:solidFill>
            </a:endParaRPr>
          </a:p>
        </p:txBody>
      </p:sp>
      <p:grpSp>
        <p:nvGrpSpPr>
          <p:cNvPr id="10" name="Group 9">
            <a:extLst>
              <a:ext uri="{FF2B5EF4-FFF2-40B4-BE49-F238E27FC236}">
                <a16:creationId xmlns:a16="http://schemas.microsoft.com/office/drawing/2014/main" id="{ACFD40AD-43F7-4477-B113-36D6B77D65EB}"/>
              </a:ext>
            </a:extLst>
          </p:cNvPr>
          <p:cNvGrpSpPr/>
          <p:nvPr/>
        </p:nvGrpSpPr>
        <p:grpSpPr>
          <a:xfrm>
            <a:off x="232852" y="887786"/>
            <a:ext cx="3205993" cy="2585323"/>
            <a:chOff x="179512" y="1059582"/>
            <a:chExt cx="3205993" cy="2585323"/>
          </a:xfrm>
        </p:grpSpPr>
        <p:sp>
          <p:nvSpPr>
            <p:cNvPr id="6" name="TextBox 5">
              <a:extLst>
                <a:ext uri="{FF2B5EF4-FFF2-40B4-BE49-F238E27FC236}">
                  <a16:creationId xmlns:a16="http://schemas.microsoft.com/office/drawing/2014/main" id="{CF55A3CE-8A1D-4146-9AD4-405F598C44AB}"/>
                </a:ext>
              </a:extLst>
            </p:cNvPr>
            <p:cNvSpPr txBox="1"/>
            <p:nvPr/>
          </p:nvSpPr>
          <p:spPr>
            <a:xfrm>
              <a:off x="179512" y="1059582"/>
              <a:ext cx="2448272" cy="2585323"/>
            </a:xfrm>
            <a:prstGeom prst="rect">
              <a:avLst/>
            </a:prstGeom>
            <a:noFill/>
          </p:spPr>
          <p:txBody>
            <a:bodyPr wrap="square">
              <a:spAutoFit/>
            </a:bodyPr>
            <a:lstStyle/>
            <a:p>
              <a:r>
                <a:rPr lang="en-AU" sz="1800" dirty="0">
                  <a:solidFill>
                    <a:schemeClr val="tx2"/>
                  </a:solidFill>
                  <a:latin typeface="Arial" panose="020B0604020202020204" pitchFamily="34" charset="0"/>
                  <a:cs typeface="Arial" panose="020B0604020202020204" pitchFamily="34" charset="0"/>
                </a:rPr>
                <a:t>Communicating meaning in Italian</a:t>
              </a:r>
            </a:p>
            <a:p>
              <a:pPr algn="l" rtl="0" fontAlgn="base">
                <a:buFontTx/>
                <a:buNone/>
              </a:pPr>
              <a:endParaRPr lang="en-US" sz="1800" b="0" i="0" dirty="0">
                <a:effectLst/>
                <a:latin typeface="Arial" panose="020B0604020202020204" pitchFamily="34" charset="0"/>
              </a:endParaRPr>
            </a:p>
            <a:p>
              <a:pPr algn="l" rtl="0" fontAlgn="base">
                <a:buFontTx/>
                <a:buNone/>
              </a:pPr>
              <a:endParaRPr lang="en-US" sz="1800" b="0" i="0" dirty="0">
                <a:effectLst/>
                <a:latin typeface="Arial" panose="020B0604020202020204" pitchFamily="34" charset="0"/>
              </a:endParaRPr>
            </a:p>
            <a:p>
              <a:pPr algn="l" rtl="0" fontAlgn="base">
                <a:buFontTx/>
                <a:buNone/>
              </a:pPr>
              <a:endParaRPr lang="en-US" dirty="0">
                <a:latin typeface="Arial" panose="020B0604020202020204" pitchFamily="34" charset="0"/>
              </a:endParaRPr>
            </a:p>
            <a:p>
              <a:pPr algn="l" rtl="0" fontAlgn="base">
                <a:buFontTx/>
                <a:buNone/>
              </a:pPr>
              <a:r>
                <a:rPr lang="en-US" sz="1800" b="0" i="0" dirty="0">
                  <a:solidFill>
                    <a:schemeClr val="accent1">
                      <a:lumMod val="60000"/>
                      <a:lumOff val="40000"/>
                    </a:schemeClr>
                  </a:solidFill>
                  <a:effectLst/>
                  <a:latin typeface="Arial" panose="020B0604020202020204" pitchFamily="34" charset="0"/>
                </a:rPr>
                <a:t>Understanding language and culture </a:t>
              </a:r>
            </a:p>
          </p:txBody>
        </p:sp>
        <p:cxnSp>
          <p:nvCxnSpPr>
            <p:cNvPr id="7" name="Straight Arrow Connector 6">
              <a:extLst>
                <a:ext uri="{FF2B5EF4-FFF2-40B4-BE49-F238E27FC236}">
                  <a16:creationId xmlns:a16="http://schemas.microsoft.com/office/drawing/2014/main" id="{6FEC68EC-59C2-488E-9F92-D0E963264E9D}"/>
                </a:ext>
              </a:extLst>
            </p:cNvPr>
            <p:cNvCxnSpPr/>
            <p:nvPr/>
          </p:nvCxnSpPr>
          <p:spPr>
            <a:xfrm>
              <a:off x="2496157" y="1366158"/>
              <a:ext cx="889348" cy="0"/>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A84F9BDF-C361-4668-9FC1-682CFA12E026}"/>
                </a:ext>
              </a:extLst>
            </p:cNvPr>
            <p:cNvCxnSpPr/>
            <p:nvPr/>
          </p:nvCxnSpPr>
          <p:spPr>
            <a:xfrm>
              <a:off x="2496157" y="3181725"/>
              <a:ext cx="889348" cy="0"/>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sp>
        <p:nvSpPr>
          <p:cNvPr id="5" name="TextBox 4">
            <a:extLst>
              <a:ext uri="{FF2B5EF4-FFF2-40B4-BE49-F238E27FC236}">
                <a16:creationId xmlns:a16="http://schemas.microsoft.com/office/drawing/2014/main" id="{2551827F-1E9A-749F-7D34-395EE8E1E8E6}"/>
              </a:ext>
            </a:extLst>
          </p:cNvPr>
          <p:cNvSpPr txBox="1"/>
          <p:nvPr/>
        </p:nvSpPr>
        <p:spPr>
          <a:xfrm>
            <a:off x="138478" y="4251936"/>
            <a:ext cx="8684545" cy="338554"/>
          </a:xfrm>
          <a:prstGeom prst="rect">
            <a:avLst/>
          </a:prstGeom>
          <a:noFill/>
        </p:spPr>
        <p:txBody>
          <a:bodyPr wrap="square">
            <a:spAutoFit/>
          </a:bodyPr>
          <a:lstStyle/>
          <a:p>
            <a:r>
              <a:rPr lang="en-AU" sz="800" dirty="0"/>
              <a:t>Source: Quoted verbatim and unaltered from AC </a:t>
            </a:r>
            <a:r>
              <a:rPr lang="en-AU" sz="800" dirty="0">
                <a:hlinkClick r:id="rId3"/>
              </a:rPr>
              <a:t>https://v9.australiancurriculum.edu.au/f-10-curriculum/learning-areas/italian-7-10-sequence/year-8?view=quick&amp;detailed-content-descriptions=0&amp;hide-ccp=0&amp;hide-gc=0&amp;side-by-side=1&amp;strands-start-index=0</a:t>
            </a:r>
            <a:r>
              <a:rPr lang="en-AU" sz="800" dirty="0"/>
              <a:t> </a:t>
            </a:r>
          </a:p>
        </p:txBody>
      </p:sp>
    </p:spTree>
    <p:extLst>
      <p:ext uri="{BB962C8B-B14F-4D97-AF65-F5344CB8AC3E}">
        <p14:creationId xmlns:p14="http://schemas.microsoft.com/office/powerpoint/2010/main" val="461432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A4079-6901-4CD5-9951-D7837BD8954D}"/>
              </a:ext>
            </a:extLst>
          </p:cNvPr>
          <p:cNvSpPr>
            <a:spLocks noGrp="1"/>
          </p:cNvSpPr>
          <p:nvPr>
            <p:ph type="title"/>
          </p:nvPr>
        </p:nvSpPr>
        <p:spPr/>
        <p:txBody>
          <a:bodyPr>
            <a:normAutofit/>
          </a:bodyPr>
          <a:lstStyle/>
          <a:p>
            <a:r>
              <a:rPr lang="en-AU">
                <a:latin typeface="Arial"/>
                <a:cs typeface="Arial"/>
              </a:rPr>
              <a:t>Languages: Achievement standard structure</a:t>
            </a:r>
          </a:p>
        </p:txBody>
      </p:sp>
      <p:grpSp>
        <p:nvGrpSpPr>
          <p:cNvPr id="3" name="Group 2">
            <a:extLst>
              <a:ext uri="{FF2B5EF4-FFF2-40B4-BE49-F238E27FC236}">
                <a16:creationId xmlns:a16="http://schemas.microsoft.com/office/drawing/2014/main" id="{0EEC11EA-0CF9-EDE7-4B80-89E4EB00B107}"/>
              </a:ext>
            </a:extLst>
          </p:cNvPr>
          <p:cNvGrpSpPr/>
          <p:nvPr/>
        </p:nvGrpSpPr>
        <p:grpSpPr>
          <a:xfrm>
            <a:off x="232852" y="927115"/>
            <a:ext cx="3205993" cy="2585323"/>
            <a:chOff x="179512" y="1059582"/>
            <a:chExt cx="3205993" cy="2585323"/>
          </a:xfrm>
        </p:grpSpPr>
        <p:sp>
          <p:nvSpPr>
            <p:cNvPr id="5" name="TextBox 4">
              <a:extLst>
                <a:ext uri="{FF2B5EF4-FFF2-40B4-BE49-F238E27FC236}">
                  <a16:creationId xmlns:a16="http://schemas.microsoft.com/office/drawing/2014/main" id="{2C99D4B4-F316-9945-0F81-AA326D4B2A6A}"/>
                </a:ext>
              </a:extLst>
            </p:cNvPr>
            <p:cNvSpPr txBox="1"/>
            <p:nvPr/>
          </p:nvSpPr>
          <p:spPr>
            <a:xfrm>
              <a:off x="179512" y="1059582"/>
              <a:ext cx="2448272" cy="2585323"/>
            </a:xfrm>
            <a:prstGeom prst="rect">
              <a:avLst/>
            </a:prstGeom>
            <a:noFill/>
          </p:spPr>
          <p:txBody>
            <a:bodyPr wrap="square">
              <a:spAutoFit/>
            </a:bodyPr>
            <a:lstStyle/>
            <a:p>
              <a:r>
                <a:rPr lang="en-AU" sz="1800" dirty="0">
                  <a:solidFill>
                    <a:schemeClr val="accent1">
                      <a:lumMod val="60000"/>
                      <a:lumOff val="40000"/>
                    </a:schemeClr>
                  </a:solidFill>
                  <a:latin typeface="Arial" panose="020B0604020202020204" pitchFamily="34" charset="0"/>
                  <a:cs typeface="Arial" panose="020B0604020202020204" pitchFamily="34" charset="0"/>
                </a:rPr>
                <a:t>Communicating meaning in Italian</a:t>
              </a:r>
            </a:p>
            <a:p>
              <a:pPr algn="l" rtl="0" fontAlgn="base">
                <a:buFontTx/>
                <a:buNone/>
              </a:pPr>
              <a:endParaRPr lang="en-US" sz="1800" b="0" i="0" dirty="0">
                <a:effectLst/>
                <a:latin typeface="Arial" panose="020B0604020202020204" pitchFamily="34" charset="0"/>
              </a:endParaRPr>
            </a:p>
            <a:p>
              <a:pPr algn="l" rtl="0" fontAlgn="base">
                <a:buFontTx/>
                <a:buNone/>
              </a:pPr>
              <a:endParaRPr lang="en-US" sz="1800" b="0" i="0" dirty="0">
                <a:effectLst/>
                <a:latin typeface="Arial" panose="020B0604020202020204" pitchFamily="34" charset="0"/>
              </a:endParaRPr>
            </a:p>
            <a:p>
              <a:pPr algn="l" rtl="0" fontAlgn="base">
                <a:buFontTx/>
                <a:buNone/>
              </a:pPr>
              <a:endParaRPr lang="en-US" dirty="0">
                <a:latin typeface="Arial" panose="020B0604020202020204" pitchFamily="34" charset="0"/>
              </a:endParaRPr>
            </a:p>
            <a:p>
              <a:pPr algn="l" rtl="0" fontAlgn="base">
                <a:buFontTx/>
                <a:buNone/>
              </a:pPr>
              <a:r>
                <a:rPr lang="en-US" sz="1800" b="0" i="0" dirty="0">
                  <a:effectLst/>
                  <a:latin typeface="Arial" panose="020B0604020202020204" pitchFamily="34" charset="0"/>
                </a:rPr>
                <a:t>Understanding language and culture </a:t>
              </a:r>
            </a:p>
          </p:txBody>
        </p:sp>
        <p:cxnSp>
          <p:nvCxnSpPr>
            <p:cNvPr id="6" name="Straight Arrow Connector 5">
              <a:extLst>
                <a:ext uri="{FF2B5EF4-FFF2-40B4-BE49-F238E27FC236}">
                  <a16:creationId xmlns:a16="http://schemas.microsoft.com/office/drawing/2014/main" id="{3CBD5EB9-4717-F77F-591C-45E0F56380AB}"/>
                </a:ext>
              </a:extLst>
            </p:cNvPr>
            <p:cNvCxnSpPr/>
            <p:nvPr/>
          </p:nvCxnSpPr>
          <p:spPr>
            <a:xfrm>
              <a:off x="2496157" y="1366158"/>
              <a:ext cx="889348" cy="0"/>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8D4F8E48-D490-9D7C-8CD1-54B34ADABB55}"/>
                </a:ext>
              </a:extLst>
            </p:cNvPr>
            <p:cNvCxnSpPr/>
            <p:nvPr/>
          </p:nvCxnSpPr>
          <p:spPr>
            <a:xfrm>
              <a:off x="2496157" y="3120181"/>
              <a:ext cx="889348" cy="0"/>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sp>
        <p:nvSpPr>
          <p:cNvPr id="11" name="Content Placeholder 3">
            <a:extLst>
              <a:ext uri="{FF2B5EF4-FFF2-40B4-BE49-F238E27FC236}">
                <a16:creationId xmlns:a16="http://schemas.microsoft.com/office/drawing/2014/main" id="{F18C4EA8-99CC-FDB5-8BC1-0E301F671E8C}"/>
              </a:ext>
            </a:extLst>
          </p:cNvPr>
          <p:cNvSpPr>
            <a:spLocks noGrp="1"/>
          </p:cNvSpPr>
          <p:nvPr>
            <p:ph idx="1"/>
          </p:nvPr>
        </p:nvSpPr>
        <p:spPr>
          <a:xfrm>
            <a:off x="3707933" y="771550"/>
            <a:ext cx="5115091" cy="3708000"/>
          </a:xfrm>
        </p:spPr>
        <p:txBody>
          <a:bodyPr>
            <a:noAutofit/>
          </a:bodyPr>
          <a:lstStyle/>
          <a:p>
            <a:pPr>
              <a:spcAft>
                <a:spcPts val="100"/>
              </a:spcAft>
            </a:pPr>
            <a:r>
              <a:rPr lang="en-US" sz="1200" dirty="0">
                <a:solidFill>
                  <a:schemeClr val="accent1">
                    <a:lumMod val="60000"/>
                    <a:lumOff val="40000"/>
                  </a:schemeClr>
                </a:solidFill>
                <a:effectLst/>
                <a:latin typeface="Arial" panose="020B0604020202020204" pitchFamily="34" charset="0"/>
                <a:ea typeface="Arial" panose="020B0604020202020204" pitchFamily="34" charset="0"/>
              </a:rPr>
              <a:t>By the end of Year 8, students use Italian language to interact and collaborate with others, and to share information and plan activities in familiar contexts. They respond to others’ contributions, and recognise familiar gestures, questions and instructions in exchanges. They recognise relationships between spoken and written forms. They locate and respond to information in texts and use non-verbal, visual and contextual cues to help make meaning. They respond in Italian or English, and demonstrate understanding of context, purpose and audience in texts. They use familiar language, and modelled sentence and grammatical structures to create texts, and demonstrate understanding of how some language reflects cultural practices.</a:t>
            </a:r>
          </a:p>
          <a:p>
            <a:pPr>
              <a:spcAft>
                <a:spcPts val="100"/>
              </a:spcAft>
            </a:pPr>
            <a:r>
              <a:rPr lang="en-US" sz="1200" dirty="0">
                <a:effectLst/>
                <a:latin typeface="Arial" panose="020B0604020202020204" pitchFamily="34" charset="0"/>
                <a:ea typeface="Arial" panose="020B0604020202020204" pitchFamily="34" charset="0"/>
              </a:rPr>
              <a:t>Students approximate Italian sound patterns, intonation and rhythms, </a:t>
            </a:r>
            <a:br>
              <a:rPr lang="en-US" sz="1200" dirty="0">
                <a:effectLst/>
                <a:latin typeface="Arial" panose="020B0604020202020204" pitchFamily="34" charset="0"/>
                <a:ea typeface="Arial" panose="020B0604020202020204" pitchFamily="34" charset="0"/>
              </a:rPr>
            </a:br>
            <a:r>
              <a:rPr lang="en-US" sz="1200" dirty="0">
                <a:effectLst/>
                <a:latin typeface="Arial" panose="020B0604020202020204" pitchFamily="34" charset="0"/>
                <a:ea typeface="Arial" panose="020B0604020202020204" pitchFamily="34" charset="0"/>
              </a:rPr>
              <a:t>and demonstrate understanding that Italian has conventions and rules for </a:t>
            </a:r>
            <a:br>
              <a:rPr lang="en-US" sz="1200" dirty="0">
                <a:effectLst/>
                <a:latin typeface="Arial" panose="020B0604020202020204" pitchFamily="34" charset="0"/>
                <a:ea typeface="Arial" panose="020B0604020202020204" pitchFamily="34" charset="0"/>
              </a:rPr>
            </a:br>
            <a:r>
              <a:rPr lang="en-US" sz="1200" dirty="0">
                <a:effectLst/>
                <a:latin typeface="Arial" panose="020B0604020202020204" pitchFamily="34" charset="0"/>
                <a:ea typeface="Arial" panose="020B0604020202020204" pitchFamily="34" charset="0"/>
              </a:rPr>
              <a:t>non-verbal, spoken and written communication. They comment on aspects of Italian and English language structures and features, using metalanguage. They demonstrate awareness that the Italian language is connected with culture and identity, and that this is reflected in their own language(s), culture(s) and identity.</a:t>
            </a:r>
            <a:endParaRPr lang="en-US" sz="1200" dirty="0"/>
          </a:p>
        </p:txBody>
      </p:sp>
      <p:sp>
        <p:nvSpPr>
          <p:cNvPr id="12" name="TextBox 11">
            <a:extLst>
              <a:ext uri="{FF2B5EF4-FFF2-40B4-BE49-F238E27FC236}">
                <a16:creationId xmlns:a16="http://schemas.microsoft.com/office/drawing/2014/main" id="{00B49D5F-AEC1-B3C9-F624-22C77D49D0F1}"/>
              </a:ext>
            </a:extLst>
          </p:cNvPr>
          <p:cNvSpPr txBox="1"/>
          <p:nvPr/>
        </p:nvSpPr>
        <p:spPr>
          <a:xfrm>
            <a:off x="138478" y="4251936"/>
            <a:ext cx="8684545" cy="338554"/>
          </a:xfrm>
          <a:prstGeom prst="rect">
            <a:avLst/>
          </a:prstGeom>
          <a:noFill/>
        </p:spPr>
        <p:txBody>
          <a:bodyPr wrap="square">
            <a:spAutoFit/>
          </a:bodyPr>
          <a:lstStyle/>
          <a:p>
            <a:r>
              <a:rPr lang="en-AU" sz="800" dirty="0"/>
              <a:t>Source: Quoted verbatim and unaltered from AC </a:t>
            </a:r>
            <a:r>
              <a:rPr lang="en-AU" sz="800" dirty="0">
                <a:hlinkClick r:id="rId3"/>
              </a:rPr>
              <a:t>https://v9.australiancurriculum.edu.au/f-10-curriculum/learning-areas/italian-7-10-sequence/year-8?view=quick&amp;detailed-content-descriptions=0&amp;hide-ccp=0&amp;hide-gc=0&amp;side-by-side=1&amp;strands-start-index=0</a:t>
            </a:r>
            <a:r>
              <a:rPr lang="en-AU" sz="800" dirty="0"/>
              <a:t> </a:t>
            </a:r>
          </a:p>
        </p:txBody>
      </p:sp>
    </p:spTree>
    <p:extLst>
      <p:ext uri="{BB962C8B-B14F-4D97-AF65-F5344CB8AC3E}">
        <p14:creationId xmlns:p14="http://schemas.microsoft.com/office/powerpoint/2010/main" val="2399500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7FCFCD5-59C6-D6EF-8A5F-8687305AF8E0}"/>
              </a:ext>
            </a:extLst>
          </p:cNvPr>
          <p:cNvSpPr/>
          <p:nvPr/>
        </p:nvSpPr>
        <p:spPr>
          <a:xfrm>
            <a:off x="3446369" y="747685"/>
            <a:ext cx="5099084" cy="218635"/>
          </a:xfrm>
          <a:prstGeom prst="rect">
            <a:avLst/>
          </a:prstGeom>
          <a:solidFill>
            <a:srgbClr val="D6EAAD">
              <a:alpha val="48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9" name="Rectangle 18">
            <a:extLst>
              <a:ext uri="{FF2B5EF4-FFF2-40B4-BE49-F238E27FC236}">
                <a16:creationId xmlns:a16="http://schemas.microsoft.com/office/drawing/2014/main" id="{963A1817-F9D6-406B-8EBF-FB5A307FE315}"/>
              </a:ext>
            </a:extLst>
          </p:cNvPr>
          <p:cNvSpPr/>
          <p:nvPr/>
        </p:nvSpPr>
        <p:spPr>
          <a:xfrm>
            <a:off x="3446369" y="966320"/>
            <a:ext cx="5099084" cy="218635"/>
          </a:xfrm>
          <a:prstGeom prst="rect">
            <a:avLst/>
          </a:prstGeom>
          <a:solidFill>
            <a:srgbClr val="D6EAAD">
              <a:alpha val="48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20" name="Rectangle 19">
            <a:extLst>
              <a:ext uri="{FF2B5EF4-FFF2-40B4-BE49-F238E27FC236}">
                <a16:creationId xmlns:a16="http://schemas.microsoft.com/office/drawing/2014/main" id="{A043F3D0-09FF-EA2E-2212-C8130B1EA4B4}"/>
              </a:ext>
            </a:extLst>
          </p:cNvPr>
          <p:cNvSpPr/>
          <p:nvPr/>
        </p:nvSpPr>
        <p:spPr>
          <a:xfrm>
            <a:off x="3446369" y="1184955"/>
            <a:ext cx="4765646" cy="218635"/>
          </a:xfrm>
          <a:prstGeom prst="rect">
            <a:avLst/>
          </a:prstGeom>
          <a:solidFill>
            <a:srgbClr val="D6EAAD">
              <a:alpha val="48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21" name="Rectangle 20">
            <a:extLst>
              <a:ext uri="{FF2B5EF4-FFF2-40B4-BE49-F238E27FC236}">
                <a16:creationId xmlns:a16="http://schemas.microsoft.com/office/drawing/2014/main" id="{4F6B365B-8668-1E77-3DBC-4E32AE1EB5C7}"/>
              </a:ext>
            </a:extLst>
          </p:cNvPr>
          <p:cNvSpPr/>
          <p:nvPr/>
        </p:nvSpPr>
        <p:spPr>
          <a:xfrm>
            <a:off x="3446369" y="1403591"/>
            <a:ext cx="4396369" cy="202068"/>
          </a:xfrm>
          <a:prstGeom prst="rect">
            <a:avLst/>
          </a:prstGeom>
          <a:solidFill>
            <a:srgbClr val="D6EAAD">
              <a:alpha val="48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22" name="Rectangle 21">
            <a:extLst>
              <a:ext uri="{FF2B5EF4-FFF2-40B4-BE49-F238E27FC236}">
                <a16:creationId xmlns:a16="http://schemas.microsoft.com/office/drawing/2014/main" id="{611F399D-C825-69B6-7A61-D417339C3CB3}"/>
              </a:ext>
            </a:extLst>
          </p:cNvPr>
          <p:cNvSpPr/>
          <p:nvPr/>
        </p:nvSpPr>
        <p:spPr>
          <a:xfrm>
            <a:off x="3446369" y="1605659"/>
            <a:ext cx="4765646" cy="179841"/>
          </a:xfrm>
          <a:prstGeom prst="rect">
            <a:avLst/>
          </a:prstGeom>
          <a:solidFill>
            <a:srgbClr val="D6EAAD">
              <a:alpha val="48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24" name="Rectangle 23">
            <a:extLst>
              <a:ext uri="{FF2B5EF4-FFF2-40B4-BE49-F238E27FC236}">
                <a16:creationId xmlns:a16="http://schemas.microsoft.com/office/drawing/2014/main" id="{FF4D4C8D-3FB9-EBFA-0B12-14D42E667BE3}"/>
              </a:ext>
            </a:extLst>
          </p:cNvPr>
          <p:cNvSpPr/>
          <p:nvPr/>
        </p:nvSpPr>
        <p:spPr>
          <a:xfrm>
            <a:off x="3446369" y="1785500"/>
            <a:ext cx="1058519" cy="218635"/>
          </a:xfrm>
          <a:prstGeom prst="rect">
            <a:avLst/>
          </a:prstGeom>
          <a:solidFill>
            <a:srgbClr val="D6EAAD">
              <a:alpha val="48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25" name="Rectangle 24">
            <a:extLst>
              <a:ext uri="{FF2B5EF4-FFF2-40B4-BE49-F238E27FC236}">
                <a16:creationId xmlns:a16="http://schemas.microsoft.com/office/drawing/2014/main" id="{64583492-B0FC-6F63-1964-DC653F64B652}"/>
              </a:ext>
            </a:extLst>
          </p:cNvPr>
          <p:cNvSpPr/>
          <p:nvPr/>
        </p:nvSpPr>
        <p:spPr>
          <a:xfrm>
            <a:off x="4504888" y="1785500"/>
            <a:ext cx="3917659" cy="218635"/>
          </a:xfrm>
          <a:prstGeom prst="rect">
            <a:avLst/>
          </a:prstGeom>
          <a:solidFill>
            <a:srgbClr val="F7EA9F">
              <a:alpha val="45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26" name="Rectangle 25">
            <a:extLst>
              <a:ext uri="{FF2B5EF4-FFF2-40B4-BE49-F238E27FC236}">
                <a16:creationId xmlns:a16="http://schemas.microsoft.com/office/drawing/2014/main" id="{03198F9C-5C18-E593-6380-9E92B16510EC}"/>
              </a:ext>
            </a:extLst>
          </p:cNvPr>
          <p:cNvSpPr/>
          <p:nvPr/>
        </p:nvSpPr>
        <p:spPr>
          <a:xfrm>
            <a:off x="3446369" y="2004398"/>
            <a:ext cx="5034901" cy="218635"/>
          </a:xfrm>
          <a:prstGeom prst="rect">
            <a:avLst/>
          </a:prstGeom>
          <a:solidFill>
            <a:srgbClr val="F7EA9F">
              <a:alpha val="45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27" name="Rectangle 26">
            <a:extLst>
              <a:ext uri="{FF2B5EF4-FFF2-40B4-BE49-F238E27FC236}">
                <a16:creationId xmlns:a16="http://schemas.microsoft.com/office/drawing/2014/main" id="{908B193C-90B2-A8CC-56E0-60B99D895DB1}"/>
              </a:ext>
            </a:extLst>
          </p:cNvPr>
          <p:cNvSpPr/>
          <p:nvPr/>
        </p:nvSpPr>
        <p:spPr>
          <a:xfrm>
            <a:off x="3446370" y="2223033"/>
            <a:ext cx="4045000" cy="206351"/>
          </a:xfrm>
          <a:prstGeom prst="rect">
            <a:avLst/>
          </a:prstGeom>
          <a:solidFill>
            <a:srgbClr val="F7EA9F">
              <a:alpha val="45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28" name="Rectangle 27">
            <a:extLst>
              <a:ext uri="{FF2B5EF4-FFF2-40B4-BE49-F238E27FC236}">
                <a16:creationId xmlns:a16="http://schemas.microsoft.com/office/drawing/2014/main" id="{81360B49-2AA5-2019-5880-ACF960C7131D}"/>
              </a:ext>
            </a:extLst>
          </p:cNvPr>
          <p:cNvSpPr/>
          <p:nvPr/>
        </p:nvSpPr>
        <p:spPr>
          <a:xfrm>
            <a:off x="3446370" y="2429384"/>
            <a:ext cx="4355392" cy="199450"/>
          </a:xfrm>
          <a:prstGeom prst="rect">
            <a:avLst/>
          </a:prstGeom>
          <a:solidFill>
            <a:srgbClr val="F7EA9F">
              <a:alpha val="45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29" name="Rectangle 28">
            <a:extLst>
              <a:ext uri="{FF2B5EF4-FFF2-40B4-BE49-F238E27FC236}">
                <a16:creationId xmlns:a16="http://schemas.microsoft.com/office/drawing/2014/main" id="{0E582A1E-0E4D-C578-4D9E-037D590CDDB7}"/>
              </a:ext>
            </a:extLst>
          </p:cNvPr>
          <p:cNvSpPr/>
          <p:nvPr/>
        </p:nvSpPr>
        <p:spPr>
          <a:xfrm>
            <a:off x="7801762" y="2432423"/>
            <a:ext cx="716274" cy="196411"/>
          </a:xfrm>
          <a:prstGeom prst="rect">
            <a:avLst/>
          </a:prstGeom>
          <a:solidFill>
            <a:srgbClr val="C8DDF2">
              <a:alpha val="48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30" name="Rectangle 29">
            <a:extLst>
              <a:ext uri="{FF2B5EF4-FFF2-40B4-BE49-F238E27FC236}">
                <a16:creationId xmlns:a16="http://schemas.microsoft.com/office/drawing/2014/main" id="{EFAF14E4-CA66-6F43-D0F2-7083282E2AFA}"/>
              </a:ext>
            </a:extLst>
          </p:cNvPr>
          <p:cNvSpPr/>
          <p:nvPr/>
        </p:nvSpPr>
        <p:spPr>
          <a:xfrm>
            <a:off x="3446367" y="2627167"/>
            <a:ext cx="4507072" cy="196411"/>
          </a:xfrm>
          <a:prstGeom prst="rect">
            <a:avLst/>
          </a:prstGeom>
          <a:solidFill>
            <a:srgbClr val="C8DDF2">
              <a:alpha val="48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31" name="Rectangle 30">
            <a:extLst>
              <a:ext uri="{FF2B5EF4-FFF2-40B4-BE49-F238E27FC236}">
                <a16:creationId xmlns:a16="http://schemas.microsoft.com/office/drawing/2014/main" id="{B1C8904D-D78B-06D1-A3F4-275723E86B12}"/>
              </a:ext>
            </a:extLst>
          </p:cNvPr>
          <p:cNvSpPr/>
          <p:nvPr/>
        </p:nvSpPr>
        <p:spPr>
          <a:xfrm>
            <a:off x="3446367" y="2823578"/>
            <a:ext cx="4976180" cy="196411"/>
          </a:xfrm>
          <a:prstGeom prst="rect">
            <a:avLst/>
          </a:prstGeom>
          <a:solidFill>
            <a:srgbClr val="C8DDF2">
              <a:alpha val="48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32" name="Rectangle 31">
            <a:extLst>
              <a:ext uri="{FF2B5EF4-FFF2-40B4-BE49-F238E27FC236}">
                <a16:creationId xmlns:a16="http://schemas.microsoft.com/office/drawing/2014/main" id="{14DF7D82-AA2A-972D-C5F3-AF83E04B2EEF}"/>
              </a:ext>
            </a:extLst>
          </p:cNvPr>
          <p:cNvSpPr/>
          <p:nvPr/>
        </p:nvSpPr>
        <p:spPr>
          <a:xfrm>
            <a:off x="3446366" y="3018322"/>
            <a:ext cx="3163089" cy="196411"/>
          </a:xfrm>
          <a:prstGeom prst="rect">
            <a:avLst/>
          </a:prstGeom>
          <a:solidFill>
            <a:srgbClr val="C8DDF2">
              <a:alpha val="48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33" name="Rectangle 32">
            <a:extLst>
              <a:ext uri="{FF2B5EF4-FFF2-40B4-BE49-F238E27FC236}">
                <a16:creationId xmlns:a16="http://schemas.microsoft.com/office/drawing/2014/main" id="{3E1CDEBD-012E-A4FA-4E47-DC2C2E7E0E72}"/>
              </a:ext>
            </a:extLst>
          </p:cNvPr>
          <p:cNvSpPr/>
          <p:nvPr/>
        </p:nvSpPr>
        <p:spPr>
          <a:xfrm>
            <a:off x="3446366" y="3314898"/>
            <a:ext cx="4611400" cy="196412"/>
          </a:xfrm>
          <a:prstGeom prst="rect">
            <a:avLst/>
          </a:prstGeom>
          <a:solidFill>
            <a:srgbClr val="FFC7DD">
              <a:alpha val="48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34" name="Rectangle 33">
            <a:extLst>
              <a:ext uri="{FF2B5EF4-FFF2-40B4-BE49-F238E27FC236}">
                <a16:creationId xmlns:a16="http://schemas.microsoft.com/office/drawing/2014/main" id="{DF6FA284-D4D9-D830-28C2-CEA5909F97EB}"/>
              </a:ext>
            </a:extLst>
          </p:cNvPr>
          <p:cNvSpPr/>
          <p:nvPr/>
        </p:nvSpPr>
        <p:spPr>
          <a:xfrm>
            <a:off x="3446366" y="3509642"/>
            <a:ext cx="4396372" cy="196412"/>
          </a:xfrm>
          <a:prstGeom prst="rect">
            <a:avLst/>
          </a:prstGeom>
          <a:solidFill>
            <a:srgbClr val="FFC7DD">
              <a:alpha val="48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35" name="Rectangle 34">
            <a:extLst>
              <a:ext uri="{FF2B5EF4-FFF2-40B4-BE49-F238E27FC236}">
                <a16:creationId xmlns:a16="http://schemas.microsoft.com/office/drawing/2014/main" id="{118D8D27-3FD3-ADEB-5393-41A4EFD13192}"/>
              </a:ext>
            </a:extLst>
          </p:cNvPr>
          <p:cNvSpPr/>
          <p:nvPr/>
        </p:nvSpPr>
        <p:spPr>
          <a:xfrm>
            <a:off x="3446366" y="3705220"/>
            <a:ext cx="4396372" cy="196412"/>
          </a:xfrm>
          <a:prstGeom prst="rect">
            <a:avLst/>
          </a:prstGeom>
          <a:solidFill>
            <a:srgbClr val="FFC7DD">
              <a:alpha val="48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36" name="Rectangle 35">
            <a:extLst>
              <a:ext uri="{FF2B5EF4-FFF2-40B4-BE49-F238E27FC236}">
                <a16:creationId xmlns:a16="http://schemas.microsoft.com/office/drawing/2014/main" id="{A9C8F5CC-864D-9550-0CE0-1F48B3226CE2}"/>
              </a:ext>
            </a:extLst>
          </p:cNvPr>
          <p:cNvSpPr/>
          <p:nvPr/>
        </p:nvSpPr>
        <p:spPr>
          <a:xfrm>
            <a:off x="3446366" y="3900126"/>
            <a:ext cx="4976180" cy="216319"/>
          </a:xfrm>
          <a:prstGeom prst="rect">
            <a:avLst/>
          </a:prstGeom>
          <a:solidFill>
            <a:srgbClr val="FFC7DD">
              <a:alpha val="48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37" name="Rectangle 36">
            <a:extLst>
              <a:ext uri="{FF2B5EF4-FFF2-40B4-BE49-F238E27FC236}">
                <a16:creationId xmlns:a16="http://schemas.microsoft.com/office/drawing/2014/main" id="{50C442CD-511E-747F-0DF9-D60CC37CB107}"/>
              </a:ext>
            </a:extLst>
          </p:cNvPr>
          <p:cNvSpPr/>
          <p:nvPr/>
        </p:nvSpPr>
        <p:spPr>
          <a:xfrm>
            <a:off x="3446365" y="4114067"/>
            <a:ext cx="4203297" cy="216319"/>
          </a:xfrm>
          <a:prstGeom prst="rect">
            <a:avLst/>
          </a:prstGeom>
          <a:solidFill>
            <a:srgbClr val="FFC7DD">
              <a:alpha val="48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9" name="Rectangle 8">
            <a:extLst>
              <a:ext uri="{FF2B5EF4-FFF2-40B4-BE49-F238E27FC236}">
                <a16:creationId xmlns:a16="http://schemas.microsoft.com/office/drawing/2014/main" id="{DABC90E8-D77B-3CFB-DAA6-F002749B5626}"/>
              </a:ext>
            </a:extLst>
          </p:cNvPr>
          <p:cNvSpPr/>
          <p:nvPr/>
        </p:nvSpPr>
        <p:spPr>
          <a:xfrm>
            <a:off x="598545" y="1854855"/>
            <a:ext cx="2457073" cy="254577"/>
          </a:xfrm>
          <a:prstGeom prst="rect">
            <a:avLst/>
          </a:prstGeom>
          <a:solidFill>
            <a:srgbClr val="F7EA9F">
              <a:alpha val="44706"/>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5" name="Rectangle 4">
            <a:extLst>
              <a:ext uri="{FF2B5EF4-FFF2-40B4-BE49-F238E27FC236}">
                <a16:creationId xmlns:a16="http://schemas.microsoft.com/office/drawing/2014/main" id="{B0AEDB96-EFEF-F3CD-C177-A7CAB4F22756}"/>
              </a:ext>
            </a:extLst>
          </p:cNvPr>
          <p:cNvSpPr/>
          <p:nvPr/>
        </p:nvSpPr>
        <p:spPr>
          <a:xfrm>
            <a:off x="598547" y="1453033"/>
            <a:ext cx="2121408" cy="316992"/>
          </a:xfrm>
          <a:prstGeom prst="rect">
            <a:avLst/>
          </a:prstGeom>
          <a:solidFill>
            <a:srgbClr val="D6EAAD">
              <a:alpha val="47843"/>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3" name="Rectangle 2">
            <a:extLst>
              <a:ext uri="{FF2B5EF4-FFF2-40B4-BE49-F238E27FC236}">
                <a16:creationId xmlns:a16="http://schemas.microsoft.com/office/drawing/2014/main" id="{26FB8324-241D-F3A6-FF0C-1C51CA42A067}"/>
              </a:ext>
            </a:extLst>
          </p:cNvPr>
          <p:cNvSpPr/>
          <p:nvPr/>
        </p:nvSpPr>
        <p:spPr>
          <a:xfrm>
            <a:off x="598546" y="2109432"/>
            <a:ext cx="1890077" cy="254577"/>
          </a:xfrm>
          <a:prstGeom prst="rect">
            <a:avLst/>
          </a:prstGeom>
          <a:solidFill>
            <a:srgbClr val="F7EA9F">
              <a:alpha val="44706"/>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2" name="Rectangle 11">
            <a:extLst>
              <a:ext uri="{FF2B5EF4-FFF2-40B4-BE49-F238E27FC236}">
                <a16:creationId xmlns:a16="http://schemas.microsoft.com/office/drawing/2014/main" id="{ABF4ABB2-26AE-294A-8C12-BC99D4E2A531}"/>
              </a:ext>
            </a:extLst>
          </p:cNvPr>
          <p:cNvSpPr/>
          <p:nvPr/>
        </p:nvSpPr>
        <p:spPr>
          <a:xfrm>
            <a:off x="598546" y="2452264"/>
            <a:ext cx="2186218" cy="316992"/>
          </a:xfrm>
          <a:prstGeom prst="rect">
            <a:avLst/>
          </a:prstGeom>
          <a:solidFill>
            <a:srgbClr val="C8DDF2">
              <a:alpha val="47843"/>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3" name="Rectangle 12">
            <a:extLst>
              <a:ext uri="{FF2B5EF4-FFF2-40B4-BE49-F238E27FC236}">
                <a16:creationId xmlns:a16="http://schemas.microsoft.com/office/drawing/2014/main" id="{C8F42CCF-EA4B-0131-50AF-42A1607E3446}"/>
              </a:ext>
            </a:extLst>
          </p:cNvPr>
          <p:cNvSpPr/>
          <p:nvPr/>
        </p:nvSpPr>
        <p:spPr>
          <a:xfrm>
            <a:off x="598545" y="2834301"/>
            <a:ext cx="2529119" cy="254577"/>
          </a:xfrm>
          <a:prstGeom prst="rect">
            <a:avLst/>
          </a:prstGeom>
          <a:solidFill>
            <a:srgbClr val="FFC7DD">
              <a:alpha val="47451"/>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14" name="Rectangle 13">
            <a:extLst>
              <a:ext uri="{FF2B5EF4-FFF2-40B4-BE49-F238E27FC236}">
                <a16:creationId xmlns:a16="http://schemas.microsoft.com/office/drawing/2014/main" id="{74332312-0AEB-CFFB-5CF2-18B95ECAF71F}"/>
              </a:ext>
            </a:extLst>
          </p:cNvPr>
          <p:cNvSpPr/>
          <p:nvPr/>
        </p:nvSpPr>
        <p:spPr>
          <a:xfrm>
            <a:off x="598545" y="3088878"/>
            <a:ext cx="1017240" cy="254577"/>
          </a:xfrm>
          <a:prstGeom prst="rect">
            <a:avLst/>
          </a:prstGeom>
          <a:solidFill>
            <a:srgbClr val="FFC7DD">
              <a:alpha val="47451"/>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6" name="TextBox 5">
            <a:extLst>
              <a:ext uri="{FF2B5EF4-FFF2-40B4-BE49-F238E27FC236}">
                <a16:creationId xmlns:a16="http://schemas.microsoft.com/office/drawing/2014/main" id="{CF55A3CE-8A1D-4146-9AD4-405F598C44AB}"/>
              </a:ext>
            </a:extLst>
          </p:cNvPr>
          <p:cNvSpPr txBox="1"/>
          <p:nvPr/>
        </p:nvSpPr>
        <p:spPr>
          <a:xfrm>
            <a:off x="274798" y="1048256"/>
            <a:ext cx="3031774" cy="3170099"/>
          </a:xfrm>
          <a:prstGeom prst="rect">
            <a:avLst/>
          </a:prstGeom>
          <a:noFill/>
        </p:spPr>
        <p:txBody>
          <a:bodyPr wrap="square">
            <a:spAutoFit/>
          </a:bodyPr>
          <a:lstStyle/>
          <a:p>
            <a:pPr algn="l" rtl="0" fontAlgn="base"/>
            <a:r>
              <a:rPr lang="en-US" sz="1600" b="0" i="0" dirty="0">
                <a:effectLst/>
                <a:latin typeface="Arial" panose="020B0604020202020204" pitchFamily="34" charset="0"/>
              </a:rPr>
              <a:t>Paragraph structure:</a:t>
            </a:r>
          </a:p>
          <a:p>
            <a:pPr marL="285750" indent="-285750" algn="l" rtl="0" fontAlgn="base">
              <a:buFont typeface="Arial" panose="020B0604020202020204" pitchFamily="34" charset="0"/>
              <a:buChar char="•"/>
            </a:pPr>
            <a:r>
              <a:rPr lang="en-AU" sz="1600" u="dash"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Interacting in French</a:t>
            </a:r>
          </a:p>
          <a:p>
            <a:pPr marL="285750" indent="-285750" algn="l" rtl="0" fontAlgn="base">
              <a:buFont typeface="Arial" panose="020B0604020202020204" pitchFamily="34" charset="0"/>
              <a:buChar char="•"/>
            </a:pPr>
            <a:r>
              <a:rPr lang="en-AU"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Mediating meaning in and between languages </a:t>
            </a:r>
          </a:p>
          <a:p>
            <a:pPr marL="285750" indent="-285750" algn="l" rtl="0" fontAlgn="base">
              <a:buFont typeface="Arial" panose="020B0604020202020204" pitchFamily="34" charset="0"/>
              <a:buChar char="•"/>
            </a:pPr>
            <a:r>
              <a:rPr lang="en-US" sz="1600" u="dotted" dirty="0">
                <a:latin typeface="Arial" panose="020B0604020202020204" pitchFamily="34" charset="0"/>
              </a:rPr>
              <a:t>Creating text in French</a:t>
            </a:r>
          </a:p>
          <a:p>
            <a:pPr marL="285750" indent="-285750" algn="l" rtl="0" fontAlgn="base">
              <a:buFont typeface="Arial" panose="020B0604020202020204" pitchFamily="34" charset="0"/>
              <a:buChar char="•"/>
            </a:pPr>
            <a:r>
              <a:rPr lang="en-US" sz="1600" dirty="0">
                <a:latin typeface="Arial" panose="020B0604020202020204" pitchFamily="34" charset="0"/>
              </a:rPr>
              <a:t>Understanding systems of language </a:t>
            </a:r>
          </a:p>
          <a:p>
            <a:pPr marL="285750" indent="-285750" algn="l" rtl="0" fontAlgn="base">
              <a:buFont typeface="Arial" panose="020B0604020202020204" pitchFamily="34" charset="0"/>
              <a:buChar char="•"/>
            </a:pPr>
            <a:r>
              <a:rPr lang="en-US" sz="1600" u="sng" dirty="0">
                <a:latin typeface="Arial" panose="020B0604020202020204" pitchFamily="34" charset="0"/>
              </a:rPr>
              <a:t>Understanding the interrelationship of language and culture</a:t>
            </a:r>
            <a:endParaRPr lang="en-US" sz="1600" b="0" i="0" u="sng" dirty="0">
              <a:effectLst/>
              <a:latin typeface="Arial" panose="020B0604020202020204" pitchFamily="34" charset="0"/>
            </a:endParaRPr>
          </a:p>
        </p:txBody>
      </p:sp>
      <p:sp>
        <p:nvSpPr>
          <p:cNvPr id="2" name="Title 1">
            <a:extLst>
              <a:ext uri="{FF2B5EF4-FFF2-40B4-BE49-F238E27FC236}">
                <a16:creationId xmlns:a16="http://schemas.microsoft.com/office/drawing/2014/main" id="{B5DA4079-6901-4CD5-9951-D7837BD8954D}"/>
              </a:ext>
            </a:extLst>
          </p:cNvPr>
          <p:cNvSpPr>
            <a:spLocks noGrp="1"/>
          </p:cNvSpPr>
          <p:nvPr>
            <p:ph type="title"/>
          </p:nvPr>
        </p:nvSpPr>
        <p:spPr/>
        <p:txBody>
          <a:bodyPr/>
          <a:lstStyle/>
          <a:p>
            <a:r>
              <a:rPr lang="en-AU">
                <a:latin typeface="Arial"/>
                <a:cs typeface="Arial"/>
              </a:rPr>
              <a:t>Languages: Achievement standard structure</a:t>
            </a:r>
          </a:p>
        </p:txBody>
      </p:sp>
      <p:sp>
        <p:nvSpPr>
          <p:cNvPr id="4" name="Content Placeholder 3">
            <a:extLst>
              <a:ext uri="{FF2B5EF4-FFF2-40B4-BE49-F238E27FC236}">
                <a16:creationId xmlns:a16="http://schemas.microsoft.com/office/drawing/2014/main" id="{36465D15-1ABA-479A-BC3F-48FD2FA3BECF}"/>
              </a:ext>
            </a:extLst>
          </p:cNvPr>
          <p:cNvSpPr>
            <a:spLocks noGrp="1"/>
          </p:cNvSpPr>
          <p:nvPr>
            <p:ph idx="1"/>
          </p:nvPr>
        </p:nvSpPr>
        <p:spPr>
          <a:xfrm>
            <a:off x="3446364" y="771550"/>
            <a:ext cx="5099084" cy="3708000"/>
          </a:xfrm>
          <a:ln>
            <a:noFill/>
            <a:prstDash val="sysDash"/>
          </a:ln>
        </p:spPr>
        <p:txBody>
          <a:bodyPr>
            <a:noAutofit/>
          </a:bodyPr>
          <a:lstStyle/>
          <a:p>
            <a:r>
              <a:rPr lang="en-US" sz="1350" u="dash" dirty="0">
                <a:effectLst/>
                <a:latin typeface="Arial" panose="020B0604020202020204" pitchFamily="34" charset="0"/>
                <a:ea typeface="Arial" panose="020B0604020202020204" pitchFamily="34" charset="0"/>
              </a:rPr>
              <a:t>By the end of Year 8, students use French language to interact and collaborate with others, and to share information and plan activities in familiar contexts. They respond to others’ contributions, and recognise familiar gestures, questions and instructions in exchanges. They recognise relationships between spoken and written forms</a:t>
            </a:r>
            <a:r>
              <a:rPr lang="en-US" sz="1350" dirty="0">
                <a:effectLst/>
                <a:latin typeface="Arial" panose="020B0604020202020204" pitchFamily="34" charset="0"/>
                <a:ea typeface="Arial" panose="020B0604020202020204" pitchFamily="34" charset="0"/>
              </a:rPr>
              <a:t>. They locate and respond to information in texts and use non-verbal, visual and contextual cues to help make meaning. They respond in French or English, and demonstrate understanding of context, purpose and audience in texts. </a:t>
            </a:r>
            <a:r>
              <a:rPr lang="en-US" sz="1350" u="dotted" dirty="0">
                <a:effectLst/>
                <a:latin typeface="Arial" panose="020B0604020202020204" pitchFamily="34" charset="0"/>
                <a:ea typeface="Arial" panose="020B0604020202020204" pitchFamily="34" charset="0"/>
              </a:rPr>
              <a:t>They use familiar language, and modelled sentence and grammatical structures to create texts, and demonstrate understanding of how some language reflects cultural practices. </a:t>
            </a:r>
          </a:p>
          <a:p>
            <a:r>
              <a:rPr lang="en-US" sz="1350" dirty="0">
                <a:cs typeface="+mn-cs"/>
              </a:rPr>
              <a:t>Students approximate French sound patterns, intonation and rhythms, and demonstrate understanding that French has conventions and rules for non-verbal, spoken and written communication. They comment on aspects of French and English language structures and features, using metalanguage. </a:t>
            </a:r>
            <a:r>
              <a:rPr lang="en-US" sz="1350" u="sng" dirty="0">
                <a:effectLst/>
                <a:latin typeface="Arial" panose="020B0604020202020204" pitchFamily="34" charset="0"/>
                <a:ea typeface="Arial" panose="020B0604020202020204" pitchFamily="34" charset="0"/>
              </a:rPr>
              <a:t>They demonstrate awareness that the French language is connected with culture and identity, and that this is reflected in their own language(s), culture(s) and identity.</a:t>
            </a:r>
          </a:p>
        </p:txBody>
      </p:sp>
    </p:spTree>
    <p:extLst>
      <p:ext uri="{BB962C8B-B14F-4D97-AF65-F5344CB8AC3E}">
        <p14:creationId xmlns:p14="http://schemas.microsoft.com/office/powerpoint/2010/main" val="291864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FFEC3DD-59E6-1F47-ACA7-FBEEC766F1BF}"/>
              </a:ext>
            </a:extLst>
          </p:cNvPr>
          <p:cNvSpPr>
            <a:spLocks noGrp="1"/>
          </p:cNvSpPr>
          <p:nvPr>
            <p:ph idx="1"/>
          </p:nvPr>
        </p:nvSpPr>
        <p:spPr>
          <a:xfrm>
            <a:off x="327025" y="771550"/>
            <a:ext cx="3070515" cy="3708000"/>
          </a:xfrm>
        </p:spPr>
        <p:txBody>
          <a:bodyPr/>
          <a:lstStyle/>
          <a:p>
            <a:r>
              <a:rPr lang="en-AU" b="1" dirty="0"/>
              <a:t>Learning goal</a:t>
            </a:r>
          </a:p>
          <a:p>
            <a:r>
              <a:rPr lang="en-AU" dirty="0"/>
              <a:t>Understand the implications of changes in the Years 7–10 Australian Curriculum from v8.4 to v9.0: Languages for planning. </a:t>
            </a:r>
          </a:p>
        </p:txBody>
      </p:sp>
      <p:sp>
        <p:nvSpPr>
          <p:cNvPr id="5" name="Content Placeholder 4">
            <a:extLst>
              <a:ext uri="{FF2B5EF4-FFF2-40B4-BE49-F238E27FC236}">
                <a16:creationId xmlns:a16="http://schemas.microsoft.com/office/drawing/2014/main" id="{26024501-D1B4-56E3-A823-70EE324F9F29}"/>
              </a:ext>
            </a:extLst>
          </p:cNvPr>
          <p:cNvSpPr>
            <a:spLocks noGrp="1"/>
          </p:cNvSpPr>
          <p:nvPr>
            <p:ph sz="half" idx="4294967295"/>
          </p:nvPr>
        </p:nvSpPr>
        <p:spPr>
          <a:xfrm>
            <a:off x="4637088" y="771525"/>
            <a:ext cx="3743513" cy="3708400"/>
          </a:xfrm>
        </p:spPr>
        <p:txBody>
          <a:bodyPr>
            <a:normAutofit/>
          </a:bodyPr>
          <a:lstStyle/>
          <a:p>
            <a:r>
              <a:rPr lang="en-AU" b="1" dirty="0"/>
              <a:t>Success criteria</a:t>
            </a:r>
          </a:p>
          <a:p>
            <a:r>
              <a:rPr lang="en-AU" dirty="0"/>
              <a:t>You will know you are successful if you:</a:t>
            </a:r>
          </a:p>
          <a:p>
            <a:pPr marL="252000" indent="-252000">
              <a:buFont typeface="Arial" panose="020B0604020202020204" pitchFamily="34" charset="0"/>
              <a:buChar char="•"/>
            </a:pPr>
            <a:r>
              <a:rPr lang="en-AU" dirty="0">
                <a:ea typeface="Calibri" panose="020F0502020204030204" pitchFamily="34" charset="0"/>
              </a:rPr>
              <a:t>have</a:t>
            </a:r>
            <a:r>
              <a:rPr lang="en-AU" dirty="0">
                <a:effectLst/>
                <a:ea typeface="Calibri" panose="020F0502020204030204" pitchFamily="34" charset="0"/>
              </a:rPr>
              <a:t> more </a:t>
            </a:r>
            <a:r>
              <a:rPr lang="en-AU" b="1" dirty="0">
                <a:effectLst/>
                <a:ea typeface="Calibri" panose="020F0502020204030204" pitchFamily="34" charset="0"/>
              </a:rPr>
              <a:t>knowledge</a:t>
            </a:r>
            <a:r>
              <a:rPr lang="en-AU" dirty="0">
                <a:effectLst/>
                <a:ea typeface="Calibri" panose="020F0502020204030204" pitchFamily="34" charset="0"/>
              </a:rPr>
              <a:t> about the </a:t>
            </a:r>
            <a:r>
              <a:rPr lang="en-AU" b="1" dirty="0">
                <a:effectLst/>
                <a:ea typeface="Calibri" panose="020F0502020204030204" pitchFamily="34" charset="0"/>
              </a:rPr>
              <a:t>intent and structure </a:t>
            </a:r>
            <a:r>
              <a:rPr lang="en-AU" dirty="0">
                <a:effectLst/>
                <a:ea typeface="Calibri" panose="020F0502020204030204" pitchFamily="34" charset="0"/>
              </a:rPr>
              <a:t>of the Years 7–10 </a:t>
            </a:r>
            <a:r>
              <a:rPr lang="en-AU" dirty="0"/>
              <a:t>Australian Curriculum v9.0: Languages </a:t>
            </a:r>
            <a:endParaRPr lang="en-AU" dirty="0">
              <a:effectLst/>
              <a:ea typeface="Calibri" panose="020F0502020204030204" pitchFamily="34" charset="0"/>
            </a:endParaRPr>
          </a:p>
          <a:p>
            <a:pPr marL="252000" indent="-252000">
              <a:buFont typeface="Arial" panose="020B0604020202020204" pitchFamily="34" charset="0"/>
              <a:buChar char="•"/>
            </a:pPr>
            <a:r>
              <a:rPr lang="en-AU" dirty="0">
                <a:ea typeface="Calibri" panose="020F0502020204030204" pitchFamily="34" charset="0"/>
              </a:rPr>
              <a:t>can identify </a:t>
            </a:r>
            <a:r>
              <a:rPr lang="en-AU" b="1" dirty="0">
                <a:ea typeface="Calibri" panose="020F0502020204030204" pitchFamily="34" charset="0"/>
              </a:rPr>
              <a:t>actions for planning </a:t>
            </a:r>
            <a:r>
              <a:rPr lang="en-AU" dirty="0">
                <a:ea typeface="Calibri" panose="020F0502020204030204" pitchFamily="34" charset="0"/>
              </a:rPr>
              <a:t>in your school.</a:t>
            </a:r>
            <a:endParaRPr lang="en-AU" dirty="0">
              <a:effectLst/>
              <a:ea typeface="Calibri" panose="020F0502020204030204" pitchFamily="34" charset="0"/>
            </a:endParaRPr>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endParaRPr lang="en-AU" dirty="0"/>
          </a:p>
        </p:txBody>
      </p:sp>
      <p:cxnSp>
        <p:nvCxnSpPr>
          <p:cNvPr id="6" name="Straight Connector 5">
            <a:extLst>
              <a:ext uri="{FF2B5EF4-FFF2-40B4-BE49-F238E27FC236}">
                <a16:creationId xmlns:a16="http://schemas.microsoft.com/office/drawing/2014/main" id="{91B22DF3-9CEB-F51F-F364-0A61CBD3DBC5}"/>
              </a:ext>
            </a:extLst>
          </p:cNvPr>
          <p:cNvCxnSpPr>
            <a:cxnSpLocks/>
          </p:cNvCxnSpPr>
          <p:nvPr/>
        </p:nvCxnSpPr>
        <p:spPr>
          <a:xfrm>
            <a:off x="3985846" y="771551"/>
            <a:ext cx="0" cy="3472203"/>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8929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E9FB36-DB65-31C6-4605-FB23594B81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52887" y="722529"/>
            <a:ext cx="6638226" cy="3698441"/>
          </a:xfrm>
          <a:prstGeom prst="rect">
            <a:avLst/>
          </a:prstGeom>
        </p:spPr>
      </p:pic>
      <p:sp>
        <p:nvSpPr>
          <p:cNvPr id="2" name="Title 1">
            <a:extLst>
              <a:ext uri="{FF2B5EF4-FFF2-40B4-BE49-F238E27FC236}">
                <a16:creationId xmlns:a16="http://schemas.microsoft.com/office/drawing/2014/main" id="{58FBA86B-D14D-4E51-8F6B-B98D185937C7}"/>
              </a:ext>
            </a:extLst>
          </p:cNvPr>
          <p:cNvSpPr>
            <a:spLocks noGrp="1"/>
          </p:cNvSpPr>
          <p:nvPr>
            <p:ph type="title"/>
          </p:nvPr>
        </p:nvSpPr>
        <p:spPr/>
        <p:txBody>
          <a:bodyPr>
            <a:normAutofit/>
          </a:bodyPr>
          <a:lstStyle/>
          <a:p>
            <a:r>
              <a:rPr lang="en-AU" dirty="0"/>
              <a:t>Things you may have noticed: Years 7–8</a:t>
            </a:r>
          </a:p>
        </p:txBody>
      </p:sp>
      <p:sp>
        <p:nvSpPr>
          <p:cNvPr id="6" name="TextBox 5">
            <a:extLst>
              <a:ext uri="{FF2B5EF4-FFF2-40B4-BE49-F238E27FC236}">
                <a16:creationId xmlns:a16="http://schemas.microsoft.com/office/drawing/2014/main" id="{D3AFCA79-9EA3-448D-B194-3A684BDF0F79}"/>
              </a:ext>
            </a:extLst>
          </p:cNvPr>
          <p:cNvSpPr txBox="1"/>
          <p:nvPr/>
        </p:nvSpPr>
        <p:spPr>
          <a:xfrm>
            <a:off x="2407580" y="1277884"/>
            <a:ext cx="328000" cy="346234"/>
          </a:xfrm>
          <a:prstGeom prst="ellipse">
            <a:avLst/>
          </a:prstGeom>
          <a:solidFill>
            <a:schemeClr val="bg2"/>
          </a:solidFill>
          <a:ln>
            <a:noFill/>
          </a:ln>
        </p:spPr>
        <p:style>
          <a:lnRef idx="3">
            <a:schemeClr val="lt1"/>
          </a:lnRef>
          <a:fillRef idx="1">
            <a:schemeClr val="dk1"/>
          </a:fillRef>
          <a:effectRef idx="1">
            <a:schemeClr val="dk1"/>
          </a:effectRef>
          <a:fontRef idx="minor">
            <a:schemeClr val="lt1"/>
          </a:fontRef>
        </p:style>
        <p:txBody>
          <a:bodyPr wrap="square" rtlCol="0">
            <a:spAutoFit/>
          </a:bodyPr>
          <a:lstStyle/>
          <a:p>
            <a:pPr algn="ctr" defTabSz="914378">
              <a:spcBef>
                <a:spcPts val="0"/>
              </a:spcBef>
              <a:defRPr/>
            </a:pPr>
            <a:r>
              <a:rPr lang="en-AU" sz="1000" b="1">
                <a:solidFill>
                  <a:srgbClr val="FFFFFF"/>
                </a:solidFill>
                <a:latin typeface="Arial"/>
              </a:rPr>
              <a:t>1</a:t>
            </a:r>
            <a:endParaRPr lang="en-AU" sz="2000" b="1">
              <a:solidFill>
                <a:srgbClr val="FFFFFF"/>
              </a:solidFill>
              <a:latin typeface="Arial"/>
            </a:endParaRPr>
          </a:p>
        </p:txBody>
      </p:sp>
      <p:sp>
        <p:nvSpPr>
          <p:cNvPr id="8" name="TextBox 7">
            <a:extLst>
              <a:ext uri="{FF2B5EF4-FFF2-40B4-BE49-F238E27FC236}">
                <a16:creationId xmlns:a16="http://schemas.microsoft.com/office/drawing/2014/main" id="{F33DFAA4-EB42-426B-B27F-9083EDEE27EB}"/>
              </a:ext>
            </a:extLst>
          </p:cNvPr>
          <p:cNvSpPr txBox="1"/>
          <p:nvPr/>
        </p:nvSpPr>
        <p:spPr>
          <a:xfrm>
            <a:off x="3354948" y="4004498"/>
            <a:ext cx="328000" cy="346234"/>
          </a:xfrm>
          <a:prstGeom prst="ellipse">
            <a:avLst/>
          </a:prstGeom>
          <a:solidFill>
            <a:schemeClr val="bg2"/>
          </a:solidFill>
          <a:ln>
            <a:noFill/>
          </a:ln>
        </p:spPr>
        <p:style>
          <a:lnRef idx="3">
            <a:schemeClr val="lt1"/>
          </a:lnRef>
          <a:fillRef idx="1">
            <a:schemeClr val="dk1"/>
          </a:fillRef>
          <a:effectRef idx="1">
            <a:schemeClr val="dk1"/>
          </a:effectRef>
          <a:fontRef idx="minor">
            <a:schemeClr val="lt1"/>
          </a:fontRef>
        </p:style>
        <p:txBody>
          <a:bodyPr wrap="square" rtlCol="0">
            <a:spAutoFit/>
          </a:bodyPr>
          <a:lstStyle/>
          <a:p>
            <a:pPr algn="ctr" defTabSz="914378">
              <a:spcBef>
                <a:spcPts val="0"/>
              </a:spcBef>
              <a:defRPr/>
            </a:pPr>
            <a:r>
              <a:rPr lang="en-AU" sz="1000" b="1" dirty="0">
                <a:solidFill>
                  <a:srgbClr val="FFFFFF"/>
                </a:solidFill>
                <a:latin typeface="Arial"/>
              </a:rPr>
              <a:t>2</a:t>
            </a:r>
            <a:endParaRPr lang="en-AU" sz="2000" b="1" dirty="0">
              <a:solidFill>
                <a:srgbClr val="FFFFFF"/>
              </a:solidFill>
              <a:latin typeface="Arial"/>
            </a:endParaRPr>
          </a:p>
        </p:txBody>
      </p:sp>
      <p:sp>
        <p:nvSpPr>
          <p:cNvPr id="9" name="TextBox 8">
            <a:extLst>
              <a:ext uri="{FF2B5EF4-FFF2-40B4-BE49-F238E27FC236}">
                <a16:creationId xmlns:a16="http://schemas.microsoft.com/office/drawing/2014/main" id="{6F61F0EB-5B09-4197-8090-EB439E189878}"/>
              </a:ext>
            </a:extLst>
          </p:cNvPr>
          <p:cNvSpPr txBox="1"/>
          <p:nvPr/>
        </p:nvSpPr>
        <p:spPr>
          <a:xfrm>
            <a:off x="6412550" y="2178925"/>
            <a:ext cx="328000" cy="346234"/>
          </a:xfrm>
          <a:prstGeom prst="ellipse">
            <a:avLst/>
          </a:prstGeom>
          <a:solidFill>
            <a:schemeClr val="bg2"/>
          </a:solidFill>
          <a:ln>
            <a:noFill/>
          </a:ln>
        </p:spPr>
        <p:style>
          <a:lnRef idx="3">
            <a:schemeClr val="lt1"/>
          </a:lnRef>
          <a:fillRef idx="1">
            <a:schemeClr val="dk1"/>
          </a:fillRef>
          <a:effectRef idx="1">
            <a:schemeClr val="dk1"/>
          </a:effectRef>
          <a:fontRef idx="minor">
            <a:schemeClr val="lt1"/>
          </a:fontRef>
        </p:style>
        <p:txBody>
          <a:bodyPr wrap="square" rtlCol="0">
            <a:spAutoFit/>
          </a:bodyPr>
          <a:lstStyle/>
          <a:p>
            <a:pPr algn="ctr" defTabSz="914378">
              <a:spcBef>
                <a:spcPts val="0"/>
              </a:spcBef>
              <a:defRPr/>
            </a:pPr>
            <a:r>
              <a:rPr lang="en-AU" sz="1000" b="1">
                <a:solidFill>
                  <a:srgbClr val="FFFFFF"/>
                </a:solidFill>
                <a:latin typeface="Arial"/>
              </a:rPr>
              <a:t>3</a:t>
            </a:r>
            <a:endParaRPr lang="en-AU" sz="2000" b="1">
              <a:solidFill>
                <a:srgbClr val="FFFFFF"/>
              </a:solidFill>
              <a:latin typeface="Arial"/>
            </a:endParaRPr>
          </a:p>
        </p:txBody>
      </p:sp>
      <p:sp>
        <p:nvSpPr>
          <p:cNvPr id="10" name="TextBox 9">
            <a:extLst>
              <a:ext uri="{FF2B5EF4-FFF2-40B4-BE49-F238E27FC236}">
                <a16:creationId xmlns:a16="http://schemas.microsoft.com/office/drawing/2014/main" id="{FA939889-F743-4F54-848D-99AD2BB5A81A}"/>
              </a:ext>
            </a:extLst>
          </p:cNvPr>
          <p:cNvSpPr txBox="1"/>
          <p:nvPr/>
        </p:nvSpPr>
        <p:spPr>
          <a:xfrm>
            <a:off x="6017189" y="2668460"/>
            <a:ext cx="328000" cy="346234"/>
          </a:xfrm>
          <a:prstGeom prst="ellipse">
            <a:avLst/>
          </a:prstGeom>
          <a:solidFill>
            <a:schemeClr val="bg2"/>
          </a:solidFill>
          <a:ln>
            <a:noFill/>
          </a:ln>
        </p:spPr>
        <p:style>
          <a:lnRef idx="3">
            <a:schemeClr val="lt1"/>
          </a:lnRef>
          <a:fillRef idx="1">
            <a:schemeClr val="dk1"/>
          </a:fillRef>
          <a:effectRef idx="1">
            <a:schemeClr val="dk1"/>
          </a:effectRef>
          <a:fontRef idx="minor">
            <a:schemeClr val="lt1"/>
          </a:fontRef>
        </p:style>
        <p:txBody>
          <a:bodyPr wrap="square" rtlCol="0">
            <a:spAutoFit/>
          </a:bodyPr>
          <a:lstStyle/>
          <a:p>
            <a:pPr algn="ctr" defTabSz="914378">
              <a:spcBef>
                <a:spcPts val="0"/>
              </a:spcBef>
              <a:defRPr/>
            </a:pPr>
            <a:r>
              <a:rPr lang="en-AU" sz="1000" b="1">
                <a:solidFill>
                  <a:srgbClr val="FFFFFF"/>
                </a:solidFill>
                <a:latin typeface="Arial"/>
              </a:rPr>
              <a:t>4</a:t>
            </a:r>
            <a:endParaRPr lang="en-AU" sz="2000" b="1">
              <a:solidFill>
                <a:srgbClr val="FFFFFF"/>
              </a:solidFill>
              <a:latin typeface="Arial"/>
            </a:endParaRPr>
          </a:p>
        </p:txBody>
      </p:sp>
    </p:spTree>
    <p:extLst>
      <p:ext uri="{BB962C8B-B14F-4D97-AF65-F5344CB8AC3E}">
        <p14:creationId xmlns:p14="http://schemas.microsoft.com/office/powerpoint/2010/main" val="3309731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74D9A-994F-8E0A-B1B4-9DE2FABAB7AF}"/>
              </a:ext>
            </a:extLst>
          </p:cNvPr>
          <p:cNvSpPr>
            <a:spLocks noGrp="1"/>
          </p:cNvSpPr>
          <p:nvPr>
            <p:ph type="title"/>
          </p:nvPr>
        </p:nvSpPr>
        <p:spPr/>
        <p:txBody>
          <a:bodyPr>
            <a:normAutofit/>
          </a:bodyPr>
          <a:lstStyle/>
          <a:p>
            <a:r>
              <a:rPr lang="en-AU" dirty="0">
                <a:latin typeface="Arial"/>
                <a:cs typeface="Arial"/>
              </a:rPr>
              <a:t>Languages: Achievement standard structure</a:t>
            </a:r>
            <a:endParaRPr lang="en-AU" dirty="0"/>
          </a:p>
        </p:txBody>
      </p:sp>
      <p:sp>
        <p:nvSpPr>
          <p:cNvPr id="12" name="TextBox 11">
            <a:extLst>
              <a:ext uri="{FF2B5EF4-FFF2-40B4-BE49-F238E27FC236}">
                <a16:creationId xmlns:a16="http://schemas.microsoft.com/office/drawing/2014/main" id="{D2DE03B4-8463-B8BE-F07A-3C87F31164DC}"/>
              </a:ext>
            </a:extLst>
          </p:cNvPr>
          <p:cNvSpPr txBox="1"/>
          <p:nvPr/>
        </p:nvSpPr>
        <p:spPr>
          <a:xfrm>
            <a:off x="327025" y="4394929"/>
            <a:ext cx="7728080" cy="246221"/>
          </a:xfrm>
          <a:prstGeom prst="rect">
            <a:avLst/>
          </a:prstGeom>
          <a:noFill/>
        </p:spPr>
        <p:txBody>
          <a:bodyPr wrap="square">
            <a:spAutoFit/>
          </a:bodyPr>
          <a:lstStyle/>
          <a:p>
            <a:r>
              <a:rPr lang="en-AU" sz="1000" dirty="0">
                <a:hlinkClick r:id="rId3"/>
              </a:rPr>
              <a:t>www.qcaa.qld.edu.au/downloads/aciqv9/languages/curriculum/ac9_lang_spanish_yr7-10_as_sequence.pdf</a:t>
            </a:r>
            <a:r>
              <a:rPr lang="en-AU" sz="1000" dirty="0"/>
              <a:t> </a:t>
            </a:r>
          </a:p>
        </p:txBody>
      </p:sp>
      <p:pic>
        <p:nvPicPr>
          <p:cNvPr id="3" name="Picture 2">
            <a:extLst>
              <a:ext uri="{FF2B5EF4-FFF2-40B4-BE49-F238E27FC236}">
                <a16:creationId xmlns:a16="http://schemas.microsoft.com/office/drawing/2014/main" id="{3D21E587-372D-8AC6-684C-E68C3AA4B41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53834" y="746094"/>
            <a:ext cx="5036332" cy="3556556"/>
          </a:xfrm>
          <a:prstGeom prst="rect">
            <a:avLst/>
          </a:prstGeom>
          <a:ln>
            <a:solidFill>
              <a:schemeClr val="accent1"/>
            </a:solidFill>
          </a:ln>
          <a:effectLst>
            <a:outerShdw blurRad="50800" dist="38100" dir="2700000" algn="tl" rotWithShape="0">
              <a:schemeClr val="accent1">
                <a:alpha val="40000"/>
              </a:schemeClr>
            </a:outerShdw>
          </a:effectLst>
        </p:spPr>
      </p:pic>
    </p:spTree>
    <p:extLst>
      <p:ext uri="{BB962C8B-B14F-4D97-AF65-F5344CB8AC3E}">
        <p14:creationId xmlns:p14="http://schemas.microsoft.com/office/powerpoint/2010/main" val="990179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0228DA77-6CAB-4066-A816-8095EC94DE08}"/>
              </a:ext>
            </a:extLst>
          </p:cNvPr>
          <p:cNvSpPr txBox="1">
            <a:spLocks/>
          </p:cNvSpPr>
          <p:nvPr/>
        </p:nvSpPr>
        <p:spPr>
          <a:xfrm>
            <a:off x="270339" y="85072"/>
            <a:ext cx="8496000" cy="360000"/>
          </a:xfrm>
          <a:prstGeom prst="rect">
            <a:avLst/>
          </a:prstGeom>
        </p:spPr>
        <p:txBody>
          <a:bodyP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endParaRPr lang="en-AU"/>
          </a:p>
        </p:txBody>
      </p:sp>
      <p:grpSp>
        <p:nvGrpSpPr>
          <p:cNvPr id="6" name="Group 5">
            <a:extLst>
              <a:ext uri="{FF2B5EF4-FFF2-40B4-BE49-F238E27FC236}">
                <a16:creationId xmlns:a16="http://schemas.microsoft.com/office/drawing/2014/main" id="{76258FFA-5EB4-672E-0CB4-2E7417ED9CEC}"/>
              </a:ext>
            </a:extLst>
          </p:cNvPr>
          <p:cNvGrpSpPr/>
          <p:nvPr/>
        </p:nvGrpSpPr>
        <p:grpSpPr>
          <a:xfrm>
            <a:off x="3254568" y="634637"/>
            <a:ext cx="2634864" cy="4097158"/>
            <a:chOff x="3254568" y="537526"/>
            <a:chExt cx="2634864" cy="4097158"/>
          </a:xfrm>
        </p:grpSpPr>
        <p:grpSp>
          <p:nvGrpSpPr>
            <p:cNvPr id="4" name="Group 3">
              <a:extLst>
                <a:ext uri="{FF2B5EF4-FFF2-40B4-BE49-F238E27FC236}">
                  <a16:creationId xmlns:a16="http://schemas.microsoft.com/office/drawing/2014/main" id="{1C2BAB88-25F8-F3F9-BABE-C10F84BA2A0E}"/>
                </a:ext>
              </a:extLst>
            </p:cNvPr>
            <p:cNvGrpSpPr/>
            <p:nvPr/>
          </p:nvGrpSpPr>
          <p:grpSpPr>
            <a:xfrm>
              <a:off x="3254568" y="537526"/>
              <a:ext cx="2634864" cy="4097158"/>
              <a:chOff x="466019" y="558049"/>
              <a:chExt cx="2634864" cy="4097158"/>
            </a:xfrm>
          </p:grpSpPr>
          <p:sp>
            <p:nvSpPr>
              <p:cNvPr id="16" name="TextBox 15">
                <a:extLst>
                  <a:ext uri="{FF2B5EF4-FFF2-40B4-BE49-F238E27FC236}">
                    <a16:creationId xmlns:a16="http://schemas.microsoft.com/office/drawing/2014/main" id="{264FA9F7-5A98-46F3-8B35-029E8AFD3653}"/>
                  </a:ext>
                </a:extLst>
              </p:cNvPr>
              <p:cNvSpPr txBox="1"/>
              <p:nvPr/>
            </p:nvSpPr>
            <p:spPr>
              <a:xfrm>
                <a:off x="466019" y="3124019"/>
                <a:ext cx="2634864" cy="1531188"/>
              </a:xfrm>
              <a:prstGeom prst="rect">
                <a:avLst/>
              </a:prstGeom>
              <a:solidFill>
                <a:srgbClr val="9F218B">
                  <a:alpha val="40000"/>
                </a:srgbClr>
              </a:solidFill>
              <a:ln w="12700">
                <a:solidFill>
                  <a:schemeClr val="bg1">
                    <a:lumMod val="50000"/>
                  </a:schemeClr>
                </a:solidFill>
              </a:ln>
            </p:spPr>
            <p:txBody>
              <a:bodyPr wrap="square" lIns="91440" tIns="45720" rIns="91440" bIns="45720" rtlCol="0" anchor="t">
                <a:spAutoFit/>
              </a:bodyPr>
              <a:lstStyle/>
              <a:p>
                <a:r>
                  <a:rPr lang="en-AU" sz="1100" b="1" dirty="0">
                    <a:latin typeface="Arial"/>
                    <a:cs typeface="Arial"/>
                  </a:rPr>
                  <a:t>Curriculum elements</a:t>
                </a:r>
                <a:endParaRPr lang="en-AU" sz="1100" b="1" dirty="0">
                  <a:cs typeface="Arial" charset="0"/>
                </a:endParaRPr>
              </a:p>
              <a:p>
                <a:pPr marL="252000" indent="-252000">
                  <a:buFont typeface="Arial" panose="020B0604020202020204" pitchFamily="34" charset="0"/>
                  <a:buChar char="•"/>
                </a:pPr>
                <a:r>
                  <a:rPr lang="en-AU" sz="1100" dirty="0">
                    <a:latin typeface="Arial"/>
                    <a:cs typeface="Arial"/>
                  </a:rPr>
                  <a:t>Level description</a:t>
                </a:r>
              </a:p>
              <a:p>
                <a:pPr marL="252000" indent="-252000">
                  <a:buFont typeface="Arial" panose="020B0604020202020204" pitchFamily="34" charset="0"/>
                  <a:buChar char="•"/>
                </a:pPr>
                <a:r>
                  <a:rPr lang="en-AU" sz="1100" dirty="0">
                    <a:latin typeface="Arial"/>
                    <a:cs typeface="Arial"/>
                  </a:rPr>
                  <a:t>Achievement standard</a:t>
                </a:r>
              </a:p>
              <a:p>
                <a:pPr marL="252000" indent="-252000">
                  <a:buFont typeface="Arial" panose="020B0604020202020204" pitchFamily="34" charset="0"/>
                  <a:buChar char="•"/>
                </a:pPr>
                <a:r>
                  <a:rPr lang="en-AU" sz="1100" dirty="0">
                    <a:latin typeface="Arial"/>
                    <a:cs typeface="Arial"/>
                  </a:rPr>
                  <a:t>Strands and sub-strands</a:t>
                </a:r>
              </a:p>
              <a:p>
                <a:pPr marL="252000" indent="-252000">
                  <a:buFont typeface="Arial" panose="020B0604020202020204" pitchFamily="34" charset="0"/>
                  <a:buChar char="•"/>
                </a:pPr>
                <a:r>
                  <a:rPr lang="en-AU" sz="1100" dirty="0">
                    <a:latin typeface="Arial"/>
                    <a:cs typeface="Arial"/>
                  </a:rPr>
                  <a:t>Content descriptions</a:t>
                </a:r>
              </a:p>
              <a:p>
                <a:pPr marL="252000" indent="-252000">
                  <a:buFont typeface="Arial" panose="020B0604020202020204" pitchFamily="34" charset="0"/>
                  <a:buChar char="•"/>
                </a:pPr>
                <a:r>
                  <a:rPr lang="en-AU" sz="1100" dirty="0">
                    <a:latin typeface="Arial"/>
                    <a:cs typeface="Arial"/>
                  </a:rPr>
                  <a:t>Content elaborations </a:t>
                </a:r>
                <a:endParaRPr lang="en-AU" sz="1100" dirty="0">
                  <a:cs typeface="Arial"/>
                </a:endParaRPr>
              </a:p>
            </p:txBody>
          </p:sp>
          <p:sp>
            <p:nvSpPr>
              <p:cNvPr id="2" name="TextBox 1">
                <a:extLst>
                  <a:ext uri="{FF2B5EF4-FFF2-40B4-BE49-F238E27FC236}">
                    <a16:creationId xmlns:a16="http://schemas.microsoft.com/office/drawing/2014/main" id="{47549CC9-7A47-4CEC-A8E7-BCAA41ED316E}"/>
                  </a:ext>
                </a:extLst>
              </p:cNvPr>
              <p:cNvSpPr txBox="1"/>
              <p:nvPr/>
            </p:nvSpPr>
            <p:spPr>
              <a:xfrm>
                <a:off x="466019" y="986941"/>
                <a:ext cx="2634864" cy="2085186"/>
              </a:xfrm>
              <a:prstGeom prst="rect">
                <a:avLst/>
              </a:prstGeom>
              <a:noFill/>
              <a:ln w="12700">
                <a:solidFill>
                  <a:schemeClr val="bg1">
                    <a:lumMod val="50000"/>
                  </a:schemeClr>
                </a:solidFill>
              </a:ln>
            </p:spPr>
            <p:txBody>
              <a:bodyPr wrap="square" lIns="91440" tIns="45720" rIns="91440" bIns="45720" rtlCol="0" anchor="t">
                <a:spAutoFit/>
              </a:bodyPr>
              <a:lstStyle/>
              <a:p>
                <a:r>
                  <a:rPr lang="en-AU" sz="1100" b="1" dirty="0">
                    <a:latin typeface="Arial"/>
                    <a:cs typeface="Arial"/>
                  </a:rPr>
                  <a:t>Understand this learning area</a:t>
                </a:r>
              </a:p>
              <a:p>
                <a:pPr marL="252000" indent="-252000">
                  <a:buFont typeface="Arial" panose="020B0604020202020204" pitchFamily="34" charset="0"/>
                  <a:buChar char="•"/>
                </a:pPr>
                <a:r>
                  <a:rPr lang="en-AU" sz="1100" dirty="0">
                    <a:latin typeface="Arial"/>
                    <a:cs typeface="Arial"/>
                  </a:rPr>
                  <a:t>Introduction </a:t>
                </a:r>
                <a:endParaRPr lang="en-AU" sz="1100" dirty="0">
                  <a:cs typeface="Arial"/>
                </a:endParaRPr>
              </a:p>
              <a:p>
                <a:pPr marL="252000" indent="-252000">
                  <a:buFont typeface="Arial" panose="020B0604020202020204" pitchFamily="34" charset="0"/>
                  <a:buChar char="•"/>
                </a:pPr>
                <a:r>
                  <a:rPr lang="en-AU" sz="1100" dirty="0">
                    <a:latin typeface="Arial"/>
                    <a:cs typeface="Arial"/>
                  </a:rPr>
                  <a:t>Rationale</a:t>
                </a:r>
              </a:p>
              <a:p>
                <a:pPr marL="252000" indent="-252000">
                  <a:buFont typeface="Arial" panose="020B0604020202020204" pitchFamily="34" charset="0"/>
                  <a:buChar char="•"/>
                </a:pPr>
                <a:r>
                  <a:rPr lang="en-AU" sz="1100" dirty="0">
                    <a:latin typeface="Arial"/>
                    <a:cs typeface="Arial"/>
                  </a:rPr>
                  <a:t>Aims</a:t>
                </a:r>
              </a:p>
              <a:p>
                <a:pPr marL="252000" indent="-252000">
                  <a:buFont typeface="Arial" panose="020B0604020202020204" pitchFamily="34" charset="0"/>
                  <a:buChar char="•"/>
                </a:pPr>
                <a:r>
                  <a:rPr lang="en-AU" sz="1100" dirty="0">
                    <a:latin typeface="Arial"/>
                    <a:cs typeface="Arial"/>
                  </a:rPr>
                  <a:t>Structure </a:t>
                </a:r>
              </a:p>
              <a:p>
                <a:pPr marL="252000" indent="-252000">
                  <a:buFont typeface="Arial" panose="020B0604020202020204" pitchFamily="34" charset="0"/>
                  <a:buChar char="•"/>
                </a:pPr>
                <a:r>
                  <a:rPr lang="en-AU" sz="1100" dirty="0">
                    <a:latin typeface="Arial"/>
                    <a:cs typeface="Arial"/>
                  </a:rPr>
                  <a:t>Key considerations </a:t>
                </a:r>
                <a:endParaRPr lang="en-AU" sz="1100" dirty="0">
                  <a:cs typeface="Arial"/>
                </a:endParaRPr>
              </a:p>
              <a:p>
                <a:pPr marL="252000" indent="-252000">
                  <a:buFont typeface="Arial" panose="020B0604020202020204" pitchFamily="34" charset="0"/>
                  <a:buChar char="•"/>
                </a:pPr>
                <a:r>
                  <a:rPr lang="en-AU" sz="1100" dirty="0">
                    <a:latin typeface="Arial"/>
                    <a:cs typeface="Arial"/>
                  </a:rPr>
                  <a:t>Key connections </a:t>
                </a:r>
                <a:endParaRPr lang="en-AU" sz="1100" dirty="0">
                  <a:cs typeface="Arial"/>
                </a:endParaRPr>
              </a:p>
              <a:p>
                <a:pPr marL="252000" indent="-252000">
                  <a:buFont typeface="Arial" panose="020B0604020202020204" pitchFamily="34" charset="0"/>
                  <a:buChar char="•"/>
                </a:pPr>
                <a:r>
                  <a:rPr lang="en-AU" sz="1100" dirty="0">
                    <a:latin typeface="Arial"/>
                    <a:cs typeface="Arial"/>
                  </a:rPr>
                  <a:t>Resources</a:t>
                </a:r>
              </a:p>
            </p:txBody>
          </p:sp>
          <p:sp>
            <p:nvSpPr>
              <p:cNvPr id="11" name="TextBox 10">
                <a:extLst>
                  <a:ext uri="{FF2B5EF4-FFF2-40B4-BE49-F238E27FC236}">
                    <a16:creationId xmlns:a16="http://schemas.microsoft.com/office/drawing/2014/main" id="{57A96DA4-944E-439E-8CA8-B02C2EB0F096}"/>
                  </a:ext>
                </a:extLst>
              </p:cNvPr>
              <p:cNvSpPr txBox="1"/>
              <p:nvPr/>
            </p:nvSpPr>
            <p:spPr>
              <a:xfrm>
                <a:off x="893279" y="558049"/>
                <a:ext cx="1673021" cy="369332"/>
              </a:xfrm>
              <a:prstGeom prst="rect">
                <a:avLst/>
              </a:prstGeom>
              <a:solidFill>
                <a:srgbClr val="9F218B"/>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AU" b="1" dirty="0">
                    <a:solidFill>
                      <a:schemeClr val="bg1"/>
                    </a:solidFill>
                    <a:latin typeface="Arial" panose="020B0604020202020204" pitchFamily="34" charset="0"/>
                    <a:cs typeface="Arial" panose="020B0604020202020204" pitchFamily="34" charset="0"/>
                  </a:rPr>
                  <a:t>Version 9.0</a:t>
                </a:r>
              </a:p>
            </p:txBody>
          </p:sp>
        </p:grpSp>
        <p:sp>
          <p:nvSpPr>
            <p:cNvPr id="3" name="Rectangle 2">
              <a:extLst>
                <a:ext uri="{FF2B5EF4-FFF2-40B4-BE49-F238E27FC236}">
                  <a16:creationId xmlns:a16="http://schemas.microsoft.com/office/drawing/2014/main" id="{194C38F9-6729-4D21-5495-F7F98E58BEA7}"/>
                </a:ext>
              </a:extLst>
            </p:cNvPr>
            <p:cNvSpPr/>
            <p:nvPr/>
          </p:nvSpPr>
          <p:spPr>
            <a:xfrm>
              <a:off x="3254568" y="966418"/>
              <a:ext cx="2634864" cy="207830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5" name="TextBox 4">
            <a:extLst>
              <a:ext uri="{FF2B5EF4-FFF2-40B4-BE49-F238E27FC236}">
                <a16:creationId xmlns:a16="http://schemas.microsoft.com/office/drawing/2014/main" id="{AD16CF1C-290B-73F1-CBAC-BAD344035093}"/>
              </a:ext>
            </a:extLst>
          </p:cNvPr>
          <p:cNvSpPr txBox="1"/>
          <p:nvPr/>
        </p:nvSpPr>
        <p:spPr>
          <a:xfrm>
            <a:off x="3197486" y="3962354"/>
            <a:ext cx="2749028" cy="769441"/>
          </a:xfrm>
          <a:prstGeom prst="rect">
            <a:avLst/>
          </a:prstGeom>
          <a:solidFill>
            <a:srgbClr val="9F218B"/>
          </a:solidFill>
          <a:ln w="12700">
            <a:noFill/>
          </a:ln>
        </p:spPr>
        <p:txBody>
          <a:bodyPr wrap="square" lIns="91440" tIns="45720" rIns="91440" bIns="45720" rtlCol="0" anchor="t">
            <a:spAutoFit/>
          </a:bodyPr>
          <a:lstStyle/>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1" i="0" u="none" strike="noStrike" kern="1200" cap="none" spc="0" normalizeH="0" baseline="0" noProof="0" dirty="0">
                <a:ln>
                  <a:noFill/>
                </a:ln>
                <a:solidFill>
                  <a:srgbClr val="FFFFFF"/>
                </a:solidFill>
                <a:effectLst/>
                <a:uLnTx/>
                <a:uFillTx/>
                <a:latin typeface="Arial"/>
                <a:ea typeface="+mn-ea"/>
                <a:cs typeface="Arial"/>
              </a:rPr>
              <a:t>Strands and sub-strands</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lang="en-AU" sz="1100" b="1" dirty="0">
                <a:solidFill>
                  <a:srgbClr val="FFFFFF"/>
                </a:solidFill>
                <a:latin typeface="Arial"/>
                <a:cs typeface="Arial"/>
              </a:rPr>
              <a:t>Content descriptions </a:t>
            </a:r>
          </a:p>
          <a:p>
            <a:pPr marL="252000" marR="0" lvl="0" indent="-2520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AU" sz="1100" b="1" i="0" u="none" strike="noStrike" kern="1200" cap="none" spc="0" normalizeH="0" baseline="0" noProof="0" dirty="0">
                <a:ln>
                  <a:noFill/>
                </a:ln>
                <a:solidFill>
                  <a:srgbClr val="FFFFFF"/>
                </a:solidFill>
                <a:effectLst/>
                <a:uLnTx/>
                <a:uFillTx/>
                <a:latin typeface="Arial"/>
                <a:ea typeface="+mn-ea"/>
                <a:cs typeface="Arial"/>
              </a:rPr>
              <a:t>Content elaborations</a:t>
            </a:r>
          </a:p>
        </p:txBody>
      </p:sp>
      <p:sp>
        <p:nvSpPr>
          <p:cNvPr id="9" name="Title 8">
            <a:extLst>
              <a:ext uri="{FF2B5EF4-FFF2-40B4-BE49-F238E27FC236}">
                <a16:creationId xmlns:a16="http://schemas.microsoft.com/office/drawing/2014/main" id="{1C13B174-F107-30AB-3E7A-C6ED91E8C1E0}"/>
              </a:ext>
            </a:extLst>
          </p:cNvPr>
          <p:cNvSpPr>
            <a:spLocks noGrp="1"/>
          </p:cNvSpPr>
          <p:nvPr>
            <p:ph type="title"/>
          </p:nvPr>
        </p:nvSpPr>
        <p:spPr/>
        <p:txBody>
          <a:bodyPr>
            <a:normAutofit/>
          </a:bodyPr>
          <a:lstStyle/>
          <a:p>
            <a:r>
              <a:rPr lang="en-AU" dirty="0"/>
              <a:t>Organisation of Languages </a:t>
            </a:r>
          </a:p>
        </p:txBody>
      </p:sp>
    </p:spTree>
    <p:extLst>
      <p:ext uri="{BB962C8B-B14F-4D97-AF65-F5344CB8AC3E}">
        <p14:creationId xmlns:p14="http://schemas.microsoft.com/office/powerpoint/2010/main" val="288301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31479-C5F6-84C4-275A-F349C2A642BC}"/>
              </a:ext>
            </a:extLst>
          </p:cNvPr>
          <p:cNvSpPr>
            <a:spLocks noGrp="1"/>
          </p:cNvSpPr>
          <p:nvPr>
            <p:ph type="title"/>
          </p:nvPr>
        </p:nvSpPr>
        <p:spPr/>
        <p:txBody>
          <a:bodyPr>
            <a:normAutofit/>
          </a:bodyPr>
          <a:lstStyle/>
          <a:p>
            <a:r>
              <a:rPr lang="en-AU" sz="2400" dirty="0"/>
              <a:t>Comparison of AC v8.4 with v9.0 documents</a:t>
            </a:r>
          </a:p>
        </p:txBody>
      </p:sp>
      <p:sp>
        <p:nvSpPr>
          <p:cNvPr id="3" name="Content Placeholder 2">
            <a:extLst>
              <a:ext uri="{FF2B5EF4-FFF2-40B4-BE49-F238E27FC236}">
                <a16:creationId xmlns:a16="http://schemas.microsoft.com/office/drawing/2014/main" id="{D1DCB442-207D-A121-0DB8-0A0FE4A3514A}"/>
              </a:ext>
            </a:extLst>
          </p:cNvPr>
          <p:cNvSpPr>
            <a:spLocks noGrp="1"/>
          </p:cNvSpPr>
          <p:nvPr>
            <p:ph idx="1"/>
          </p:nvPr>
        </p:nvSpPr>
        <p:spPr>
          <a:xfrm>
            <a:off x="327025" y="771550"/>
            <a:ext cx="4018472" cy="813969"/>
          </a:xfrm>
          <a:ln>
            <a:noFill/>
          </a:ln>
        </p:spPr>
        <p:txBody>
          <a:bodyPr/>
          <a:lstStyle/>
          <a:p>
            <a:r>
              <a:rPr lang="en-AU" dirty="0"/>
              <a:t>One document for each band is available on the QCAA website.</a:t>
            </a:r>
          </a:p>
          <a:p>
            <a:endParaRPr lang="en-AU" dirty="0"/>
          </a:p>
          <a:p>
            <a:endParaRPr lang="en-AU" dirty="0"/>
          </a:p>
        </p:txBody>
      </p:sp>
      <p:sp>
        <p:nvSpPr>
          <p:cNvPr id="6" name="TextBox 5">
            <a:extLst>
              <a:ext uri="{FF2B5EF4-FFF2-40B4-BE49-F238E27FC236}">
                <a16:creationId xmlns:a16="http://schemas.microsoft.com/office/drawing/2014/main" id="{CE2306C3-2523-70D4-C8C3-91139C66B10B}"/>
              </a:ext>
            </a:extLst>
          </p:cNvPr>
          <p:cNvSpPr txBox="1"/>
          <p:nvPr/>
        </p:nvSpPr>
        <p:spPr>
          <a:xfrm>
            <a:off x="312056" y="3863283"/>
            <a:ext cx="4259944" cy="1246495"/>
          </a:xfrm>
          <a:prstGeom prst="rect">
            <a:avLst/>
          </a:prstGeom>
          <a:noFill/>
        </p:spPr>
        <p:txBody>
          <a:bodyPr wrap="square">
            <a:spAutoFit/>
          </a:bodyPr>
          <a:lstStyle/>
          <a:p>
            <a:r>
              <a:rPr lang="en-AU" sz="1000" dirty="0">
                <a:hlinkClick r:id="rId3"/>
              </a:rPr>
              <a:t>www.qcaa.qld.edu.au/p-10/aciq/version-9/learning-areas/p-10-languages/german</a:t>
            </a:r>
            <a:r>
              <a:rPr lang="en-AU" sz="1000" dirty="0"/>
              <a:t> </a:t>
            </a:r>
          </a:p>
          <a:p>
            <a:r>
              <a:rPr lang="en-AU" sz="1000" dirty="0">
                <a:hlinkClick r:id="rId4"/>
              </a:rPr>
              <a:t>www.qcaa.qld.edu.au/p-10/aciq/version-9/learning-areas/p-10-languages/indonesian</a:t>
            </a:r>
            <a:r>
              <a:rPr lang="en-AU" sz="1000" dirty="0"/>
              <a:t> </a:t>
            </a:r>
          </a:p>
          <a:p>
            <a:endParaRPr lang="en-AU" sz="1000" dirty="0"/>
          </a:p>
          <a:p>
            <a:endParaRPr lang="en-AU" sz="1000" dirty="0"/>
          </a:p>
        </p:txBody>
      </p:sp>
      <p:pic>
        <p:nvPicPr>
          <p:cNvPr id="8" name="Picture 7">
            <a:extLst>
              <a:ext uri="{FF2B5EF4-FFF2-40B4-BE49-F238E27FC236}">
                <a16:creationId xmlns:a16="http://schemas.microsoft.com/office/drawing/2014/main" id="{143A6E71-840E-B3CA-1743-C5B8175ED62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678606" y="799867"/>
            <a:ext cx="2377928" cy="3408125"/>
          </a:xfrm>
          <a:prstGeom prst="rect">
            <a:avLst/>
          </a:prstGeom>
          <a:ln>
            <a:solidFill>
              <a:schemeClr val="bg1">
                <a:lumMod val="50000"/>
              </a:schemeClr>
            </a:solidFill>
          </a:ln>
          <a:effectLst>
            <a:outerShdw blurRad="50800" dist="38100" dir="2700000" algn="tl" rotWithShape="0">
              <a:schemeClr val="accent1">
                <a:alpha val="40000"/>
              </a:schemeClr>
            </a:outerShdw>
          </a:effectLst>
        </p:spPr>
      </p:pic>
      <p:pic>
        <p:nvPicPr>
          <p:cNvPr id="9" name="Picture 8">
            <a:extLst>
              <a:ext uri="{FF2B5EF4-FFF2-40B4-BE49-F238E27FC236}">
                <a16:creationId xmlns:a16="http://schemas.microsoft.com/office/drawing/2014/main" id="{CB8C6939-997A-FBA3-B473-648D9ED9386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277309" y="1160111"/>
            <a:ext cx="2377928" cy="3391058"/>
          </a:xfrm>
          <a:prstGeom prst="rect">
            <a:avLst/>
          </a:prstGeom>
          <a:ln>
            <a:solidFill>
              <a:schemeClr val="bg1">
                <a:lumMod val="50000"/>
              </a:schemeClr>
            </a:solidFill>
          </a:ln>
          <a:effectLst>
            <a:outerShdw blurRad="50800" dist="38100" dir="2700000" algn="tl" rotWithShape="0">
              <a:schemeClr val="accent1">
                <a:alpha val="40000"/>
              </a:schemeClr>
            </a:outerShdw>
          </a:effectLst>
        </p:spPr>
      </p:pic>
    </p:spTree>
    <p:extLst>
      <p:ext uri="{BB962C8B-B14F-4D97-AF65-F5344CB8AC3E}">
        <p14:creationId xmlns:p14="http://schemas.microsoft.com/office/powerpoint/2010/main" val="4080761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31479-C5F6-84C4-275A-F349C2A642BC}"/>
              </a:ext>
            </a:extLst>
          </p:cNvPr>
          <p:cNvSpPr>
            <a:spLocks noGrp="1"/>
          </p:cNvSpPr>
          <p:nvPr>
            <p:ph type="title"/>
          </p:nvPr>
        </p:nvSpPr>
        <p:spPr/>
        <p:txBody>
          <a:bodyPr>
            <a:normAutofit/>
          </a:bodyPr>
          <a:lstStyle/>
          <a:p>
            <a:r>
              <a:rPr lang="en-AU" sz="2400" dirty="0"/>
              <a:t>New content</a:t>
            </a:r>
          </a:p>
        </p:txBody>
      </p:sp>
      <p:pic>
        <p:nvPicPr>
          <p:cNvPr id="5" name="Picture 4">
            <a:extLst>
              <a:ext uri="{FF2B5EF4-FFF2-40B4-BE49-F238E27FC236}">
                <a16:creationId xmlns:a16="http://schemas.microsoft.com/office/drawing/2014/main" id="{E91E0512-23D4-685E-E7A4-9AF43B0F7F7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2056" y="750206"/>
            <a:ext cx="5141372" cy="323081"/>
          </a:xfrm>
          <a:prstGeom prst="rect">
            <a:avLst/>
          </a:prstGeom>
        </p:spPr>
      </p:pic>
      <p:pic>
        <p:nvPicPr>
          <p:cNvPr id="7" name="Picture 6">
            <a:extLst>
              <a:ext uri="{FF2B5EF4-FFF2-40B4-BE49-F238E27FC236}">
                <a16:creationId xmlns:a16="http://schemas.microsoft.com/office/drawing/2014/main" id="{F438E2F2-1391-56DB-8B0A-384E0F19471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8259" y="1600316"/>
            <a:ext cx="7030387" cy="2135349"/>
          </a:xfrm>
          <a:prstGeom prst="rect">
            <a:avLst/>
          </a:prstGeom>
          <a:ln>
            <a:solidFill>
              <a:schemeClr val="bg1">
                <a:lumMod val="50000"/>
              </a:schemeClr>
            </a:solidFill>
          </a:ln>
          <a:effectLst>
            <a:outerShdw blurRad="50800" dist="38100" dir="2700000" algn="tl" rotWithShape="0">
              <a:schemeClr val="accent1">
                <a:alpha val="40000"/>
              </a:schemeClr>
            </a:outerShdw>
          </a:effectLst>
        </p:spPr>
      </p:pic>
      <p:sp>
        <p:nvSpPr>
          <p:cNvPr id="9" name="Rectangle 8">
            <a:extLst>
              <a:ext uri="{FF2B5EF4-FFF2-40B4-BE49-F238E27FC236}">
                <a16:creationId xmlns:a16="http://schemas.microsoft.com/office/drawing/2014/main" id="{5BE196DC-8BE8-A855-1931-D24EC02BB089}"/>
              </a:ext>
            </a:extLst>
          </p:cNvPr>
          <p:cNvSpPr/>
          <p:nvPr/>
        </p:nvSpPr>
        <p:spPr>
          <a:xfrm flipV="1">
            <a:off x="938258" y="2124391"/>
            <a:ext cx="7030387" cy="1611273"/>
          </a:xfrm>
          <a:prstGeom prst="rect">
            <a:avLst/>
          </a:prstGeom>
          <a:solidFill>
            <a:schemeClr val="accent1">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8133F2C6-DAFA-196A-EF93-60F31A1102CD}"/>
              </a:ext>
            </a:extLst>
          </p:cNvPr>
          <p:cNvSpPr/>
          <p:nvPr/>
        </p:nvSpPr>
        <p:spPr>
          <a:xfrm flipV="1">
            <a:off x="938257" y="1594112"/>
            <a:ext cx="3493534" cy="536483"/>
          </a:xfrm>
          <a:prstGeom prst="rect">
            <a:avLst/>
          </a:prstGeom>
          <a:solidFill>
            <a:schemeClr val="accent1">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21958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8CFF3E-6F7F-AF06-5323-9B1A0839F8E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7838" y="1299691"/>
            <a:ext cx="6598920" cy="3061731"/>
          </a:xfrm>
          <a:prstGeom prst="rect">
            <a:avLst/>
          </a:prstGeom>
          <a:ln>
            <a:solidFill>
              <a:schemeClr val="bg1">
                <a:lumMod val="50000"/>
              </a:schemeClr>
            </a:solidFill>
          </a:ln>
          <a:effectLst>
            <a:outerShdw blurRad="50800" dist="38100" dir="2700000" algn="tl" rotWithShape="0">
              <a:schemeClr val="accent1">
                <a:alpha val="40000"/>
              </a:schemeClr>
            </a:outerShdw>
          </a:effectLst>
        </p:spPr>
      </p:pic>
      <p:sp>
        <p:nvSpPr>
          <p:cNvPr id="2" name="Title 1">
            <a:extLst>
              <a:ext uri="{FF2B5EF4-FFF2-40B4-BE49-F238E27FC236}">
                <a16:creationId xmlns:a16="http://schemas.microsoft.com/office/drawing/2014/main" id="{47731479-C5F6-84C4-275A-F349C2A642BC}"/>
              </a:ext>
            </a:extLst>
          </p:cNvPr>
          <p:cNvSpPr>
            <a:spLocks noGrp="1"/>
          </p:cNvSpPr>
          <p:nvPr>
            <p:ph type="title"/>
          </p:nvPr>
        </p:nvSpPr>
        <p:spPr/>
        <p:txBody>
          <a:bodyPr>
            <a:normAutofit/>
          </a:bodyPr>
          <a:lstStyle/>
          <a:p>
            <a:r>
              <a:rPr lang="en-AU" sz="2400" dirty="0"/>
              <a:t>Refined content</a:t>
            </a:r>
          </a:p>
        </p:txBody>
      </p:sp>
      <p:pic>
        <p:nvPicPr>
          <p:cNvPr id="5" name="Picture 4">
            <a:extLst>
              <a:ext uri="{FF2B5EF4-FFF2-40B4-BE49-F238E27FC236}">
                <a16:creationId xmlns:a16="http://schemas.microsoft.com/office/drawing/2014/main" id="{E91E0512-23D4-685E-E7A4-9AF43B0F7F7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2056" y="750206"/>
            <a:ext cx="5141372" cy="323081"/>
          </a:xfrm>
          <a:prstGeom prst="rect">
            <a:avLst/>
          </a:prstGeom>
        </p:spPr>
      </p:pic>
      <p:sp>
        <p:nvSpPr>
          <p:cNvPr id="4" name="Rectangle 3">
            <a:extLst>
              <a:ext uri="{FF2B5EF4-FFF2-40B4-BE49-F238E27FC236}">
                <a16:creationId xmlns:a16="http://schemas.microsoft.com/office/drawing/2014/main" id="{3CF476BC-56E9-0E21-35A8-D822C4662007}"/>
              </a:ext>
            </a:extLst>
          </p:cNvPr>
          <p:cNvSpPr/>
          <p:nvPr/>
        </p:nvSpPr>
        <p:spPr>
          <a:xfrm flipV="1">
            <a:off x="1446962" y="3381692"/>
            <a:ext cx="5215095" cy="979730"/>
          </a:xfrm>
          <a:prstGeom prst="rect">
            <a:avLst/>
          </a:prstGeom>
          <a:solidFill>
            <a:schemeClr val="accent1">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23605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8CFF3E-6F7F-AF06-5323-9B1A0839F8E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7838" y="1299691"/>
            <a:ext cx="6598920" cy="3061731"/>
          </a:xfrm>
          <a:prstGeom prst="rect">
            <a:avLst/>
          </a:prstGeom>
          <a:ln>
            <a:solidFill>
              <a:schemeClr val="bg1">
                <a:lumMod val="50000"/>
              </a:schemeClr>
            </a:solidFill>
          </a:ln>
          <a:effectLst>
            <a:outerShdw blurRad="50800" dist="38100" dir="2700000" algn="tl" rotWithShape="0">
              <a:schemeClr val="accent1">
                <a:alpha val="40000"/>
              </a:schemeClr>
            </a:outerShdw>
          </a:effectLst>
        </p:spPr>
      </p:pic>
      <p:sp>
        <p:nvSpPr>
          <p:cNvPr id="2" name="Title 1">
            <a:extLst>
              <a:ext uri="{FF2B5EF4-FFF2-40B4-BE49-F238E27FC236}">
                <a16:creationId xmlns:a16="http://schemas.microsoft.com/office/drawing/2014/main" id="{47731479-C5F6-84C4-275A-F349C2A642BC}"/>
              </a:ext>
            </a:extLst>
          </p:cNvPr>
          <p:cNvSpPr>
            <a:spLocks noGrp="1"/>
          </p:cNvSpPr>
          <p:nvPr>
            <p:ph type="title"/>
          </p:nvPr>
        </p:nvSpPr>
        <p:spPr/>
        <p:txBody>
          <a:bodyPr>
            <a:normAutofit/>
          </a:bodyPr>
          <a:lstStyle/>
          <a:p>
            <a:r>
              <a:rPr lang="en-AU" sz="2400" dirty="0"/>
              <a:t>Removed content</a:t>
            </a:r>
          </a:p>
        </p:txBody>
      </p:sp>
      <p:pic>
        <p:nvPicPr>
          <p:cNvPr id="5" name="Picture 4">
            <a:extLst>
              <a:ext uri="{FF2B5EF4-FFF2-40B4-BE49-F238E27FC236}">
                <a16:creationId xmlns:a16="http://schemas.microsoft.com/office/drawing/2014/main" id="{E91E0512-23D4-685E-E7A4-9AF43B0F7F7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2056" y="750206"/>
            <a:ext cx="5141372" cy="323081"/>
          </a:xfrm>
          <a:prstGeom prst="rect">
            <a:avLst/>
          </a:prstGeom>
        </p:spPr>
      </p:pic>
      <p:sp>
        <p:nvSpPr>
          <p:cNvPr id="4" name="Rectangle 3">
            <a:extLst>
              <a:ext uri="{FF2B5EF4-FFF2-40B4-BE49-F238E27FC236}">
                <a16:creationId xmlns:a16="http://schemas.microsoft.com/office/drawing/2014/main" id="{3CF476BC-56E9-0E21-35A8-D822C4662007}"/>
              </a:ext>
            </a:extLst>
          </p:cNvPr>
          <p:cNvSpPr/>
          <p:nvPr/>
        </p:nvSpPr>
        <p:spPr>
          <a:xfrm flipV="1">
            <a:off x="977838" y="1299691"/>
            <a:ext cx="6598920" cy="2075969"/>
          </a:xfrm>
          <a:prstGeom prst="rect">
            <a:avLst/>
          </a:prstGeom>
          <a:solidFill>
            <a:schemeClr val="accent1">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a:p>
        </p:txBody>
      </p:sp>
      <p:sp>
        <p:nvSpPr>
          <p:cNvPr id="3" name="Rectangle 2">
            <a:extLst>
              <a:ext uri="{FF2B5EF4-FFF2-40B4-BE49-F238E27FC236}">
                <a16:creationId xmlns:a16="http://schemas.microsoft.com/office/drawing/2014/main" id="{4B7264F2-977C-B23B-2583-17C9DE62A01A}"/>
              </a:ext>
            </a:extLst>
          </p:cNvPr>
          <p:cNvSpPr/>
          <p:nvPr/>
        </p:nvSpPr>
        <p:spPr>
          <a:xfrm flipV="1">
            <a:off x="4128868" y="3375658"/>
            <a:ext cx="3447890" cy="985763"/>
          </a:xfrm>
          <a:prstGeom prst="rect">
            <a:avLst/>
          </a:prstGeom>
          <a:solidFill>
            <a:schemeClr val="accent1">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416364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871B271-E705-FB2C-65B1-A72A27754BC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445381" y="1295400"/>
            <a:ext cx="7759296" cy="2733930"/>
          </a:xfrm>
          <a:prstGeom prst="rect">
            <a:avLst/>
          </a:prstGeom>
          <a:ln>
            <a:solidFill>
              <a:schemeClr val="bg1">
                <a:lumMod val="50000"/>
              </a:schemeClr>
            </a:solidFill>
          </a:ln>
          <a:effectLst>
            <a:outerShdw blurRad="50800" dist="38100" dir="2700000" algn="tl" rotWithShape="0">
              <a:schemeClr val="accent1">
                <a:alpha val="40000"/>
              </a:schemeClr>
            </a:outerShdw>
          </a:effectLst>
        </p:spPr>
      </p:pic>
      <p:sp>
        <p:nvSpPr>
          <p:cNvPr id="2" name="Title 1">
            <a:extLst>
              <a:ext uri="{FF2B5EF4-FFF2-40B4-BE49-F238E27FC236}">
                <a16:creationId xmlns:a16="http://schemas.microsoft.com/office/drawing/2014/main" id="{47731479-C5F6-84C4-275A-F349C2A642BC}"/>
              </a:ext>
            </a:extLst>
          </p:cNvPr>
          <p:cNvSpPr>
            <a:spLocks noGrp="1"/>
          </p:cNvSpPr>
          <p:nvPr>
            <p:ph type="title"/>
          </p:nvPr>
        </p:nvSpPr>
        <p:spPr/>
        <p:txBody>
          <a:bodyPr>
            <a:normAutofit/>
          </a:bodyPr>
          <a:lstStyle/>
          <a:p>
            <a:r>
              <a:rPr lang="en-AU" sz="2400" dirty="0"/>
              <a:t>Removed content</a:t>
            </a:r>
          </a:p>
        </p:txBody>
      </p:sp>
      <p:pic>
        <p:nvPicPr>
          <p:cNvPr id="5" name="Picture 4">
            <a:extLst>
              <a:ext uri="{FF2B5EF4-FFF2-40B4-BE49-F238E27FC236}">
                <a16:creationId xmlns:a16="http://schemas.microsoft.com/office/drawing/2014/main" id="{E91E0512-23D4-685E-E7A4-9AF43B0F7F7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2056" y="750206"/>
            <a:ext cx="5141372" cy="323081"/>
          </a:xfrm>
          <a:prstGeom prst="rect">
            <a:avLst/>
          </a:prstGeom>
        </p:spPr>
      </p:pic>
      <p:sp>
        <p:nvSpPr>
          <p:cNvPr id="4" name="Rectangle 3">
            <a:extLst>
              <a:ext uri="{FF2B5EF4-FFF2-40B4-BE49-F238E27FC236}">
                <a16:creationId xmlns:a16="http://schemas.microsoft.com/office/drawing/2014/main" id="{3CF476BC-56E9-0E21-35A8-D822C4662007}"/>
              </a:ext>
            </a:extLst>
          </p:cNvPr>
          <p:cNvSpPr/>
          <p:nvPr/>
        </p:nvSpPr>
        <p:spPr>
          <a:xfrm flipV="1">
            <a:off x="445381" y="3299457"/>
            <a:ext cx="7710872" cy="726865"/>
          </a:xfrm>
          <a:prstGeom prst="rect">
            <a:avLst/>
          </a:prstGeom>
          <a:solidFill>
            <a:schemeClr val="accent1">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a:p>
        </p:txBody>
      </p:sp>
      <p:sp>
        <p:nvSpPr>
          <p:cNvPr id="7" name="Rectangle 6">
            <a:extLst>
              <a:ext uri="{FF2B5EF4-FFF2-40B4-BE49-F238E27FC236}">
                <a16:creationId xmlns:a16="http://schemas.microsoft.com/office/drawing/2014/main" id="{9AE66B26-5453-CE52-0C30-914A2B286607}"/>
              </a:ext>
            </a:extLst>
          </p:cNvPr>
          <p:cNvSpPr/>
          <p:nvPr/>
        </p:nvSpPr>
        <p:spPr>
          <a:xfrm flipV="1">
            <a:off x="445381" y="1286408"/>
            <a:ext cx="7710872" cy="1148732"/>
          </a:xfrm>
          <a:prstGeom prst="rect">
            <a:avLst/>
          </a:prstGeom>
          <a:solidFill>
            <a:schemeClr val="accent1">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6F76BD89-1234-16D8-BEDB-7128043F6B2E}"/>
              </a:ext>
            </a:extLst>
          </p:cNvPr>
          <p:cNvSpPr/>
          <p:nvPr/>
        </p:nvSpPr>
        <p:spPr>
          <a:xfrm flipV="1">
            <a:off x="4298169" y="2435140"/>
            <a:ext cx="3858083" cy="861309"/>
          </a:xfrm>
          <a:prstGeom prst="rect">
            <a:avLst/>
          </a:prstGeom>
          <a:solidFill>
            <a:schemeClr val="accent1">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3ECB703A-A93A-C257-3E1A-B533C29549E9}"/>
              </a:ext>
            </a:extLst>
          </p:cNvPr>
          <p:cNvSpPr/>
          <p:nvPr/>
        </p:nvSpPr>
        <p:spPr>
          <a:xfrm flipV="1">
            <a:off x="440086" y="2435140"/>
            <a:ext cx="547662" cy="870300"/>
          </a:xfrm>
          <a:prstGeom prst="rect">
            <a:avLst/>
          </a:prstGeom>
          <a:solidFill>
            <a:schemeClr val="accent1">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073392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871B271-E705-FB2C-65B1-A72A27754BC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445381" y="1295400"/>
            <a:ext cx="7759296" cy="2733930"/>
          </a:xfrm>
          <a:prstGeom prst="rect">
            <a:avLst/>
          </a:prstGeom>
          <a:ln>
            <a:solidFill>
              <a:schemeClr val="bg1">
                <a:lumMod val="50000"/>
              </a:schemeClr>
            </a:solidFill>
          </a:ln>
          <a:effectLst>
            <a:outerShdw blurRad="50800" dist="38100" dir="2700000" algn="tl" rotWithShape="0">
              <a:schemeClr val="accent1">
                <a:alpha val="40000"/>
              </a:schemeClr>
            </a:outerShdw>
          </a:effectLst>
        </p:spPr>
      </p:pic>
      <p:sp>
        <p:nvSpPr>
          <p:cNvPr id="2" name="Title 1">
            <a:extLst>
              <a:ext uri="{FF2B5EF4-FFF2-40B4-BE49-F238E27FC236}">
                <a16:creationId xmlns:a16="http://schemas.microsoft.com/office/drawing/2014/main" id="{47731479-C5F6-84C4-275A-F349C2A642BC}"/>
              </a:ext>
            </a:extLst>
          </p:cNvPr>
          <p:cNvSpPr>
            <a:spLocks noGrp="1"/>
          </p:cNvSpPr>
          <p:nvPr>
            <p:ph type="title"/>
          </p:nvPr>
        </p:nvSpPr>
        <p:spPr/>
        <p:txBody>
          <a:bodyPr>
            <a:normAutofit/>
          </a:bodyPr>
          <a:lstStyle/>
          <a:p>
            <a:r>
              <a:rPr lang="en-AU" sz="2400" dirty="0"/>
              <a:t>Removed content</a:t>
            </a:r>
          </a:p>
        </p:txBody>
      </p:sp>
      <p:pic>
        <p:nvPicPr>
          <p:cNvPr id="5" name="Picture 4">
            <a:extLst>
              <a:ext uri="{FF2B5EF4-FFF2-40B4-BE49-F238E27FC236}">
                <a16:creationId xmlns:a16="http://schemas.microsoft.com/office/drawing/2014/main" id="{E91E0512-23D4-685E-E7A4-9AF43B0F7F7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2056" y="750206"/>
            <a:ext cx="5141372" cy="323081"/>
          </a:xfrm>
          <a:prstGeom prst="rect">
            <a:avLst/>
          </a:prstGeom>
        </p:spPr>
      </p:pic>
      <p:sp>
        <p:nvSpPr>
          <p:cNvPr id="4" name="Rectangle 3">
            <a:extLst>
              <a:ext uri="{FF2B5EF4-FFF2-40B4-BE49-F238E27FC236}">
                <a16:creationId xmlns:a16="http://schemas.microsoft.com/office/drawing/2014/main" id="{3CF476BC-56E9-0E21-35A8-D822C4662007}"/>
              </a:ext>
            </a:extLst>
          </p:cNvPr>
          <p:cNvSpPr/>
          <p:nvPr/>
        </p:nvSpPr>
        <p:spPr>
          <a:xfrm flipV="1">
            <a:off x="1010651" y="3296448"/>
            <a:ext cx="7140305" cy="414091"/>
          </a:xfrm>
          <a:prstGeom prst="rect">
            <a:avLst/>
          </a:prstGeom>
          <a:solidFill>
            <a:schemeClr val="accent1">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a:p>
        </p:txBody>
      </p:sp>
      <p:sp>
        <p:nvSpPr>
          <p:cNvPr id="7" name="Rectangle 6">
            <a:extLst>
              <a:ext uri="{FF2B5EF4-FFF2-40B4-BE49-F238E27FC236}">
                <a16:creationId xmlns:a16="http://schemas.microsoft.com/office/drawing/2014/main" id="{9AE66B26-5453-CE52-0C30-914A2B286607}"/>
              </a:ext>
            </a:extLst>
          </p:cNvPr>
          <p:cNvSpPr/>
          <p:nvPr/>
        </p:nvSpPr>
        <p:spPr>
          <a:xfrm flipV="1">
            <a:off x="1010650" y="2175307"/>
            <a:ext cx="3287517" cy="683355"/>
          </a:xfrm>
          <a:prstGeom prst="rect">
            <a:avLst/>
          </a:prstGeom>
          <a:solidFill>
            <a:schemeClr val="accent1">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6F76BD89-1234-16D8-BEDB-7128043F6B2E}"/>
              </a:ext>
            </a:extLst>
          </p:cNvPr>
          <p:cNvSpPr/>
          <p:nvPr/>
        </p:nvSpPr>
        <p:spPr>
          <a:xfrm flipV="1">
            <a:off x="4298169" y="1295399"/>
            <a:ext cx="3858083" cy="2001049"/>
          </a:xfrm>
          <a:prstGeom prst="rect">
            <a:avLst/>
          </a:prstGeom>
          <a:solidFill>
            <a:schemeClr val="accent1">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3ECB703A-A93A-C257-3E1A-B533C29549E9}"/>
              </a:ext>
            </a:extLst>
          </p:cNvPr>
          <p:cNvSpPr/>
          <p:nvPr/>
        </p:nvSpPr>
        <p:spPr>
          <a:xfrm flipV="1">
            <a:off x="440085" y="1295396"/>
            <a:ext cx="570567" cy="2733929"/>
          </a:xfrm>
          <a:prstGeom prst="rect">
            <a:avLst/>
          </a:prstGeom>
          <a:solidFill>
            <a:schemeClr val="accent1">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a:p>
        </p:txBody>
      </p:sp>
      <p:sp>
        <p:nvSpPr>
          <p:cNvPr id="3" name="Rectangle 2">
            <a:extLst>
              <a:ext uri="{FF2B5EF4-FFF2-40B4-BE49-F238E27FC236}">
                <a16:creationId xmlns:a16="http://schemas.microsoft.com/office/drawing/2014/main" id="{23A8C58B-C6E3-DD9C-05E6-693519A7891D}"/>
              </a:ext>
            </a:extLst>
          </p:cNvPr>
          <p:cNvSpPr/>
          <p:nvPr/>
        </p:nvSpPr>
        <p:spPr>
          <a:xfrm flipV="1">
            <a:off x="1010652" y="1292388"/>
            <a:ext cx="3287516" cy="570099"/>
          </a:xfrm>
          <a:prstGeom prst="rect">
            <a:avLst/>
          </a:prstGeom>
          <a:solidFill>
            <a:schemeClr val="accent1">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B690151C-CA65-AED1-023B-84066F7A70B6}"/>
              </a:ext>
            </a:extLst>
          </p:cNvPr>
          <p:cNvSpPr/>
          <p:nvPr/>
        </p:nvSpPr>
        <p:spPr>
          <a:xfrm flipV="1">
            <a:off x="4298167" y="3709937"/>
            <a:ext cx="3852789" cy="319387"/>
          </a:xfrm>
          <a:prstGeom prst="rect">
            <a:avLst/>
          </a:prstGeom>
          <a:solidFill>
            <a:schemeClr val="accent1">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a:p>
        </p:txBody>
      </p:sp>
      <p:sp>
        <p:nvSpPr>
          <p:cNvPr id="11" name="Arrow: Right 10">
            <a:extLst>
              <a:ext uri="{FF2B5EF4-FFF2-40B4-BE49-F238E27FC236}">
                <a16:creationId xmlns:a16="http://schemas.microsoft.com/office/drawing/2014/main" id="{1EED1F62-F279-0AC3-5473-D3242CBAC37B}"/>
              </a:ext>
            </a:extLst>
          </p:cNvPr>
          <p:cNvSpPr/>
          <p:nvPr/>
        </p:nvSpPr>
        <p:spPr>
          <a:xfrm rot="2135468">
            <a:off x="359024" y="1488679"/>
            <a:ext cx="775015" cy="570099"/>
          </a:xfrm>
          <a:prstGeom prst="rightArrow">
            <a:avLst/>
          </a:prstGeom>
          <a:solidFill>
            <a:srgbClr val="9F218B"/>
          </a:solidFill>
          <a:ln>
            <a:solidFill>
              <a:srgbClr val="9F218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053470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FA593E-0CAA-AE0D-750C-391A04003B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AA88C5-20A3-E4B9-BB41-FFDB04B2D3F1}"/>
              </a:ext>
            </a:extLst>
          </p:cNvPr>
          <p:cNvSpPr>
            <a:spLocks noGrp="1"/>
          </p:cNvSpPr>
          <p:nvPr>
            <p:ph type="title"/>
          </p:nvPr>
        </p:nvSpPr>
        <p:spPr/>
        <p:txBody>
          <a:bodyPr/>
          <a:lstStyle/>
          <a:p>
            <a:r>
              <a:rPr lang="en-AU"/>
              <a:t>Outline</a:t>
            </a:r>
          </a:p>
        </p:txBody>
      </p:sp>
      <p:graphicFrame>
        <p:nvGraphicFramePr>
          <p:cNvPr id="4" name="Content Placeholder 3">
            <a:extLst>
              <a:ext uri="{FF2B5EF4-FFF2-40B4-BE49-F238E27FC236}">
                <a16:creationId xmlns:a16="http://schemas.microsoft.com/office/drawing/2014/main" id="{1328A99C-C05F-01E8-36E1-6658BCECD5C8}"/>
              </a:ext>
            </a:extLst>
          </p:cNvPr>
          <p:cNvGraphicFramePr>
            <a:graphicFrameLocks noGrp="1"/>
          </p:cNvGraphicFramePr>
          <p:nvPr>
            <p:ph idx="1"/>
            <p:extLst>
              <p:ext uri="{D42A27DB-BD31-4B8C-83A1-F6EECF244321}">
                <p14:modId xmlns:p14="http://schemas.microsoft.com/office/powerpoint/2010/main" val="1506774760"/>
              </p:ext>
            </p:extLst>
          </p:nvPr>
        </p:nvGraphicFramePr>
        <p:xfrm>
          <a:off x="327025" y="771525"/>
          <a:ext cx="8496300" cy="370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2622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C3DAB-75A0-BC39-A5D2-12C59F2597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A7911A-E3BC-EF92-2D2D-742C524CD158}"/>
              </a:ext>
            </a:extLst>
          </p:cNvPr>
          <p:cNvSpPr>
            <a:spLocks noGrp="1"/>
          </p:cNvSpPr>
          <p:nvPr>
            <p:ph type="title"/>
          </p:nvPr>
        </p:nvSpPr>
        <p:spPr/>
        <p:txBody>
          <a:bodyPr/>
          <a:lstStyle/>
          <a:p>
            <a:r>
              <a:rPr lang="en-AU"/>
              <a:t>Outline</a:t>
            </a:r>
          </a:p>
        </p:txBody>
      </p:sp>
      <p:graphicFrame>
        <p:nvGraphicFramePr>
          <p:cNvPr id="4" name="Content Placeholder 3">
            <a:extLst>
              <a:ext uri="{FF2B5EF4-FFF2-40B4-BE49-F238E27FC236}">
                <a16:creationId xmlns:a16="http://schemas.microsoft.com/office/drawing/2014/main" id="{44D606F4-E08A-7C85-0B2A-FB7B23D62A23}"/>
              </a:ext>
            </a:extLst>
          </p:cNvPr>
          <p:cNvGraphicFramePr>
            <a:graphicFrameLocks noGrp="1"/>
          </p:cNvGraphicFramePr>
          <p:nvPr>
            <p:ph idx="1"/>
            <p:extLst>
              <p:ext uri="{D42A27DB-BD31-4B8C-83A1-F6EECF244321}">
                <p14:modId xmlns:p14="http://schemas.microsoft.com/office/powerpoint/2010/main" val="316053518"/>
              </p:ext>
            </p:extLst>
          </p:nvPr>
        </p:nvGraphicFramePr>
        <p:xfrm>
          <a:off x="327025" y="771525"/>
          <a:ext cx="8496300" cy="370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7725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5FD7C-4926-49FE-ADEF-E989BFE3D7BD}"/>
              </a:ext>
            </a:extLst>
          </p:cNvPr>
          <p:cNvSpPr>
            <a:spLocks noGrp="1"/>
          </p:cNvSpPr>
          <p:nvPr>
            <p:ph type="title"/>
          </p:nvPr>
        </p:nvSpPr>
        <p:spPr/>
        <p:txBody>
          <a:bodyPr>
            <a:normAutofit fontScale="90000"/>
          </a:bodyPr>
          <a:lstStyle/>
          <a:p>
            <a:r>
              <a:rPr lang="en-US" b="1" dirty="0"/>
              <a:t>Australian Curriculum in Queensland (</a:t>
            </a:r>
            <a:r>
              <a:rPr lang="en-US" b="1" dirty="0" err="1"/>
              <a:t>ACiQ</a:t>
            </a:r>
            <a:r>
              <a:rPr lang="en-US" b="1" dirty="0"/>
              <a:t>)</a:t>
            </a:r>
            <a:br>
              <a:rPr lang="en-US" b="1" dirty="0"/>
            </a:br>
            <a:r>
              <a:rPr lang="en-US" b="1" dirty="0"/>
              <a:t>v9.0 webpages</a:t>
            </a:r>
            <a:endParaRPr lang="en-AU" b="0" dirty="0"/>
          </a:p>
        </p:txBody>
      </p:sp>
      <p:sp>
        <p:nvSpPr>
          <p:cNvPr id="5" name="Content Placeholder 2">
            <a:extLst>
              <a:ext uri="{FF2B5EF4-FFF2-40B4-BE49-F238E27FC236}">
                <a16:creationId xmlns:a16="http://schemas.microsoft.com/office/drawing/2014/main" id="{C046D8BA-61D4-4937-B314-86EC1F248308}"/>
              </a:ext>
            </a:extLst>
          </p:cNvPr>
          <p:cNvSpPr txBox="1">
            <a:spLocks/>
          </p:cNvSpPr>
          <p:nvPr/>
        </p:nvSpPr>
        <p:spPr>
          <a:xfrm>
            <a:off x="327027" y="1131591"/>
            <a:ext cx="3164855" cy="1509520"/>
          </a:xfrm>
          <a:prstGeom prst="rect">
            <a:avLst/>
          </a:prstGeom>
        </p:spPr>
        <p:txBody>
          <a:bodyPr/>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marL="0" marR="0" lvl="0" indent="0" algn="l" defTabSz="914355" rtl="0" eaLnBrk="1" fontAlgn="auto" latinLnBrk="0" hangingPunct="1">
              <a:lnSpc>
                <a:spcPct val="100000"/>
              </a:lnSpc>
              <a:spcBef>
                <a:spcPts val="600"/>
              </a:spcBef>
              <a:spcAft>
                <a:spcPts val="0"/>
              </a:spcAft>
              <a:buClrTx/>
              <a:buSzTx/>
              <a:buFontTx/>
              <a:buNone/>
              <a:tabLst/>
              <a:defRPr/>
            </a:pPr>
            <a:endParaRPr kumimoji="0" lang="en-AU"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453A5640-BFA4-4BFF-85BA-93E066DDAD2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12000" y="987750"/>
            <a:ext cx="6120000" cy="3168000"/>
          </a:xfrm>
          <a:prstGeom prst="rect">
            <a:avLst/>
          </a:prstGeom>
          <a:ln>
            <a:solidFill>
              <a:schemeClr val="accent1"/>
            </a:solidFill>
          </a:ln>
          <a:effectLst>
            <a:outerShdw blurRad="50800" dist="38100" dir="2700000" algn="tl" rotWithShape="0">
              <a:schemeClr val="accent1">
                <a:alpha val="40000"/>
              </a:schemeClr>
            </a:outerShdw>
          </a:effectLst>
        </p:spPr>
      </p:pic>
      <p:sp>
        <p:nvSpPr>
          <p:cNvPr id="6" name="TextBox 5">
            <a:extLst>
              <a:ext uri="{FF2B5EF4-FFF2-40B4-BE49-F238E27FC236}">
                <a16:creationId xmlns:a16="http://schemas.microsoft.com/office/drawing/2014/main" id="{699A6B4E-0A3A-8640-8DA7-DC19FDFCFE47}"/>
              </a:ext>
            </a:extLst>
          </p:cNvPr>
          <p:cNvSpPr txBox="1"/>
          <p:nvPr/>
        </p:nvSpPr>
        <p:spPr>
          <a:xfrm>
            <a:off x="240262" y="4341977"/>
            <a:ext cx="8119965" cy="246221"/>
          </a:xfrm>
          <a:prstGeom prst="rect">
            <a:avLst/>
          </a:prstGeom>
          <a:noFill/>
        </p:spPr>
        <p:txBody>
          <a:bodyPr wrap="square">
            <a:spAutoFit/>
          </a:bodyPr>
          <a:lstStyle/>
          <a:p>
            <a:r>
              <a:rPr lang="en-US" sz="1000" dirty="0">
                <a:effectLst/>
                <a:latin typeface="Arial" panose="020B0604020202020204" pitchFamily="34" charset="0"/>
                <a:cs typeface="Arial" panose="020B0604020202020204" pitchFamily="34" charset="0"/>
              </a:rPr>
              <a:t>QCAA website </a:t>
            </a:r>
            <a:r>
              <a:rPr lang="en-US" sz="1000" dirty="0">
                <a:effectLst/>
                <a:latin typeface="Arial" panose="020B0604020202020204" pitchFamily="34" charset="0"/>
                <a:cs typeface="Arial" panose="020B0604020202020204" pitchFamily="34" charset="0"/>
                <a:hlinkClick r:id="rId4"/>
              </a:rPr>
              <a:t>www.qcaa.qld.edu.au/p-10/aciq</a:t>
            </a:r>
            <a:r>
              <a:rPr lang="en-US" sz="1000" dirty="0">
                <a:effectLst/>
                <a:latin typeface="Arial" panose="020B0604020202020204" pitchFamily="34" charset="0"/>
                <a:cs typeface="Arial" panose="020B0604020202020204" pitchFamily="34" charset="0"/>
              </a:rPr>
              <a:t> </a:t>
            </a:r>
            <a:endParaRPr lang="en-AU"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7254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E48AD-D800-44EE-BCAC-AE6CA9F695D3}"/>
              </a:ext>
            </a:extLst>
          </p:cNvPr>
          <p:cNvSpPr>
            <a:spLocks noGrp="1"/>
          </p:cNvSpPr>
          <p:nvPr>
            <p:ph type="title"/>
          </p:nvPr>
        </p:nvSpPr>
        <p:spPr/>
        <p:txBody>
          <a:bodyPr/>
          <a:lstStyle/>
          <a:p>
            <a:r>
              <a:rPr lang="en-AU" dirty="0"/>
              <a:t>The </a:t>
            </a:r>
            <a:r>
              <a:rPr lang="en-AU" dirty="0" err="1"/>
              <a:t>ACiQ</a:t>
            </a:r>
            <a:r>
              <a:rPr lang="en-AU" dirty="0"/>
              <a:t> v9.0 webpages</a:t>
            </a:r>
          </a:p>
        </p:txBody>
      </p:sp>
      <p:sp>
        <p:nvSpPr>
          <p:cNvPr id="3" name="Content Placeholder 2">
            <a:extLst>
              <a:ext uri="{FF2B5EF4-FFF2-40B4-BE49-F238E27FC236}">
                <a16:creationId xmlns:a16="http://schemas.microsoft.com/office/drawing/2014/main" id="{8AE2ADA3-9764-4BEC-84E8-30C29395A0DC}"/>
              </a:ext>
            </a:extLst>
          </p:cNvPr>
          <p:cNvSpPr>
            <a:spLocks noGrp="1"/>
          </p:cNvSpPr>
          <p:nvPr>
            <p:ph idx="1"/>
          </p:nvPr>
        </p:nvSpPr>
        <p:spPr>
          <a:xfrm>
            <a:off x="327025" y="771550"/>
            <a:ext cx="3288630" cy="3708000"/>
          </a:xfrm>
        </p:spPr>
        <p:txBody>
          <a:bodyPr/>
          <a:lstStyle/>
          <a:p>
            <a:r>
              <a:rPr lang="en-AU" dirty="0"/>
              <a:t>These webpages house advice and resources to support the three dimensions of the Australian Curriculum:</a:t>
            </a:r>
          </a:p>
          <a:p>
            <a:pPr marL="252000" indent="-252000">
              <a:buFont typeface="Arial" panose="020B0604020202020204" pitchFamily="34" charset="0"/>
              <a:buChar char="•"/>
            </a:pPr>
            <a:r>
              <a:rPr lang="en-AU" dirty="0"/>
              <a:t>Learning areas</a:t>
            </a:r>
          </a:p>
          <a:p>
            <a:pPr marL="252000" indent="-252000">
              <a:buFont typeface="Arial" panose="020B0604020202020204" pitchFamily="34" charset="0"/>
              <a:buChar char="•"/>
            </a:pPr>
            <a:r>
              <a:rPr lang="en-AU" dirty="0"/>
              <a:t>General capabilities</a:t>
            </a:r>
          </a:p>
          <a:p>
            <a:pPr marL="252000" indent="-252000">
              <a:buFont typeface="Arial" panose="020B0604020202020204" pitchFamily="34" charset="0"/>
              <a:buChar char="•"/>
            </a:pPr>
            <a:r>
              <a:rPr lang="en-AU" dirty="0"/>
              <a:t>Cross-curriculum priorities.</a:t>
            </a:r>
          </a:p>
          <a:p>
            <a:pPr marL="342884" indent="-342884">
              <a:buFont typeface="Arial" panose="020B0604020202020204" pitchFamily="34" charset="0"/>
              <a:buChar char="•"/>
            </a:pPr>
            <a:endParaRPr lang="en-AU" dirty="0"/>
          </a:p>
        </p:txBody>
      </p:sp>
      <p:pic>
        <p:nvPicPr>
          <p:cNvPr id="5" name="Picture 4">
            <a:extLst>
              <a:ext uri="{FF2B5EF4-FFF2-40B4-BE49-F238E27FC236}">
                <a16:creationId xmlns:a16="http://schemas.microsoft.com/office/drawing/2014/main" id="{6827F3EC-1706-B940-24E6-05AC9A2DBF8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25923" y="904900"/>
            <a:ext cx="4991050" cy="2495525"/>
          </a:xfrm>
          <a:prstGeom prst="rect">
            <a:avLst/>
          </a:prstGeom>
          <a:ln>
            <a:solidFill>
              <a:schemeClr val="accent1"/>
            </a:solidFill>
          </a:ln>
          <a:effectLst>
            <a:outerShdw blurRad="50800" dist="38100" dir="2700000" algn="tl" rotWithShape="0">
              <a:schemeClr val="accent1">
                <a:alpha val="40000"/>
              </a:schemeClr>
            </a:outerShdw>
          </a:effectLst>
        </p:spPr>
      </p:pic>
    </p:spTree>
    <p:extLst>
      <p:ext uri="{BB962C8B-B14F-4D97-AF65-F5344CB8AC3E}">
        <p14:creationId xmlns:p14="http://schemas.microsoft.com/office/powerpoint/2010/main" val="3242838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65F4C-BBE5-657F-79DB-13459822D851}"/>
              </a:ext>
            </a:extLst>
          </p:cNvPr>
          <p:cNvSpPr>
            <a:spLocks noGrp="1"/>
          </p:cNvSpPr>
          <p:nvPr>
            <p:ph type="title"/>
          </p:nvPr>
        </p:nvSpPr>
        <p:spPr/>
        <p:txBody>
          <a:bodyPr/>
          <a:lstStyle/>
          <a:p>
            <a:r>
              <a:rPr lang="en-AU" dirty="0">
                <a:latin typeface="Arial"/>
                <a:cs typeface="Arial"/>
              </a:rPr>
              <a:t>Examples of QCAA resources for Languages</a:t>
            </a:r>
            <a:endParaRPr lang="en-US" dirty="0">
              <a:latin typeface="Arial"/>
              <a:cs typeface="Arial"/>
            </a:endParaRPr>
          </a:p>
        </p:txBody>
      </p:sp>
      <p:graphicFrame>
        <p:nvGraphicFramePr>
          <p:cNvPr id="4" name="Table 3">
            <a:extLst>
              <a:ext uri="{FF2B5EF4-FFF2-40B4-BE49-F238E27FC236}">
                <a16:creationId xmlns:a16="http://schemas.microsoft.com/office/drawing/2014/main" id="{2492B0C3-2FA7-E213-C655-93EDAD1BF732}"/>
              </a:ext>
            </a:extLst>
          </p:cNvPr>
          <p:cNvGraphicFramePr>
            <a:graphicFrameLocks noGrp="1"/>
          </p:cNvGraphicFramePr>
          <p:nvPr>
            <p:extLst>
              <p:ext uri="{D42A27DB-BD31-4B8C-83A1-F6EECF244321}">
                <p14:modId xmlns:p14="http://schemas.microsoft.com/office/powerpoint/2010/main" val="172698263"/>
              </p:ext>
            </p:extLst>
          </p:nvPr>
        </p:nvGraphicFramePr>
        <p:xfrm>
          <a:off x="1297867" y="800132"/>
          <a:ext cx="6852602" cy="3684060"/>
        </p:xfrm>
        <a:graphic>
          <a:graphicData uri="http://schemas.openxmlformats.org/drawingml/2006/table">
            <a:tbl>
              <a:tblPr firstRow="1" firstCol="1"/>
              <a:tblGrid>
                <a:gridCol w="1282782">
                  <a:extLst>
                    <a:ext uri="{9D8B030D-6E8A-4147-A177-3AD203B41FA5}">
                      <a16:colId xmlns:a16="http://schemas.microsoft.com/office/drawing/2014/main" val="3062156338"/>
                    </a:ext>
                  </a:extLst>
                </a:gridCol>
                <a:gridCol w="5569820">
                  <a:extLst>
                    <a:ext uri="{9D8B030D-6E8A-4147-A177-3AD203B41FA5}">
                      <a16:colId xmlns:a16="http://schemas.microsoft.com/office/drawing/2014/main" val="27337627"/>
                    </a:ext>
                  </a:extLst>
                </a:gridCol>
              </a:tblGrid>
              <a:tr h="274841">
                <a:tc>
                  <a:txBody>
                    <a:bodyPr/>
                    <a:lstStyle/>
                    <a:p>
                      <a:pPr>
                        <a:lnSpc>
                          <a:spcPct val="105000"/>
                        </a:lnSpc>
                        <a:spcBef>
                          <a:spcPts val="300"/>
                        </a:spcBef>
                        <a:spcAft>
                          <a:spcPts val="300"/>
                        </a:spcAft>
                      </a:pPr>
                      <a:r>
                        <a:rPr lang="en-AU" sz="14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Resource</a:t>
                      </a:r>
                      <a:endParaRPr lang="en-AU" sz="1400" b="1" dirty="0">
                        <a:effectLst/>
                        <a:latin typeface="Arial" panose="020B0604020202020204" pitchFamily="34" charset="0"/>
                        <a:ea typeface="Arial" panose="020B0604020202020204" pitchFamily="34" charset="0"/>
                        <a:cs typeface="Times New Roman" panose="02020603050405020304" pitchFamily="18" charset="0"/>
                      </a:endParaRPr>
                    </a:p>
                  </a:txBody>
                  <a:tcPr marL="50636" marR="5063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9050" cap="flat" cmpd="sng" algn="ctr">
                      <a:solidFill>
                        <a:srgbClr val="D22730"/>
                      </a:solidFill>
                      <a:prstDash val="solid"/>
                      <a:round/>
                      <a:headEnd type="none" w="med" len="med"/>
                      <a:tailEnd type="none" w="med" len="med"/>
                    </a:lnB>
                    <a:solidFill>
                      <a:srgbClr val="808080"/>
                    </a:solidFill>
                  </a:tcPr>
                </a:tc>
                <a:tc>
                  <a:txBody>
                    <a:bodyPr/>
                    <a:lstStyle/>
                    <a:p>
                      <a:pPr>
                        <a:lnSpc>
                          <a:spcPct val="105000"/>
                        </a:lnSpc>
                        <a:spcBef>
                          <a:spcPts val="300"/>
                        </a:spcBef>
                        <a:spcAft>
                          <a:spcPts val="300"/>
                        </a:spcAft>
                      </a:pPr>
                      <a:r>
                        <a:rPr lang="en-AU" sz="14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How to find the resource</a:t>
                      </a:r>
                      <a:endParaRPr lang="en-AU" sz="1400" b="1" dirty="0">
                        <a:effectLst/>
                        <a:latin typeface="Arial" panose="020B0604020202020204" pitchFamily="34" charset="0"/>
                        <a:ea typeface="Arial" panose="020B0604020202020204" pitchFamily="34" charset="0"/>
                        <a:cs typeface="Times New Roman" panose="02020603050405020304" pitchFamily="18" charset="0"/>
                      </a:endParaRPr>
                    </a:p>
                  </a:txBody>
                  <a:tcPr marL="50636" marR="5063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9050" cap="flat" cmpd="sng" algn="ctr">
                      <a:solidFill>
                        <a:srgbClr val="D22730"/>
                      </a:solidFill>
                      <a:prstDash val="solid"/>
                      <a:round/>
                      <a:headEnd type="none" w="med" len="med"/>
                      <a:tailEnd type="none" w="med" len="med"/>
                    </a:lnB>
                    <a:solidFill>
                      <a:srgbClr val="808080"/>
                    </a:solidFill>
                  </a:tcPr>
                </a:tc>
                <a:extLst>
                  <a:ext uri="{0D108BD9-81ED-4DB2-BD59-A6C34878D82A}">
                    <a16:rowId xmlns:a16="http://schemas.microsoft.com/office/drawing/2014/main" val="576916112"/>
                  </a:ext>
                </a:extLst>
              </a:tr>
              <a:tr h="1116885">
                <a:tc>
                  <a:txBody>
                    <a:bodyPr/>
                    <a:lstStyle/>
                    <a:p>
                      <a:pPr algn="ctr">
                        <a:lnSpc>
                          <a:spcPct val="105000"/>
                        </a:lnSpc>
                        <a:spcBef>
                          <a:spcPts val="300"/>
                        </a:spcBef>
                        <a:spcAft>
                          <a:spcPts val="300"/>
                        </a:spcAft>
                      </a:pPr>
                      <a:r>
                        <a:rPr lang="en-AU"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Curriculum and assessment plan templates</a:t>
                      </a:r>
                      <a:endParaRPr lang="en-A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36" marR="5063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9050" cap="flat" cmpd="sng" algn="ctr">
                      <a:solidFill>
                        <a:srgbClr val="D2273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bg1">
                        <a:lumMod val="75000"/>
                        <a:alpha val="25098"/>
                      </a:schemeClr>
                    </a:solidFill>
                  </a:tcPr>
                </a:tc>
                <a:tc>
                  <a:txBody>
                    <a:bodyPr/>
                    <a:lstStyle/>
                    <a:p>
                      <a:pPr marL="252000" lvl="0" indent="-252000">
                        <a:lnSpc>
                          <a:spcPct val="105000"/>
                        </a:lnSpc>
                        <a:spcBef>
                          <a:spcPts val="300"/>
                        </a:spcBef>
                        <a:spcAft>
                          <a:spcPts val="300"/>
                        </a:spcAft>
                        <a:buFont typeface="Symbol" panose="05050102010706020507" pitchFamily="18" charset="2"/>
                        <a:buChar char=""/>
                        <a:tabLst>
                          <a:tab pos="107950" algn="l"/>
                          <a:tab pos="228600" algn="l"/>
                          <a:tab pos="107950" algn="l"/>
                          <a:tab pos="180340" algn="l"/>
                        </a:tabLst>
                      </a:pPr>
                      <a:r>
                        <a:rPr lang="en-AU" sz="1200" dirty="0">
                          <a:effectLst/>
                          <a:latin typeface="Arial" panose="020B0604020202020204" pitchFamily="34" charset="0"/>
                          <a:ea typeface="Times New Roman" panose="02020603050405020304" pitchFamily="18" charset="0"/>
                          <a:cs typeface="Times New Roman" panose="02020603050405020304" pitchFamily="18" charset="0"/>
                        </a:rPr>
                        <a:t>Select language from the </a:t>
                      </a:r>
                      <a:r>
                        <a:rPr lang="en-AU" sz="1200" u="none" strike="noStrike"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3"/>
                        </a:rPr>
                        <a:t>QCAA v9.0 Languages landing page</a:t>
                      </a:r>
                      <a:r>
                        <a:rPr lang="en-AU" sz="1200" dirty="0">
                          <a:effectLst/>
                          <a:latin typeface="Arial" panose="020B0604020202020204" pitchFamily="34" charset="0"/>
                          <a:ea typeface="Times New Roman" panose="02020603050405020304" pitchFamily="18" charset="0"/>
                          <a:cs typeface="Times New Roman" panose="02020603050405020304" pitchFamily="18" charset="0"/>
                        </a:rPr>
                        <a:t> </a:t>
                      </a:r>
                    </a:p>
                    <a:p>
                      <a:pPr marL="504000" lvl="1" indent="-252000">
                        <a:lnSpc>
                          <a:spcPct val="105000"/>
                        </a:lnSpc>
                        <a:spcBef>
                          <a:spcPts val="300"/>
                        </a:spcBef>
                        <a:spcAft>
                          <a:spcPts val="300"/>
                        </a:spcAft>
                        <a:buFont typeface="Courier New" panose="02070309020205020404" pitchFamily="49" charset="0"/>
                        <a:buChar char="-"/>
                        <a:tabLst>
                          <a:tab pos="215900" algn="l"/>
                        </a:tabLst>
                      </a:pPr>
                      <a:r>
                        <a:rPr lang="en-AU" sz="1200" dirty="0">
                          <a:effectLst/>
                          <a:latin typeface="Arial" panose="020B0604020202020204" pitchFamily="34" charset="0"/>
                          <a:ea typeface="Times New Roman" panose="02020603050405020304" pitchFamily="18" charset="0"/>
                          <a:cs typeface="Times New Roman" panose="02020603050405020304" pitchFamily="18" charset="0"/>
                        </a:rPr>
                        <a:t>Select the Planning tab </a:t>
                      </a:r>
                    </a:p>
                    <a:p>
                      <a:pPr marL="504000" lvl="1" indent="-252000">
                        <a:lnSpc>
                          <a:spcPct val="105000"/>
                        </a:lnSpc>
                        <a:spcBef>
                          <a:spcPts val="300"/>
                        </a:spcBef>
                        <a:spcAft>
                          <a:spcPts val="300"/>
                        </a:spcAft>
                        <a:buFont typeface="Courier New" panose="02070309020205020404" pitchFamily="49" charset="0"/>
                        <a:buChar char="-"/>
                        <a:tabLst>
                          <a:tab pos="215900" algn="l"/>
                        </a:tabLst>
                      </a:pPr>
                      <a:r>
                        <a:rPr lang="en-AU" sz="1200" dirty="0">
                          <a:effectLst/>
                          <a:latin typeface="Arial" panose="020B0604020202020204" pitchFamily="34" charset="0"/>
                          <a:ea typeface="Times New Roman" panose="02020603050405020304" pitchFamily="18" charset="0"/>
                          <a:cs typeface="Times New Roman" panose="02020603050405020304" pitchFamily="18" charset="0"/>
                        </a:rPr>
                        <a:t>Select the Curriculum and assessment plans dropdown </a:t>
                      </a:r>
                    </a:p>
                    <a:p>
                      <a:pPr marL="504000" lvl="1" indent="-252000">
                        <a:lnSpc>
                          <a:spcPct val="105000"/>
                        </a:lnSpc>
                        <a:spcBef>
                          <a:spcPts val="300"/>
                        </a:spcBef>
                        <a:spcAft>
                          <a:spcPts val="300"/>
                        </a:spcAft>
                        <a:buFont typeface="Courier New" panose="02070309020205020404" pitchFamily="49" charset="0"/>
                        <a:buChar char="-"/>
                        <a:tabLst>
                          <a:tab pos="215900" algn="l"/>
                        </a:tabLst>
                      </a:pPr>
                      <a:r>
                        <a:rPr lang="en-AU" sz="1200" dirty="0">
                          <a:effectLst/>
                          <a:latin typeface="Arial" panose="020B0604020202020204" pitchFamily="34" charset="0"/>
                          <a:ea typeface="Times New Roman" panose="02020603050405020304" pitchFamily="18" charset="0"/>
                          <a:cs typeface="Times New Roman" panose="02020603050405020304" pitchFamily="18" charset="0"/>
                        </a:rPr>
                        <a:t>Select the document for the relevant band/year.</a:t>
                      </a:r>
                    </a:p>
                  </a:txBody>
                  <a:tcPr marL="50636" marR="50636"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9050" cap="flat" cmpd="sng" algn="ctr">
                      <a:solidFill>
                        <a:srgbClr val="D22730"/>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extLst>
                  <a:ext uri="{0D108BD9-81ED-4DB2-BD59-A6C34878D82A}">
                    <a16:rowId xmlns:a16="http://schemas.microsoft.com/office/drawing/2014/main" val="2790355423"/>
                  </a:ext>
                </a:extLst>
              </a:tr>
              <a:tr h="1116885">
                <a:tc>
                  <a:txBody>
                    <a:bodyPr/>
                    <a:lstStyle/>
                    <a:p>
                      <a:pPr algn="ctr">
                        <a:lnSpc>
                          <a:spcPct val="105000"/>
                        </a:lnSpc>
                        <a:spcBef>
                          <a:spcPts val="300"/>
                        </a:spcBef>
                        <a:spcAft>
                          <a:spcPts val="300"/>
                        </a:spcAft>
                      </a:pPr>
                      <a:r>
                        <a:rPr lang="en-AU"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Sample curriculum and assessment plans</a:t>
                      </a:r>
                      <a:endParaRPr lang="en-A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36" marR="5063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bg1">
                        <a:lumMod val="75000"/>
                        <a:alpha val="25098"/>
                      </a:schemeClr>
                    </a:solidFill>
                  </a:tcPr>
                </a:tc>
                <a:tc>
                  <a:txBody>
                    <a:bodyPr/>
                    <a:lstStyle/>
                    <a:p>
                      <a:pPr marL="252000" lvl="0" indent="-252000">
                        <a:lnSpc>
                          <a:spcPct val="105000"/>
                        </a:lnSpc>
                        <a:spcBef>
                          <a:spcPts val="300"/>
                        </a:spcBef>
                        <a:spcAft>
                          <a:spcPts val="300"/>
                        </a:spcAft>
                        <a:buFont typeface="Symbol" panose="05050102010706020507" pitchFamily="18" charset="2"/>
                        <a:buChar char=""/>
                        <a:tabLst>
                          <a:tab pos="107950" algn="l"/>
                          <a:tab pos="228600" algn="l"/>
                          <a:tab pos="107950" algn="l"/>
                          <a:tab pos="180340" algn="l"/>
                        </a:tabLst>
                      </a:pPr>
                      <a:r>
                        <a:rPr lang="en-AU" sz="1200" dirty="0">
                          <a:effectLst/>
                          <a:latin typeface="Arial" panose="020B0604020202020204" pitchFamily="34" charset="0"/>
                          <a:ea typeface="Times New Roman" panose="02020603050405020304" pitchFamily="18" charset="0"/>
                          <a:cs typeface="Times New Roman" panose="02020603050405020304" pitchFamily="18" charset="0"/>
                        </a:rPr>
                        <a:t>Select language from the </a:t>
                      </a:r>
                      <a:r>
                        <a:rPr lang="en-AU" sz="1200" u="none" strike="noStrike"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3"/>
                        </a:rPr>
                        <a:t>QCAA v9.0 Languages landing page</a:t>
                      </a:r>
                      <a:r>
                        <a:rPr lang="en-AU" sz="1200" dirty="0">
                          <a:effectLst/>
                          <a:latin typeface="Arial" panose="020B0604020202020204" pitchFamily="34" charset="0"/>
                          <a:ea typeface="Times New Roman" panose="02020603050405020304" pitchFamily="18" charset="0"/>
                          <a:cs typeface="Times New Roman" panose="02020603050405020304" pitchFamily="18" charset="0"/>
                        </a:rPr>
                        <a:t> </a:t>
                      </a:r>
                    </a:p>
                    <a:p>
                      <a:pPr marL="504000" lvl="1" indent="-252000">
                        <a:lnSpc>
                          <a:spcPct val="105000"/>
                        </a:lnSpc>
                        <a:spcBef>
                          <a:spcPts val="300"/>
                        </a:spcBef>
                        <a:spcAft>
                          <a:spcPts val="300"/>
                        </a:spcAft>
                        <a:buFont typeface="Courier New" panose="02070309020205020404" pitchFamily="49" charset="0"/>
                        <a:buChar char="-"/>
                        <a:tabLst>
                          <a:tab pos="215900" algn="l"/>
                        </a:tabLst>
                      </a:pPr>
                      <a:r>
                        <a:rPr lang="en-AU" sz="1200" dirty="0">
                          <a:effectLst/>
                          <a:latin typeface="Arial" panose="020B0604020202020204" pitchFamily="34" charset="0"/>
                          <a:ea typeface="Times New Roman" panose="02020603050405020304" pitchFamily="18" charset="0"/>
                          <a:cs typeface="Times New Roman" panose="02020603050405020304" pitchFamily="18" charset="0"/>
                        </a:rPr>
                        <a:t>Select the Planning tab </a:t>
                      </a:r>
                    </a:p>
                    <a:p>
                      <a:pPr marL="504000" lvl="1" indent="-252000">
                        <a:lnSpc>
                          <a:spcPct val="105000"/>
                        </a:lnSpc>
                        <a:spcBef>
                          <a:spcPts val="300"/>
                        </a:spcBef>
                        <a:spcAft>
                          <a:spcPts val="300"/>
                        </a:spcAft>
                        <a:buFont typeface="Courier New" panose="02070309020205020404" pitchFamily="49" charset="0"/>
                        <a:buChar char="-"/>
                        <a:tabLst>
                          <a:tab pos="215900" algn="l"/>
                        </a:tabLst>
                      </a:pPr>
                      <a:r>
                        <a:rPr lang="en-AU" sz="1200" dirty="0">
                          <a:effectLst/>
                          <a:latin typeface="Arial" panose="020B0604020202020204" pitchFamily="34" charset="0"/>
                          <a:ea typeface="Times New Roman" panose="02020603050405020304" pitchFamily="18" charset="0"/>
                          <a:cs typeface="Times New Roman" panose="02020603050405020304" pitchFamily="18" charset="0"/>
                        </a:rPr>
                        <a:t>Select the Curriculum and assessment plans dropdown </a:t>
                      </a:r>
                    </a:p>
                    <a:p>
                      <a:pPr marL="504000" lvl="1" indent="-252000">
                        <a:lnSpc>
                          <a:spcPct val="105000"/>
                        </a:lnSpc>
                        <a:spcBef>
                          <a:spcPts val="300"/>
                        </a:spcBef>
                        <a:spcAft>
                          <a:spcPts val="300"/>
                        </a:spcAft>
                        <a:buFont typeface="Courier New" panose="02070309020205020404" pitchFamily="49" charset="0"/>
                        <a:buChar char="-"/>
                        <a:tabLst>
                          <a:tab pos="215900" algn="l"/>
                        </a:tabLst>
                      </a:pPr>
                      <a:r>
                        <a:rPr lang="en-AU" sz="1200" dirty="0">
                          <a:effectLst/>
                          <a:latin typeface="Arial" panose="020B0604020202020204" pitchFamily="34" charset="0"/>
                          <a:ea typeface="Times New Roman" panose="02020603050405020304" pitchFamily="18" charset="0"/>
                          <a:cs typeface="Times New Roman" panose="02020603050405020304" pitchFamily="18" charset="0"/>
                        </a:rPr>
                        <a:t>Click the link under the heading ‘Samples’.</a:t>
                      </a:r>
                    </a:p>
                  </a:txBody>
                  <a:tcPr marL="50636" marR="50636"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extLst>
                  <a:ext uri="{0D108BD9-81ED-4DB2-BD59-A6C34878D82A}">
                    <a16:rowId xmlns:a16="http://schemas.microsoft.com/office/drawing/2014/main" val="596912902"/>
                  </a:ext>
                </a:extLst>
              </a:tr>
              <a:tr h="1116885">
                <a:tc>
                  <a:txBody>
                    <a:bodyPr/>
                    <a:lstStyle/>
                    <a:p>
                      <a:pPr algn="ctr">
                        <a:lnSpc>
                          <a:spcPct val="105000"/>
                        </a:lnSpc>
                        <a:spcBef>
                          <a:spcPts val="300"/>
                        </a:spcBef>
                        <a:spcAft>
                          <a:spcPts val="300"/>
                        </a:spcAft>
                      </a:pPr>
                      <a:r>
                        <a:rPr lang="en-AU"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Achievement standards aligned to content descriptions </a:t>
                      </a:r>
                      <a:endParaRPr lang="en-A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36" marR="5063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bg1">
                        <a:lumMod val="75000"/>
                        <a:alpha val="25098"/>
                      </a:schemeClr>
                    </a:solidFill>
                  </a:tcPr>
                </a:tc>
                <a:tc>
                  <a:txBody>
                    <a:bodyPr/>
                    <a:lstStyle/>
                    <a:p>
                      <a:pPr marL="252000" lvl="0" indent="-252000">
                        <a:lnSpc>
                          <a:spcPct val="105000"/>
                        </a:lnSpc>
                        <a:spcBef>
                          <a:spcPts val="300"/>
                        </a:spcBef>
                        <a:spcAft>
                          <a:spcPts val="300"/>
                        </a:spcAft>
                        <a:buFont typeface="Symbol" panose="05050102010706020507" pitchFamily="18" charset="2"/>
                        <a:buChar char=""/>
                        <a:tabLst>
                          <a:tab pos="107950" algn="l"/>
                          <a:tab pos="228600" algn="l"/>
                          <a:tab pos="107950" algn="l"/>
                          <a:tab pos="180340" algn="l"/>
                        </a:tabLst>
                      </a:pPr>
                      <a:r>
                        <a:rPr lang="en-AU" sz="1200" dirty="0">
                          <a:effectLst/>
                          <a:latin typeface="Arial" panose="020B0604020202020204" pitchFamily="34" charset="0"/>
                          <a:ea typeface="Times New Roman" panose="02020603050405020304" pitchFamily="18" charset="0"/>
                          <a:cs typeface="Times New Roman" panose="02020603050405020304" pitchFamily="18" charset="0"/>
                        </a:rPr>
                        <a:t>Select language from the </a:t>
                      </a:r>
                      <a:r>
                        <a:rPr lang="en-AU" sz="1200" u="none" strike="noStrike"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3"/>
                        </a:rPr>
                        <a:t>QCAA v9.0 Languages landing page</a:t>
                      </a:r>
                      <a:r>
                        <a:rPr lang="en-AU" sz="1200" dirty="0">
                          <a:effectLst/>
                          <a:latin typeface="Arial" panose="020B0604020202020204" pitchFamily="34" charset="0"/>
                          <a:ea typeface="Times New Roman" panose="02020603050405020304" pitchFamily="18" charset="0"/>
                          <a:cs typeface="Times New Roman" panose="02020603050405020304" pitchFamily="18" charset="0"/>
                        </a:rPr>
                        <a:t> </a:t>
                      </a:r>
                    </a:p>
                    <a:p>
                      <a:pPr marL="504000" lvl="1" indent="-252000">
                        <a:lnSpc>
                          <a:spcPct val="105000"/>
                        </a:lnSpc>
                        <a:spcBef>
                          <a:spcPts val="300"/>
                        </a:spcBef>
                        <a:spcAft>
                          <a:spcPts val="300"/>
                        </a:spcAft>
                        <a:buFont typeface="Courier New" panose="02070309020205020404" pitchFamily="49" charset="0"/>
                        <a:buChar char="-"/>
                        <a:tabLst>
                          <a:tab pos="215900" algn="l"/>
                        </a:tabLst>
                      </a:pPr>
                      <a:r>
                        <a:rPr lang="en-AU" sz="1200" dirty="0">
                          <a:effectLst/>
                          <a:latin typeface="Arial" panose="020B0604020202020204" pitchFamily="34" charset="0"/>
                          <a:ea typeface="Times New Roman" panose="02020603050405020304" pitchFamily="18" charset="0"/>
                          <a:cs typeface="Times New Roman" panose="02020603050405020304" pitchFamily="18" charset="0"/>
                        </a:rPr>
                        <a:t>Select the Australian Curriculum v9.0 tab </a:t>
                      </a:r>
                    </a:p>
                    <a:p>
                      <a:pPr marL="504000" lvl="1" indent="-252000">
                        <a:lnSpc>
                          <a:spcPct val="105000"/>
                        </a:lnSpc>
                        <a:spcBef>
                          <a:spcPts val="300"/>
                        </a:spcBef>
                        <a:spcAft>
                          <a:spcPts val="300"/>
                        </a:spcAft>
                        <a:buFont typeface="Courier New" panose="02070309020205020404" pitchFamily="49" charset="0"/>
                        <a:buChar char="-"/>
                        <a:tabLst>
                          <a:tab pos="215900" algn="l"/>
                        </a:tabLst>
                      </a:pPr>
                      <a:r>
                        <a:rPr lang="en-AU" sz="1200" dirty="0">
                          <a:effectLst/>
                          <a:latin typeface="Arial" panose="020B0604020202020204" pitchFamily="34" charset="0"/>
                          <a:ea typeface="Times New Roman" panose="02020603050405020304" pitchFamily="18" charset="0"/>
                          <a:cs typeface="Times New Roman" panose="02020603050405020304" pitchFamily="18" charset="0"/>
                        </a:rPr>
                        <a:t>Select the Achievement standards and content descriptions v9.0 dropdown </a:t>
                      </a:r>
                    </a:p>
                    <a:p>
                      <a:pPr marL="504000" lvl="1" indent="-252000">
                        <a:lnSpc>
                          <a:spcPct val="105000"/>
                        </a:lnSpc>
                        <a:spcBef>
                          <a:spcPts val="300"/>
                        </a:spcBef>
                        <a:spcAft>
                          <a:spcPts val="300"/>
                        </a:spcAft>
                        <a:buFont typeface="Courier New" panose="02070309020205020404" pitchFamily="49" charset="0"/>
                        <a:buChar char="-"/>
                        <a:tabLst>
                          <a:tab pos="215900" algn="l"/>
                        </a:tabLst>
                      </a:pPr>
                      <a:r>
                        <a:rPr lang="en-AU" sz="1200" dirty="0">
                          <a:effectLst/>
                          <a:latin typeface="Arial" panose="020B0604020202020204" pitchFamily="34" charset="0"/>
                          <a:ea typeface="Times New Roman" panose="02020603050405020304" pitchFamily="18" charset="0"/>
                          <a:cs typeface="Times New Roman" panose="02020603050405020304" pitchFamily="18" charset="0"/>
                        </a:rPr>
                        <a:t>Select the document for the relevant band/year.</a:t>
                      </a:r>
                    </a:p>
                  </a:txBody>
                  <a:tcPr marL="50636" marR="50636"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extLst>
                  <a:ext uri="{0D108BD9-81ED-4DB2-BD59-A6C34878D82A}">
                    <a16:rowId xmlns:a16="http://schemas.microsoft.com/office/drawing/2014/main" val="1962346453"/>
                  </a:ext>
                </a:extLst>
              </a:tr>
            </a:tbl>
          </a:graphicData>
        </a:graphic>
      </p:graphicFrame>
    </p:spTree>
    <p:extLst>
      <p:ext uri="{BB962C8B-B14F-4D97-AF65-F5344CB8AC3E}">
        <p14:creationId xmlns:p14="http://schemas.microsoft.com/office/powerpoint/2010/main" val="1202687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65F4C-BBE5-657F-79DB-13459822D851}"/>
              </a:ext>
            </a:extLst>
          </p:cNvPr>
          <p:cNvSpPr>
            <a:spLocks noGrp="1"/>
          </p:cNvSpPr>
          <p:nvPr>
            <p:ph type="title"/>
          </p:nvPr>
        </p:nvSpPr>
        <p:spPr/>
        <p:txBody>
          <a:bodyPr/>
          <a:lstStyle/>
          <a:p>
            <a:r>
              <a:rPr lang="en-AU" dirty="0">
                <a:latin typeface="Arial"/>
                <a:cs typeface="Arial"/>
              </a:rPr>
              <a:t>Examples of QCAA resources for Languages</a:t>
            </a:r>
            <a:endParaRPr lang="en-US" dirty="0">
              <a:latin typeface="Arial"/>
              <a:cs typeface="Arial"/>
            </a:endParaRPr>
          </a:p>
        </p:txBody>
      </p:sp>
      <p:graphicFrame>
        <p:nvGraphicFramePr>
          <p:cNvPr id="4" name="Table 3">
            <a:extLst>
              <a:ext uri="{FF2B5EF4-FFF2-40B4-BE49-F238E27FC236}">
                <a16:creationId xmlns:a16="http://schemas.microsoft.com/office/drawing/2014/main" id="{2492B0C3-2FA7-E213-C655-93EDAD1BF732}"/>
              </a:ext>
            </a:extLst>
          </p:cNvPr>
          <p:cNvGraphicFramePr>
            <a:graphicFrameLocks noGrp="1"/>
          </p:cNvGraphicFramePr>
          <p:nvPr>
            <p:extLst>
              <p:ext uri="{D42A27DB-BD31-4B8C-83A1-F6EECF244321}">
                <p14:modId xmlns:p14="http://schemas.microsoft.com/office/powerpoint/2010/main" val="2685249731"/>
              </p:ext>
            </p:extLst>
          </p:nvPr>
        </p:nvGraphicFramePr>
        <p:xfrm>
          <a:off x="1262699" y="764989"/>
          <a:ext cx="6650379" cy="3724471"/>
        </p:xfrm>
        <a:graphic>
          <a:graphicData uri="http://schemas.openxmlformats.org/drawingml/2006/table">
            <a:tbl>
              <a:tblPr firstRow="1" firstCol="1"/>
              <a:tblGrid>
                <a:gridCol w="1244927">
                  <a:extLst>
                    <a:ext uri="{9D8B030D-6E8A-4147-A177-3AD203B41FA5}">
                      <a16:colId xmlns:a16="http://schemas.microsoft.com/office/drawing/2014/main" val="3062156338"/>
                    </a:ext>
                  </a:extLst>
                </a:gridCol>
                <a:gridCol w="5405452">
                  <a:extLst>
                    <a:ext uri="{9D8B030D-6E8A-4147-A177-3AD203B41FA5}">
                      <a16:colId xmlns:a16="http://schemas.microsoft.com/office/drawing/2014/main" val="27337627"/>
                    </a:ext>
                  </a:extLst>
                </a:gridCol>
              </a:tblGrid>
              <a:tr h="261706">
                <a:tc>
                  <a:txBody>
                    <a:bodyPr/>
                    <a:lstStyle/>
                    <a:p>
                      <a:pPr>
                        <a:lnSpc>
                          <a:spcPct val="105000"/>
                        </a:lnSpc>
                        <a:spcBef>
                          <a:spcPts val="300"/>
                        </a:spcBef>
                        <a:spcAft>
                          <a:spcPts val="300"/>
                        </a:spcAft>
                      </a:pPr>
                      <a:r>
                        <a:rPr lang="en-AU" sz="14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Resource</a:t>
                      </a:r>
                      <a:endParaRPr lang="en-AU" sz="1400" b="1" dirty="0">
                        <a:effectLst/>
                        <a:latin typeface="Arial" panose="020B0604020202020204" pitchFamily="34" charset="0"/>
                        <a:ea typeface="Arial" panose="020B0604020202020204" pitchFamily="34" charset="0"/>
                        <a:cs typeface="Times New Roman" panose="02020603050405020304" pitchFamily="18" charset="0"/>
                      </a:endParaRPr>
                    </a:p>
                  </a:txBody>
                  <a:tcPr marL="50636" marR="5063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9050" cap="flat" cmpd="sng" algn="ctr">
                      <a:solidFill>
                        <a:srgbClr val="D22730"/>
                      </a:solidFill>
                      <a:prstDash val="solid"/>
                      <a:round/>
                      <a:headEnd type="none" w="med" len="med"/>
                      <a:tailEnd type="none" w="med" len="med"/>
                    </a:lnB>
                    <a:solidFill>
                      <a:srgbClr val="808080"/>
                    </a:solidFill>
                  </a:tcPr>
                </a:tc>
                <a:tc>
                  <a:txBody>
                    <a:bodyPr/>
                    <a:lstStyle/>
                    <a:p>
                      <a:pPr>
                        <a:lnSpc>
                          <a:spcPct val="105000"/>
                        </a:lnSpc>
                        <a:spcBef>
                          <a:spcPts val="300"/>
                        </a:spcBef>
                        <a:spcAft>
                          <a:spcPts val="300"/>
                        </a:spcAft>
                      </a:pPr>
                      <a:r>
                        <a:rPr lang="en-AU" sz="14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How to find the resource</a:t>
                      </a:r>
                      <a:endParaRPr lang="en-AU" sz="1400" b="1" dirty="0">
                        <a:effectLst/>
                        <a:latin typeface="Arial" panose="020B0604020202020204" pitchFamily="34" charset="0"/>
                        <a:ea typeface="Arial" panose="020B0604020202020204" pitchFamily="34" charset="0"/>
                        <a:cs typeface="Times New Roman" panose="02020603050405020304" pitchFamily="18" charset="0"/>
                      </a:endParaRPr>
                    </a:p>
                  </a:txBody>
                  <a:tcPr marL="50636" marR="5063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9050" cap="flat" cmpd="sng" algn="ctr">
                      <a:solidFill>
                        <a:srgbClr val="D22730"/>
                      </a:solidFill>
                      <a:prstDash val="solid"/>
                      <a:round/>
                      <a:headEnd type="none" w="med" len="med"/>
                      <a:tailEnd type="none" w="med" len="med"/>
                    </a:lnB>
                    <a:solidFill>
                      <a:srgbClr val="808080"/>
                    </a:solidFill>
                  </a:tcPr>
                </a:tc>
                <a:extLst>
                  <a:ext uri="{0D108BD9-81ED-4DB2-BD59-A6C34878D82A}">
                    <a16:rowId xmlns:a16="http://schemas.microsoft.com/office/drawing/2014/main" val="576916112"/>
                  </a:ext>
                </a:extLst>
              </a:tr>
              <a:tr h="1231569">
                <a:tc>
                  <a:txBody>
                    <a:bodyPr/>
                    <a:lstStyle/>
                    <a:p>
                      <a:pPr algn="ctr">
                        <a:lnSpc>
                          <a:spcPct val="105000"/>
                        </a:lnSpc>
                        <a:spcBef>
                          <a:spcPts val="300"/>
                        </a:spcBef>
                        <a:spcAft>
                          <a:spcPts val="300"/>
                        </a:spcAft>
                      </a:pPr>
                      <a:r>
                        <a:rPr lang="fr-FR"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Techniques and conditions</a:t>
                      </a:r>
                      <a:endParaRPr lang="en-A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36" marR="5063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9050" cap="flat" cmpd="sng" algn="ctr">
                      <a:solidFill>
                        <a:srgbClr val="D22730"/>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bg1">
                        <a:lumMod val="75000"/>
                        <a:alpha val="25098"/>
                      </a:schemeClr>
                    </a:solidFill>
                  </a:tcPr>
                </a:tc>
                <a:tc>
                  <a:txBody>
                    <a:bodyPr/>
                    <a:lstStyle/>
                    <a:p>
                      <a:pPr marL="252000" lvl="0" indent="-252000">
                        <a:lnSpc>
                          <a:spcPct val="105000"/>
                        </a:lnSpc>
                        <a:spcBef>
                          <a:spcPts val="300"/>
                        </a:spcBef>
                        <a:spcAft>
                          <a:spcPts val="300"/>
                        </a:spcAft>
                        <a:buFont typeface="Symbol" panose="05050102010706020507" pitchFamily="18" charset="2"/>
                        <a:buChar char=""/>
                        <a:tabLst>
                          <a:tab pos="107950" algn="l"/>
                          <a:tab pos="228600" algn="l"/>
                          <a:tab pos="107950" algn="l"/>
                          <a:tab pos="180340" algn="l"/>
                        </a:tabLst>
                      </a:pPr>
                      <a:r>
                        <a:rPr lang="en-AU" sz="1200" dirty="0">
                          <a:effectLst/>
                          <a:latin typeface="Arial" panose="020B0604020202020204" pitchFamily="34" charset="0"/>
                          <a:ea typeface="Times New Roman" panose="02020603050405020304" pitchFamily="18" charset="0"/>
                          <a:cs typeface="Times New Roman" panose="02020603050405020304" pitchFamily="18" charset="0"/>
                        </a:rPr>
                        <a:t>Select language from the </a:t>
                      </a:r>
                      <a:r>
                        <a:rPr lang="en-AU" sz="1200" u="none" strike="noStrike"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3"/>
                        </a:rPr>
                        <a:t>QCAA v9.0 Languages landing page</a:t>
                      </a:r>
                      <a:r>
                        <a:rPr lang="en-AU" sz="1200" dirty="0">
                          <a:effectLst/>
                          <a:latin typeface="Arial" panose="020B0604020202020204" pitchFamily="34" charset="0"/>
                          <a:ea typeface="Times New Roman" panose="02020603050405020304" pitchFamily="18" charset="0"/>
                          <a:cs typeface="Times New Roman" panose="02020603050405020304" pitchFamily="18" charset="0"/>
                        </a:rPr>
                        <a:t> </a:t>
                      </a:r>
                    </a:p>
                    <a:p>
                      <a:pPr marL="504000" lvl="1" indent="-252000">
                        <a:lnSpc>
                          <a:spcPct val="105000"/>
                        </a:lnSpc>
                        <a:spcBef>
                          <a:spcPts val="300"/>
                        </a:spcBef>
                        <a:spcAft>
                          <a:spcPts val="300"/>
                        </a:spcAft>
                        <a:buFont typeface="Courier New" panose="02070309020205020404" pitchFamily="49" charset="0"/>
                        <a:buChar char="-"/>
                        <a:tabLst>
                          <a:tab pos="215900" algn="l"/>
                        </a:tabLst>
                      </a:pPr>
                      <a:r>
                        <a:rPr lang="en-AU" sz="1200" dirty="0">
                          <a:effectLst/>
                          <a:latin typeface="Arial" panose="020B0604020202020204" pitchFamily="34" charset="0"/>
                          <a:ea typeface="Times New Roman" panose="02020603050405020304" pitchFamily="18" charset="0"/>
                          <a:cs typeface="Times New Roman" panose="02020603050405020304" pitchFamily="18" charset="0"/>
                        </a:rPr>
                        <a:t>Select the Assessment tab </a:t>
                      </a:r>
                    </a:p>
                    <a:p>
                      <a:pPr marL="504000" lvl="1" indent="-252000">
                        <a:lnSpc>
                          <a:spcPct val="105000"/>
                        </a:lnSpc>
                        <a:spcBef>
                          <a:spcPts val="300"/>
                        </a:spcBef>
                        <a:spcAft>
                          <a:spcPts val="300"/>
                        </a:spcAft>
                        <a:buFont typeface="Courier New" panose="02070309020205020404" pitchFamily="49" charset="0"/>
                        <a:buChar char="-"/>
                        <a:tabLst>
                          <a:tab pos="215900" algn="l"/>
                        </a:tabLst>
                      </a:pPr>
                      <a:r>
                        <a:rPr lang="en-AU" sz="1200" dirty="0">
                          <a:effectLst/>
                          <a:latin typeface="Arial" panose="020B0604020202020204" pitchFamily="34" charset="0"/>
                          <a:ea typeface="Times New Roman" panose="02020603050405020304" pitchFamily="18" charset="0"/>
                          <a:cs typeface="Times New Roman" panose="02020603050405020304" pitchFamily="18" charset="0"/>
                        </a:rPr>
                        <a:t>Select the Techniques and conditions dropdown </a:t>
                      </a:r>
                    </a:p>
                    <a:p>
                      <a:pPr marL="504000" lvl="1" indent="-252000">
                        <a:lnSpc>
                          <a:spcPct val="105000"/>
                        </a:lnSpc>
                        <a:spcBef>
                          <a:spcPts val="300"/>
                        </a:spcBef>
                        <a:spcAft>
                          <a:spcPts val="300"/>
                        </a:spcAft>
                        <a:buFont typeface="Courier New" panose="02070309020205020404" pitchFamily="49" charset="0"/>
                        <a:buChar char="-"/>
                        <a:tabLst>
                          <a:tab pos="215900" algn="l"/>
                        </a:tabLst>
                      </a:pPr>
                      <a:r>
                        <a:rPr lang="en-AU" sz="1200" dirty="0">
                          <a:effectLst/>
                          <a:latin typeface="Arial" panose="020B0604020202020204" pitchFamily="34" charset="0"/>
                          <a:ea typeface="Times New Roman" panose="02020603050405020304" pitchFamily="18" charset="0"/>
                          <a:cs typeface="Times New Roman" panose="02020603050405020304" pitchFamily="18" charset="0"/>
                        </a:rPr>
                        <a:t>Select the document for the relevant band/year.</a:t>
                      </a:r>
                    </a:p>
                  </a:txBody>
                  <a:tcPr marL="50636" marR="50636"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9050" cap="flat" cmpd="sng" algn="ctr">
                      <a:solidFill>
                        <a:srgbClr val="D22730"/>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extLst>
                  <a:ext uri="{0D108BD9-81ED-4DB2-BD59-A6C34878D82A}">
                    <a16:rowId xmlns:a16="http://schemas.microsoft.com/office/drawing/2014/main" val="614530774"/>
                  </a:ext>
                </a:extLst>
              </a:tr>
              <a:tr h="1231569">
                <a:tc>
                  <a:txBody>
                    <a:bodyPr/>
                    <a:lstStyle/>
                    <a:p>
                      <a:pPr algn="ctr">
                        <a:lnSpc>
                          <a:spcPct val="105000"/>
                        </a:lnSpc>
                        <a:spcBef>
                          <a:spcPts val="300"/>
                        </a:spcBef>
                        <a:spcAft>
                          <a:spcPts val="300"/>
                        </a:spcAft>
                      </a:pPr>
                      <a:r>
                        <a:rPr lang="en-AU"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Standards elaborations</a:t>
                      </a:r>
                      <a:endParaRPr lang="en-A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36" marR="5063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bg1">
                        <a:lumMod val="75000"/>
                        <a:alpha val="25098"/>
                      </a:schemeClr>
                    </a:solidFill>
                  </a:tcPr>
                </a:tc>
                <a:tc>
                  <a:txBody>
                    <a:bodyPr/>
                    <a:lstStyle/>
                    <a:p>
                      <a:pPr marL="252000" lvl="0" indent="-252000">
                        <a:lnSpc>
                          <a:spcPct val="105000"/>
                        </a:lnSpc>
                        <a:spcBef>
                          <a:spcPts val="300"/>
                        </a:spcBef>
                        <a:spcAft>
                          <a:spcPts val="300"/>
                        </a:spcAft>
                        <a:buFont typeface="Symbol" panose="05050102010706020507" pitchFamily="18" charset="2"/>
                        <a:buChar char=""/>
                        <a:tabLst>
                          <a:tab pos="107950" algn="l"/>
                          <a:tab pos="228600" algn="l"/>
                          <a:tab pos="107950" algn="l"/>
                          <a:tab pos="180340" algn="l"/>
                        </a:tabLst>
                      </a:pPr>
                      <a:r>
                        <a:rPr lang="en-AU" sz="1200" dirty="0">
                          <a:effectLst/>
                          <a:latin typeface="Arial" panose="020B0604020202020204" pitchFamily="34" charset="0"/>
                          <a:ea typeface="Times New Roman" panose="02020603050405020304" pitchFamily="18" charset="0"/>
                          <a:cs typeface="Times New Roman" panose="02020603050405020304" pitchFamily="18" charset="0"/>
                        </a:rPr>
                        <a:t>Select language from the </a:t>
                      </a:r>
                      <a:r>
                        <a:rPr lang="en-AU" sz="1200" u="none" strike="noStrike"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3"/>
                        </a:rPr>
                        <a:t>QCAA v9.0 Languages landing page</a:t>
                      </a:r>
                      <a:r>
                        <a:rPr lang="en-AU" sz="1200" dirty="0">
                          <a:effectLst/>
                          <a:latin typeface="Arial" panose="020B0604020202020204" pitchFamily="34" charset="0"/>
                          <a:ea typeface="Times New Roman" panose="02020603050405020304" pitchFamily="18" charset="0"/>
                          <a:cs typeface="Times New Roman" panose="02020603050405020304" pitchFamily="18" charset="0"/>
                        </a:rPr>
                        <a:t> </a:t>
                      </a:r>
                    </a:p>
                    <a:p>
                      <a:pPr marL="504000" lvl="1" indent="-252000">
                        <a:lnSpc>
                          <a:spcPct val="105000"/>
                        </a:lnSpc>
                        <a:spcBef>
                          <a:spcPts val="300"/>
                        </a:spcBef>
                        <a:spcAft>
                          <a:spcPts val="300"/>
                        </a:spcAft>
                        <a:buFont typeface="Courier New" panose="02070309020205020404" pitchFamily="49" charset="0"/>
                        <a:buChar char="-"/>
                        <a:tabLst>
                          <a:tab pos="215900" algn="l"/>
                        </a:tabLst>
                      </a:pPr>
                      <a:r>
                        <a:rPr lang="en-AU" sz="1200" dirty="0">
                          <a:effectLst/>
                          <a:latin typeface="Arial" panose="020B0604020202020204" pitchFamily="34" charset="0"/>
                          <a:ea typeface="Times New Roman" panose="02020603050405020304" pitchFamily="18" charset="0"/>
                          <a:cs typeface="Times New Roman" panose="02020603050405020304" pitchFamily="18" charset="0"/>
                        </a:rPr>
                        <a:t>Select the Assessment tab </a:t>
                      </a:r>
                    </a:p>
                    <a:p>
                      <a:pPr marL="504000" lvl="1" indent="-252000">
                        <a:lnSpc>
                          <a:spcPct val="105000"/>
                        </a:lnSpc>
                        <a:spcBef>
                          <a:spcPts val="300"/>
                        </a:spcBef>
                        <a:spcAft>
                          <a:spcPts val="300"/>
                        </a:spcAft>
                        <a:buFont typeface="Courier New" panose="02070309020205020404" pitchFamily="49" charset="0"/>
                        <a:buChar char="-"/>
                        <a:tabLst>
                          <a:tab pos="215900" algn="l"/>
                        </a:tabLst>
                      </a:pPr>
                      <a:r>
                        <a:rPr lang="en-AU" sz="1200" dirty="0">
                          <a:effectLst/>
                          <a:latin typeface="Arial" panose="020B0604020202020204" pitchFamily="34" charset="0"/>
                          <a:ea typeface="Times New Roman" panose="02020603050405020304" pitchFamily="18" charset="0"/>
                          <a:cs typeface="Times New Roman" panose="02020603050405020304" pitchFamily="18" charset="0"/>
                        </a:rPr>
                        <a:t>Select the Standards elaborations dropdown </a:t>
                      </a:r>
                    </a:p>
                    <a:p>
                      <a:pPr marL="504000" lvl="1" indent="-252000">
                        <a:lnSpc>
                          <a:spcPct val="105000"/>
                        </a:lnSpc>
                        <a:spcBef>
                          <a:spcPts val="300"/>
                        </a:spcBef>
                        <a:spcAft>
                          <a:spcPts val="300"/>
                        </a:spcAft>
                        <a:buFont typeface="Courier New" panose="02070309020205020404" pitchFamily="49" charset="0"/>
                        <a:buChar char="-"/>
                        <a:tabLst>
                          <a:tab pos="215900" algn="l"/>
                        </a:tabLst>
                      </a:pPr>
                      <a:r>
                        <a:rPr lang="en-AU" sz="1200" dirty="0">
                          <a:effectLst/>
                          <a:latin typeface="Arial" panose="020B0604020202020204" pitchFamily="34" charset="0"/>
                          <a:ea typeface="Times New Roman" panose="02020603050405020304" pitchFamily="18" charset="0"/>
                          <a:cs typeface="Times New Roman" panose="02020603050405020304" pitchFamily="18" charset="0"/>
                        </a:rPr>
                        <a:t>Select the document for the relevant band/year.</a:t>
                      </a:r>
                    </a:p>
                  </a:txBody>
                  <a:tcPr marL="50636" marR="50636"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extLst>
                  <a:ext uri="{0D108BD9-81ED-4DB2-BD59-A6C34878D82A}">
                    <a16:rowId xmlns:a16="http://schemas.microsoft.com/office/drawing/2014/main" val="3954192912"/>
                  </a:ext>
                </a:extLst>
              </a:tr>
              <a:tr h="999627">
                <a:tc>
                  <a:txBody>
                    <a:bodyPr/>
                    <a:lstStyle/>
                    <a:p>
                      <a:pPr algn="ctr">
                        <a:lnSpc>
                          <a:spcPct val="105000"/>
                        </a:lnSpc>
                        <a:spcBef>
                          <a:spcPts val="300"/>
                        </a:spcBef>
                        <a:spcAft>
                          <a:spcPts val="300"/>
                        </a:spcAft>
                      </a:pPr>
                      <a:r>
                        <a:rPr lang="en-AU"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P–10 Planning app</a:t>
                      </a:r>
                      <a:endParaRPr lang="en-AU"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0636" marR="5063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chemeClr val="bg1">
                        <a:lumMod val="75000"/>
                        <a:alpha val="25098"/>
                      </a:schemeClr>
                    </a:solidFill>
                  </a:tcPr>
                </a:tc>
                <a:tc>
                  <a:txBody>
                    <a:bodyPr/>
                    <a:lstStyle/>
                    <a:p>
                      <a:pPr marL="252000" lvl="0" indent="-252000">
                        <a:lnSpc>
                          <a:spcPct val="105000"/>
                        </a:lnSpc>
                        <a:spcBef>
                          <a:spcPts val="300"/>
                        </a:spcBef>
                        <a:spcAft>
                          <a:spcPts val="300"/>
                        </a:spcAft>
                        <a:buFont typeface="Symbol" panose="05050102010706020507" pitchFamily="18" charset="2"/>
                        <a:buChar char=""/>
                        <a:tabLst>
                          <a:tab pos="107950" algn="l"/>
                          <a:tab pos="228600" algn="l"/>
                          <a:tab pos="107950" algn="l"/>
                          <a:tab pos="180340" algn="l"/>
                        </a:tabLst>
                      </a:pPr>
                      <a:r>
                        <a:rPr lang="en-AU" sz="1200" dirty="0">
                          <a:effectLst/>
                          <a:latin typeface="Arial" panose="020B0604020202020204" pitchFamily="34" charset="0"/>
                          <a:ea typeface="Times New Roman" panose="02020603050405020304" pitchFamily="18" charset="0"/>
                          <a:cs typeface="Times New Roman" panose="02020603050405020304" pitchFamily="18" charset="0"/>
                        </a:rPr>
                        <a:t>Go to </a:t>
                      </a:r>
                      <a:r>
                        <a:rPr lang="en-AU" sz="1200" u="none" strike="noStrike"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4"/>
                        </a:rPr>
                        <a:t>www.qcaa.qld.edu.au/p-10/aciq/version-9/p10-planning-app</a:t>
                      </a:r>
                      <a:r>
                        <a:rPr lang="en-AU" sz="1200" dirty="0">
                          <a:effectLst/>
                          <a:latin typeface="Arial" panose="020B0604020202020204" pitchFamily="34" charset="0"/>
                          <a:ea typeface="Times New Roman" panose="02020603050405020304" pitchFamily="18" charset="0"/>
                          <a:cs typeface="Times New Roman" panose="02020603050405020304" pitchFamily="18" charset="0"/>
                        </a:rPr>
                        <a:t> </a:t>
                      </a:r>
                    </a:p>
                  </a:txBody>
                  <a:tcPr marL="50636" marR="50636"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extLst>
                  <a:ext uri="{0D108BD9-81ED-4DB2-BD59-A6C34878D82A}">
                    <a16:rowId xmlns:a16="http://schemas.microsoft.com/office/drawing/2014/main" val="3755329095"/>
                  </a:ext>
                </a:extLst>
              </a:tr>
            </a:tbl>
          </a:graphicData>
        </a:graphic>
      </p:graphicFrame>
    </p:spTree>
    <p:extLst>
      <p:ext uri="{BB962C8B-B14F-4D97-AF65-F5344CB8AC3E}">
        <p14:creationId xmlns:p14="http://schemas.microsoft.com/office/powerpoint/2010/main" val="3552043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FFEC3DD-59E6-1F47-ACA7-FBEEC766F1BF}"/>
              </a:ext>
            </a:extLst>
          </p:cNvPr>
          <p:cNvSpPr>
            <a:spLocks noGrp="1"/>
          </p:cNvSpPr>
          <p:nvPr>
            <p:ph idx="1"/>
          </p:nvPr>
        </p:nvSpPr>
        <p:spPr>
          <a:xfrm>
            <a:off x="327025" y="771550"/>
            <a:ext cx="3313797" cy="3708000"/>
          </a:xfrm>
        </p:spPr>
        <p:txBody>
          <a:bodyPr/>
          <a:lstStyle/>
          <a:p>
            <a:r>
              <a:rPr lang="en-AU" b="1" dirty="0"/>
              <a:t>Learning goal</a:t>
            </a:r>
          </a:p>
          <a:p>
            <a:r>
              <a:rPr lang="en-AU" dirty="0"/>
              <a:t>Understand the implications of changes in the Years 7–10 Australian Curriculum from v8.4 to v9.0: Languages for planning. </a:t>
            </a:r>
          </a:p>
        </p:txBody>
      </p:sp>
      <p:sp>
        <p:nvSpPr>
          <p:cNvPr id="5" name="Content Placeholder 4">
            <a:extLst>
              <a:ext uri="{FF2B5EF4-FFF2-40B4-BE49-F238E27FC236}">
                <a16:creationId xmlns:a16="http://schemas.microsoft.com/office/drawing/2014/main" id="{26024501-D1B4-56E3-A823-70EE324F9F29}"/>
              </a:ext>
            </a:extLst>
          </p:cNvPr>
          <p:cNvSpPr>
            <a:spLocks noGrp="1"/>
          </p:cNvSpPr>
          <p:nvPr>
            <p:ph sz="half" idx="4294967295"/>
          </p:nvPr>
        </p:nvSpPr>
        <p:spPr>
          <a:xfrm>
            <a:off x="4637089" y="771525"/>
            <a:ext cx="3743514" cy="3708400"/>
          </a:xfrm>
        </p:spPr>
        <p:txBody>
          <a:bodyPr>
            <a:normAutofit/>
          </a:bodyPr>
          <a:lstStyle/>
          <a:p>
            <a:r>
              <a:rPr lang="en-AU" b="1" dirty="0"/>
              <a:t>Success criteria</a:t>
            </a:r>
          </a:p>
          <a:p>
            <a:r>
              <a:rPr lang="en-AU" dirty="0"/>
              <a:t>You will know you are successful if you:</a:t>
            </a:r>
          </a:p>
          <a:p>
            <a:pPr marL="252000" indent="-252000">
              <a:buFont typeface="Arial" panose="020B0604020202020204" pitchFamily="34" charset="0"/>
              <a:buChar char="•"/>
            </a:pPr>
            <a:r>
              <a:rPr lang="en-AU" dirty="0">
                <a:ea typeface="Calibri" panose="020F0502020204030204" pitchFamily="34" charset="0"/>
              </a:rPr>
              <a:t>have</a:t>
            </a:r>
            <a:r>
              <a:rPr lang="en-AU" dirty="0">
                <a:effectLst/>
                <a:ea typeface="Calibri" panose="020F0502020204030204" pitchFamily="34" charset="0"/>
              </a:rPr>
              <a:t> more </a:t>
            </a:r>
            <a:r>
              <a:rPr lang="en-AU" b="1" dirty="0">
                <a:effectLst/>
                <a:ea typeface="Calibri" panose="020F0502020204030204" pitchFamily="34" charset="0"/>
              </a:rPr>
              <a:t>knowledge</a:t>
            </a:r>
            <a:r>
              <a:rPr lang="en-AU" dirty="0">
                <a:effectLst/>
                <a:ea typeface="Calibri" panose="020F0502020204030204" pitchFamily="34" charset="0"/>
              </a:rPr>
              <a:t> about the </a:t>
            </a:r>
            <a:r>
              <a:rPr lang="en-AU" b="1" dirty="0">
                <a:effectLst/>
                <a:ea typeface="Calibri" panose="020F0502020204030204" pitchFamily="34" charset="0"/>
              </a:rPr>
              <a:t>intent and structure </a:t>
            </a:r>
            <a:r>
              <a:rPr lang="en-AU" dirty="0">
                <a:effectLst/>
                <a:ea typeface="Calibri" panose="020F0502020204030204" pitchFamily="34" charset="0"/>
              </a:rPr>
              <a:t>of the Years 7–10 </a:t>
            </a:r>
            <a:r>
              <a:rPr lang="en-AU" dirty="0"/>
              <a:t>Australian Curriculum v9.0: Languages </a:t>
            </a:r>
            <a:endParaRPr lang="en-AU" dirty="0">
              <a:effectLst/>
              <a:ea typeface="Calibri" panose="020F0502020204030204" pitchFamily="34" charset="0"/>
            </a:endParaRPr>
          </a:p>
          <a:p>
            <a:pPr marL="252000" indent="-252000">
              <a:buFont typeface="Arial" panose="020B0604020202020204" pitchFamily="34" charset="0"/>
              <a:buChar char="•"/>
            </a:pPr>
            <a:r>
              <a:rPr lang="en-AU" dirty="0">
                <a:ea typeface="Calibri" panose="020F0502020204030204" pitchFamily="34" charset="0"/>
              </a:rPr>
              <a:t>can identify </a:t>
            </a:r>
            <a:r>
              <a:rPr lang="en-AU" b="1" dirty="0">
                <a:ea typeface="Calibri" panose="020F0502020204030204" pitchFamily="34" charset="0"/>
              </a:rPr>
              <a:t>actions for planning </a:t>
            </a:r>
            <a:r>
              <a:rPr lang="en-AU" dirty="0">
                <a:ea typeface="Calibri" panose="020F0502020204030204" pitchFamily="34" charset="0"/>
              </a:rPr>
              <a:t>in your school.</a:t>
            </a:r>
            <a:endParaRPr lang="en-AU" dirty="0">
              <a:effectLst/>
              <a:ea typeface="Calibri" panose="020F0502020204030204" pitchFamily="34" charset="0"/>
            </a:endParaRPr>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endParaRPr lang="en-AU" dirty="0"/>
          </a:p>
        </p:txBody>
      </p:sp>
      <p:cxnSp>
        <p:nvCxnSpPr>
          <p:cNvPr id="6" name="Straight Connector 5">
            <a:extLst>
              <a:ext uri="{FF2B5EF4-FFF2-40B4-BE49-F238E27FC236}">
                <a16:creationId xmlns:a16="http://schemas.microsoft.com/office/drawing/2014/main" id="{91B22DF3-9CEB-F51F-F364-0A61CBD3DBC5}"/>
              </a:ext>
            </a:extLst>
          </p:cNvPr>
          <p:cNvCxnSpPr>
            <a:cxnSpLocks/>
          </p:cNvCxnSpPr>
          <p:nvPr/>
        </p:nvCxnSpPr>
        <p:spPr>
          <a:xfrm>
            <a:off x="3985846" y="771551"/>
            <a:ext cx="0" cy="3472203"/>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6693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827D1-7DE6-4B7A-BD44-FBD4D9EC3EAA}"/>
              </a:ext>
            </a:extLst>
          </p:cNvPr>
          <p:cNvSpPr>
            <a:spLocks noGrp="1"/>
          </p:cNvSpPr>
          <p:nvPr>
            <p:ph type="title"/>
          </p:nvPr>
        </p:nvSpPr>
        <p:spPr/>
        <p:txBody>
          <a:bodyPr/>
          <a:lstStyle/>
          <a:p>
            <a:r>
              <a:rPr lang="en-AU"/>
              <a:t>Contact</a:t>
            </a:r>
          </a:p>
        </p:txBody>
      </p:sp>
      <p:sp>
        <p:nvSpPr>
          <p:cNvPr id="4" name="Content Placeholder 3">
            <a:extLst>
              <a:ext uri="{FF2B5EF4-FFF2-40B4-BE49-F238E27FC236}">
                <a16:creationId xmlns:a16="http://schemas.microsoft.com/office/drawing/2014/main" id="{BA6ACACE-0745-4D2A-9330-5C26B1590DF9}"/>
              </a:ext>
            </a:extLst>
          </p:cNvPr>
          <p:cNvSpPr>
            <a:spLocks noGrp="1"/>
          </p:cNvSpPr>
          <p:nvPr>
            <p:ph idx="1"/>
          </p:nvPr>
        </p:nvSpPr>
        <p:spPr/>
        <p:txBody>
          <a:bodyPr>
            <a:normAutofit/>
          </a:bodyPr>
          <a:lstStyle/>
          <a:p>
            <a:pPr algn="l" rtl="0" fontAlgn="base"/>
            <a:r>
              <a:rPr lang="en-AU" b="0" i="0" u="none" strike="noStrike">
                <a:solidFill>
                  <a:srgbClr val="000000"/>
                </a:solidFill>
                <a:effectLst/>
                <a:latin typeface="Arial" panose="020B0604020202020204" pitchFamily="34" charset="0"/>
              </a:rPr>
              <a:t>K–10 Curriculum and Assessment Branch</a:t>
            </a:r>
            <a:r>
              <a:rPr lang="en-US" b="0" i="0">
                <a:solidFill>
                  <a:srgbClr val="000000"/>
                </a:solidFill>
                <a:effectLst/>
                <a:latin typeface="Arial" panose="020B0604020202020204" pitchFamily="34" charset="0"/>
              </a:rPr>
              <a:t>​</a:t>
            </a:r>
            <a:br>
              <a:rPr lang="en-US" b="0" i="0">
                <a:solidFill>
                  <a:srgbClr val="000000"/>
                </a:solidFill>
                <a:effectLst/>
                <a:latin typeface="Arial" panose="020B0604020202020204" pitchFamily="34" charset="0"/>
              </a:rPr>
            </a:br>
            <a:r>
              <a:rPr lang="en-US" b="0" i="0">
                <a:solidFill>
                  <a:srgbClr val="000000"/>
                </a:solidFill>
                <a:effectLst/>
                <a:latin typeface="Arial" panose="020B0604020202020204" pitchFamily="34" charset="0"/>
              </a:rPr>
              <a:t>​</a:t>
            </a:r>
            <a:endParaRPr lang="en-US" b="0" i="0">
              <a:solidFill>
                <a:srgbClr val="000000"/>
              </a:solidFill>
              <a:effectLst/>
              <a:latin typeface="Segoe UI" panose="020B0502040204020203" pitchFamily="34" charset="0"/>
            </a:endParaRPr>
          </a:p>
          <a:p>
            <a:pPr algn="l" rtl="0" fontAlgn="base"/>
            <a:r>
              <a:rPr lang="en-US" b="1" i="0" u="none" strike="noStrike">
                <a:solidFill>
                  <a:srgbClr val="000000"/>
                </a:solidFill>
                <a:effectLst/>
                <a:latin typeface="Arial" panose="020B0604020202020204" pitchFamily="34" charset="0"/>
              </a:rPr>
              <a:t>T  </a:t>
            </a:r>
            <a:r>
              <a:rPr lang="en-AU" b="0" i="0" u="none" strike="noStrike">
                <a:solidFill>
                  <a:srgbClr val="000000"/>
                </a:solidFill>
                <a:effectLst/>
                <a:latin typeface="Arial" panose="020B0604020202020204" pitchFamily="34" charset="0"/>
              </a:rPr>
              <a:t>+61 7</a:t>
            </a:r>
            <a:r>
              <a:rPr lang="en-US" b="0" i="0" u="none" strike="noStrike">
                <a:solidFill>
                  <a:srgbClr val="000000"/>
                </a:solidFill>
                <a:effectLst/>
                <a:latin typeface="Arial" panose="020B0604020202020204" pitchFamily="34" charset="0"/>
              </a:rPr>
              <a:t> </a:t>
            </a:r>
            <a:r>
              <a:rPr lang="en-AU">
                <a:solidFill>
                  <a:srgbClr val="000000"/>
                </a:solidFill>
              </a:rPr>
              <a:t>3120 6102</a:t>
            </a:r>
          </a:p>
          <a:p>
            <a:pPr algn="l" rtl="0" fontAlgn="base"/>
            <a:r>
              <a:rPr lang="en-US" b="1" i="0" u="none" strike="noStrike">
                <a:solidFill>
                  <a:srgbClr val="000000"/>
                </a:solidFill>
                <a:effectLst/>
                <a:latin typeface="Arial" panose="020B0604020202020204" pitchFamily="34" charset="0"/>
              </a:rPr>
              <a:t>E  </a:t>
            </a:r>
            <a:r>
              <a:rPr lang="en-AU">
                <a:hlinkClick r:id="rId3"/>
              </a:rPr>
              <a:t>australiancurriculum@qcaa.qld.edu.au</a:t>
            </a:r>
            <a:r>
              <a:rPr lang="en-AU"/>
              <a:t> </a:t>
            </a:r>
          </a:p>
          <a:p>
            <a:pPr algn="l" rtl="0" fontAlgn="base"/>
            <a:r>
              <a:rPr lang="en-US" b="1" i="0" u="none" strike="noStrike">
                <a:solidFill>
                  <a:srgbClr val="000000"/>
                </a:solidFill>
                <a:effectLst/>
                <a:latin typeface="Arial" panose="020B0604020202020204" pitchFamily="34" charset="0"/>
              </a:rPr>
              <a:t>W </a:t>
            </a:r>
            <a:r>
              <a:rPr lang="en-US" b="0" i="0" u="sng" strike="noStrike">
                <a:solidFill>
                  <a:srgbClr val="0000FF"/>
                </a:solidFill>
                <a:effectLst/>
                <a:latin typeface="Arial" panose="020B0604020202020204" pitchFamily="34" charset="0"/>
                <a:hlinkClick r:id="rId4"/>
              </a:rPr>
              <a:t>www.qcaa.qld.edu.au</a:t>
            </a:r>
            <a:endParaRPr lang="en-US" b="0" i="0" u="sng" strike="noStrike">
              <a:solidFill>
                <a:srgbClr val="0000FF"/>
              </a:solidFill>
              <a:effectLst/>
              <a:latin typeface="Arial" panose="020B0604020202020204" pitchFamily="34" charset="0"/>
            </a:endParaRPr>
          </a:p>
          <a:p>
            <a:pPr algn="l" rtl="0" fontAlgn="base"/>
            <a:endParaRPr lang="en-US" u="sng">
              <a:solidFill>
                <a:srgbClr val="0000FF"/>
              </a:solidFill>
            </a:endParaRPr>
          </a:p>
          <a:p>
            <a:pPr algn="l" rtl="0" fontAlgn="base"/>
            <a:endParaRPr lang="en-AU" b="0" i="0">
              <a:solidFill>
                <a:srgbClr val="000000"/>
              </a:solidFill>
              <a:effectLst/>
              <a:latin typeface="Segoe UI" panose="020B0502040204020203" pitchFamily="34" charset="0"/>
            </a:endParaRPr>
          </a:p>
          <a:p>
            <a:endParaRPr lang="en-AU"/>
          </a:p>
        </p:txBody>
      </p:sp>
    </p:spTree>
    <p:extLst>
      <p:ext uri="{BB962C8B-B14F-4D97-AF65-F5344CB8AC3E}">
        <p14:creationId xmlns:p14="http://schemas.microsoft.com/office/powerpoint/2010/main" val="2833715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606A593-7FD5-4078-97A8-9F8FE76783A1}"/>
              </a:ext>
            </a:extLst>
          </p:cNvPr>
          <p:cNvSpPr>
            <a:spLocks noGrp="1"/>
          </p:cNvSpPr>
          <p:nvPr>
            <p:ph type="title"/>
          </p:nvPr>
        </p:nvSpPr>
        <p:spPr/>
        <p:txBody>
          <a:bodyPr vert="horz" lIns="0" tIns="0" rIns="0" bIns="0" rtlCol="0" anchor="t" anchorCtr="0">
            <a:normAutofit/>
          </a:bodyPr>
          <a:lstStyle/>
          <a:p>
            <a:r>
              <a:rPr lang="en-AU"/>
              <a:t>References</a:t>
            </a:r>
          </a:p>
        </p:txBody>
      </p:sp>
      <p:sp>
        <p:nvSpPr>
          <p:cNvPr id="5" name="Content Placeholder 4">
            <a:extLst>
              <a:ext uri="{FF2B5EF4-FFF2-40B4-BE49-F238E27FC236}">
                <a16:creationId xmlns:a16="http://schemas.microsoft.com/office/drawing/2014/main" id="{2522673D-1299-4913-B1C0-BE13247782DA}"/>
              </a:ext>
            </a:extLst>
          </p:cNvPr>
          <p:cNvSpPr>
            <a:spLocks noGrp="1"/>
          </p:cNvSpPr>
          <p:nvPr>
            <p:ph idx="1"/>
          </p:nvPr>
        </p:nvSpPr>
        <p:spPr/>
        <p:txBody>
          <a:bodyPr vert="horz" lIns="0" tIns="0" rIns="0" bIns="0" rtlCol="0">
            <a:normAutofit/>
          </a:bodyPr>
          <a:lstStyle/>
          <a:p>
            <a:pPr>
              <a:lnSpc>
                <a:spcPct val="90000"/>
              </a:lnSpc>
            </a:pPr>
            <a:r>
              <a:rPr lang="en-US" sz="1200" dirty="0"/>
              <a:t>Australian Curriculum, Assessment and reporting Authority 2013, </a:t>
            </a:r>
            <a:r>
              <a:rPr lang="en-US" sz="1200" i="1" dirty="0"/>
              <a:t>The Shape of the Australian Curriculum Version 4.0</a:t>
            </a:r>
            <a:r>
              <a:rPr lang="en-US" sz="1200" dirty="0"/>
              <a:t>, </a:t>
            </a:r>
            <a:r>
              <a:rPr lang="en-US" sz="1200" dirty="0">
                <a:hlinkClick r:id="rId3"/>
              </a:rPr>
              <a:t>https://docs.acara.edu.au/resources/The_Shape_of_the_Australian_Curriculum_v4.pdf</a:t>
            </a:r>
            <a:r>
              <a:rPr lang="en-US" sz="1200" dirty="0"/>
              <a:t> </a:t>
            </a:r>
          </a:p>
          <a:p>
            <a:pPr>
              <a:lnSpc>
                <a:spcPct val="90000"/>
              </a:lnSpc>
            </a:pPr>
            <a:endParaRPr lang="en-AU" sz="1100" dirty="0"/>
          </a:p>
          <a:p>
            <a:pPr>
              <a:lnSpc>
                <a:spcPct val="90000"/>
              </a:lnSpc>
            </a:pPr>
            <a:endParaRPr lang="en-US" sz="1200" dirty="0"/>
          </a:p>
          <a:p>
            <a:pPr>
              <a:lnSpc>
                <a:spcPct val="90000"/>
              </a:lnSpc>
            </a:pPr>
            <a:endParaRPr lang="en-US" sz="1200" dirty="0"/>
          </a:p>
        </p:txBody>
      </p:sp>
    </p:spTree>
    <p:extLst>
      <p:ext uri="{BB962C8B-B14F-4D97-AF65-F5344CB8AC3E}">
        <p14:creationId xmlns:p14="http://schemas.microsoft.com/office/powerpoint/2010/main" val="1668939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Acknowledgments</a:t>
            </a:r>
          </a:p>
        </p:txBody>
      </p:sp>
      <p:sp>
        <p:nvSpPr>
          <p:cNvPr id="3" name="Content Placeholder 2"/>
          <p:cNvSpPr>
            <a:spLocks noGrp="1"/>
          </p:cNvSpPr>
          <p:nvPr>
            <p:ph idx="1"/>
          </p:nvPr>
        </p:nvSpPr>
        <p:spPr/>
        <p:txBody>
          <a:bodyPr>
            <a:noAutofit/>
          </a:bodyPr>
          <a:lstStyle/>
          <a:p>
            <a:pPr fontAlgn="auto">
              <a:lnSpc>
                <a:spcPct val="110000"/>
              </a:lnSpc>
              <a:spcAft>
                <a:spcPts val="0"/>
              </a:spcAft>
            </a:pPr>
            <a:r>
              <a:rPr lang="en-US" sz="1200" dirty="0"/>
              <a:t>Third-party copyright material, and QCAA material not covered by the CC BY </a:t>
            </a:r>
            <a:r>
              <a:rPr lang="en-US" sz="1200" dirty="0" err="1"/>
              <a:t>licence</a:t>
            </a:r>
            <a:r>
              <a:rPr lang="en-US" sz="1200" dirty="0"/>
              <a:t> is listed below:</a:t>
            </a:r>
          </a:p>
          <a:p>
            <a:pPr marL="288000" indent="-288000" fontAlgn="auto">
              <a:spcAft>
                <a:spcPts val="0"/>
              </a:spcAft>
              <a:buFont typeface="+mj-lt"/>
              <a:buAutoNum type="arabicPeriod"/>
            </a:pPr>
            <a:r>
              <a:rPr lang="en-US" sz="1200" dirty="0">
                <a:solidFill>
                  <a:srgbClr val="111111"/>
                </a:solidFill>
                <a:ea typeface="Times New Roman" panose="02020603050405020304" pitchFamily="18" charset="0"/>
              </a:rPr>
              <a:t>Queensland Government coat of arms, and the QCAA and QSA trademarks may not be reproduced without permission.</a:t>
            </a:r>
          </a:p>
          <a:p>
            <a:pPr marL="288000" indent="-288000" fontAlgn="auto">
              <a:spcAft>
                <a:spcPts val="0"/>
              </a:spcAft>
              <a:buFont typeface="+mj-lt"/>
              <a:buAutoNum type="arabicPeriod"/>
            </a:pPr>
            <a:r>
              <a:rPr lang="en-AU" sz="1200" dirty="0">
                <a:solidFill>
                  <a:srgbClr val="111111"/>
                </a:solidFill>
                <a:ea typeface="Times New Roman" panose="02020603050405020304" pitchFamily="18" charset="0"/>
              </a:rPr>
              <a:t>Unless otherwise indicated, material from Australian Curriculum is © ACARA 2010–present, licensed </a:t>
            </a:r>
            <a:r>
              <a:rPr lang="en-AU" sz="1200" u="sng" dirty="0">
                <a:solidFill>
                  <a:srgbClr val="2D7FF9"/>
                </a:solidFill>
                <a:ea typeface="Times New Roman" panose="02020603050405020304" pitchFamily="18" charset="0"/>
                <a:hlinkClick r:id="rId3"/>
              </a:rPr>
              <a:t>CC BY 4.0</a:t>
            </a:r>
            <a:r>
              <a:rPr lang="en-AU" sz="1200" dirty="0">
                <a:solidFill>
                  <a:srgbClr val="111111"/>
                </a:solidFill>
                <a:ea typeface="Times New Roman" panose="02020603050405020304" pitchFamily="18" charset="0"/>
              </a:rPr>
              <a:t>. For the latest information and additional terms of use, see the </a:t>
            </a:r>
            <a:r>
              <a:rPr lang="en-AU" sz="1200" u="sng" dirty="0">
                <a:solidFill>
                  <a:srgbClr val="2D7FF9"/>
                </a:solidFill>
                <a:ea typeface="Times New Roman" panose="02020603050405020304" pitchFamily="18" charset="0"/>
                <a:hlinkClick r:id="rId4"/>
              </a:rPr>
              <a:t>Australian Curriculum website</a:t>
            </a:r>
            <a:r>
              <a:rPr lang="en-AU" sz="1200" dirty="0">
                <a:solidFill>
                  <a:srgbClr val="111111"/>
                </a:solidFill>
                <a:ea typeface="Times New Roman" panose="02020603050405020304" pitchFamily="18" charset="0"/>
              </a:rPr>
              <a:t> and its </a:t>
            </a:r>
            <a:r>
              <a:rPr lang="en-AU" sz="1200" u="sng" dirty="0">
                <a:solidFill>
                  <a:srgbClr val="2D7FF9"/>
                </a:solidFill>
                <a:ea typeface="Times New Roman" panose="02020603050405020304" pitchFamily="18" charset="0"/>
                <a:hlinkClick r:id="rId5"/>
              </a:rPr>
              <a:t>copyright notice</a:t>
            </a:r>
            <a:r>
              <a:rPr lang="en-US" sz="1200" dirty="0"/>
              <a:t>.</a:t>
            </a:r>
          </a:p>
          <a:p>
            <a:pPr marL="288000" indent="-288000" fontAlgn="auto">
              <a:spcAft>
                <a:spcPts val="0"/>
              </a:spcAft>
              <a:buFont typeface="+mj-lt"/>
              <a:buAutoNum type="arabicPeriod"/>
            </a:pPr>
            <a:r>
              <a:rPr lang="en-US" sz="1200" dirty="0"/>
              <a:t>Acknowledgment of Country artwork (2023) ‘Growth through Learning’ by </a:t>
            </a:r>
            <a:r>
              <a:rPr lang="en-US" sz="1200" dirty="0" err="1"/>
              <a:t>Chern’ee</a:t>
            </a:r>
            <a:r>
              <a:rPr lang="en-US" sz="1200" dirty="0"/>
              <a:t>, Brooke and Jesse Sutton, </a:t>
            </a:r>
            <a:r>
              <a:rPr lang="en-US" sz="1200" dirty="0" err="1"/>
              <a:t>Kalkadoon</a:t>
            </a:r>
            <a:r>
              <a:rPr lang="en-US" sz="1200" dirty="0"/>
              <a:t>. </a:t>
            </a:r>
            <a:r>
              <a:rPr lang="en-US" sz="1200" dirty="0">
                <a:hlinkClick r:id="rId6"/>
              </a:rPr>
              <a:t>www.cherneesutton.com.au</a:t>
            </a:r>
            <a:r>
              <a:rPr lang="en-US" sz="1200" dirty="0"/>
              <a:t> </a:t>
            </a:r>
          </a:p>
          <a:p>
            <a:pPr marL="288000" indent="-288000" fontAlgn="auto">
              <a:spcAft>
                <a:spcPts val="0"/>
              </a:spcAft>
              <a:buFont typeface="+mj-lt"/>
              <a:buAutoNum type="arabicPeriod"/>
            </a:pPr>
            <a:r>
              <a:rPr lang="en-US" sz="1200" dirty="0"/>
              <a:t>Student and staff images have been used with permission.</a:t>
            </a:r>
          </a:p>
          <a:p>
            <a:pPr marL="288000" indent="-288000">
              <a:buFont typeface="+mj-lt"/>
              <a:buAutoNum type="arabicPeriod"/>
            </a:pPr>
            <a:r>
              <a:rPr lang="en-US" sz="1200" dirty="0">
                <a:effectLst/>
              </a:rPr>
              <a:t>The three-dimensional curriculum diagram and glossary are 'Excluded Material' used under the terms of the Australian Curriculum and its copyright notice and not modified. © Australian Curriculum, Assessment and Reporting Authority (ACARA) 2009 to present, unless otherwise indicated. You may view, download, display, print, reproduce (such as by making photocopies) and distribute these Excluded Materials in unaltered form only for your personal, non-commercial educational purposes or for the non-commercial educational purposes of your </a:t>
            </a:r>
            <a:r>
              <a:rPr lang="en-US" sz="1200" dirty="0" err="1">
                <a:effectLst/>
              </a:rPr>
              <a:t>organisation</a:t>
            </a:r>
            <a:r>
              <a:rPr lang="en-US" sz="1200" dirty="0">
                <a:effectLst/>
              </a:rPr>
              <a:t>, provided that you make others aware it can only be used for these purposes and attribute ACARA as the source of the Excluded Material. For the avoidance of doubt, this means that you cannot edit, modify or adapt any of these materials, and you cannot sub-</a:t>
            </a:r>
            <a:r>
              <a:rPr lang="en-US" sz="1200" dirty="0" err="1">
                <a:effectLst/>
              </a:rPr>
              <a:t>licence</a:t>
            </a:r>
            <a:r>
              <a:rPr lang="en-US" sz="1200" dirty="0">
                <a:effectLst/>
              </a:rPr>
              <a:t> any of these materials to others. </a:t>
            </a:r>
            <a:r>
              <a:rPr lang="en-AU" sz="1200" dirty="0">
                <a:ea typeface="Times New Roman" panose="02020603050405020304" pitchFamily="18" charset="0"/>
                <a:cs typeface="Times New Roman" panose="02020603050405020304" pitchFamily="18" charset="0"/>
              </a:rPr>
              <a:t>Apart from any uses permitted under the </a:t>
            </a:r>
            <a:r>
              <a:rPr lang="en-AU" sz="1200" i="1" dirty="0">
                <a:ea typeface="Times New Roman" panose="02020603050405020304" pitchFamily="18" charset="0"/>
                <a:cs typeface="Times New Roman" panose="02020603050405020304" pitchFamily="18" charset="0"/>
              </a:rPr>
              <a:t>Copyright Act 1968 </a:t>
            </a:r>
            <a:r>
              <a:rPr lang="en-AU" sz="1200" dirty="0">
                <a:ea typeface="Times New Roman" panose="02020603050405020304" pitchFamily="18" charset="0"/>
                <a:cs typeface="Times New Roman" panose="02020603050405020304" pitchFamily="18" charset="0"/>
              </a:rPr>
              <a:t>(</a:t>
            </a:r>
            <a:r>
              <a:rPr lang="en-AU" sz="1200" dirty="0" err="1">
                <a:ea typeface="Times New Roman" panose="02020603050405020304" pitchFamily="18" charset="0"/>
                <a:cs typeface="Times New Roman" panose="02020603050405020304" pitchFamily="18" charset="0"/>
              </a:rPr>
              <a:t>Cth</a:t>
            </a:r>
            <a:r>
              <a:rPr lang="en-AU" sz="1200" dirty="0">
                <a:ea typeface="Times New Roman" panose="02020603050405020304" pitchFamily="18" charset="0"/>
                <a:cs typeface="Times New Roman" panose="02020603050405020304" pitchFamily="18" charset="0"/>
              </a:rPr>
              <a:t>), and those explicitly granted above, all other rights are reserved by ACARA. </a:t>
            </a:r>
            <a:endParaRPr lang="en-US" sz="1200" dirty="0"/>
          </a:p>
        </p:txBody>
      </p:sp>
    </p:spTree>
    <p:extLst>
      <p:ext uri="{BB962C8B-B14F-4D97-AF65-F5344CB8AC3E}">
        <p14:creationId xmlns:p14="http://schemas.microsoft.com/office/powerpoint/2010/main" val="3958736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a:extLst>
              <a:ext uri="{FF2B5EF4-FFF2-40B4-BE49-F238E27FC236}">
                <a16:creationId xmlns:a16="http://schemas.microsoft.com/office/drawing/2014/main" id="{E40473FA-EE1A-4320-9E4F-EE3F779A53CD}"/>
              </a:ext>
            </a:extLst>
          </p:cNvPr>
          <p:cNvSpPr>
            <a:spLocks noGrp="1"/>
          </p:cNvSpPr>
          <p:nvPr>
            <p:ph sz="quarter" idx="11"/>
          </p:nvPr>
        </p:nvSpPr>
        <p:spPr/>
        <p:txBody>
          <a:bodyPr/>
          <a:lstStyle/>
          <a:p>
            <a:pPr>
              <a:spcBef>
                <a:spcPts val="0"/>
              </a:spcBef>
              <a:spcAft>
                <a:spcPts val="0"/>
              </a:spcAft>
            </a:pPr>
            <a:endParaRPr lang="en-US" sz="300" dirty="0"/>
          </a:p>
          <a:p>
            <a:pPr>
              <a:lnSpc>
                <a:spcPct val="110000"/>
              </a:lnSpc>
              <a:spcBef>
                <a:spcPts val="0"/>
              </a:spcBef>
              <a:spcAft>
                <a:spcPts val="0"/>
              </a:spcAft>
            </a:pPr>
            <a:r>
              <a:rPr lang="en-US" sz="1200" dirty="0"/>
              <a:t>                </a:t>
            </a:r>
            <a:r>
              <a:rPr lang="en-US" dirty="0"/>
              <a:t>© State of Queensland (QCAA) </a:t>
            </a:r>
            <a:r>
              <a:rPr lang="en-AU" dirty="0"/>
              <a:t>2024</a:t>
            </a:r>
          </a:p>
          <a:p>
            <a:pPr>
              <a:lnSpc>
                <a:spcPct val="110000"/>
              </a:lnSpc>
            </a:pPr>
            <a:r>
              <a:rPr lang="en-AU" b="1" spc="-20" dirty="0"/>
              <a:t>Licence</a:t>
            </a:r>
            <a:r>
              <a:rPr lang="en-AU" spc="-20" dirty="0"/>
              <a:t>: </a:t>
            </a:r>
            <a:r>
              <a:rPr lang="en-AU" spc="-20" dirty="0">
                <a:hlinkClick r:id="rId3"/>
              </a:rPr>
              <a:t>https://creativecommons.org/licenses/by/4.0</a:t>
            </a:r>
            <a:r>
              <a:rPr lang="en-AU" spc="-20" dirty="0"/>
              <a:t> </a:t>
            </a:r>
            <a:r>
              <a:rPr lang="en-AU" b="1" spc="-20" dirty="0">
                <a:solidFill>
                  <a:schemeClr val="tx2">
                    <a:lumMod val="50000"/>
                    <a:lumOff val="50000"/>
                  </a:schemeClr>
                </a:solidFill>
              </a:rPr>
              <a:t>|</a:t>
            </a:r>
            <a:r>
              <a:rPr lang="en-AU" spc="-20" dirty="0"/>
              <a:t> </a:t>
            </a:r>
            <a:r>
              <a:rPr lang="en-AU" b="1" spc="-20" dirty="0"/>
              <a:t>Copyright notice:</a:t>
            </a:r>
            <a:r>
              <a:rPr lang="en-AU" spc="-20" dirty="0"/>
              <a:t> </a:t>
            </a:r>
            <a:r>
              <a:rPr lang="en-AU" spc="-20" dirty="0">
                <a:hlinkClick r:id="rId4"/>
              </a:rPr>
              <a:t>www.qcaa.qld.edu.au/copyright</a:t>
            </a:r>
            <a:r>
              <a:rPr lang="en-AU" spc="-20" dirty="0"/>
              <a:t> — lists the full terms and conditions, which specify certain exceptions to the licence. </a:t>
            </a:r>
            <a:r>
              <a:rPr lang="en-AU" b="1" spc="-20" dirty="0">
                <a:solidFill>
                  <a:schemeClr val="tx2">
                    <a:lumMod val="50000"/>
                    <a:lumOff val="50000"/>
                  </a:schemeClr>
                </a:solidFill>
              </a:rPr>
              <a:t>|</a:t>
            </a:r>
            <a:r>
              <a:rPr lang="en-AU" spc="-20" dirty="0"/>
              <a:t> </a:t>
            </a:r>
            <a:br>
              <a:rPr lang="en-AU" spc="-20" dirty="0"/>
            </a:br>
            <a:r>
              <a:rPr lang="en-US" b="1" dirty="0"/>
              <a:t>Attribution</a:t>
            </a:r>
            <a:r>
              <a:rPr lang="en-US" dirty="0"/>
              <a:t>: ©</a:t>
            </a:r>
            <a:r>
              <a:rPr lang="en-AU" dirty="0"/>
              <a:t> </a:t>
            </a:r>
            <a:r>
              <a:rPr lang="en-US" dirty="0"/>
              <a:t>State</a:t>
            </a:r>
            <a:r>
              <a:rPr lang="en-AU" dirty="0"/>
              <a:t> </a:t>
            </a:r>
            <a:r>
              <a:rPr lang="en-US" dirty="0"/>
              <a:t>of</a:t>
            </a:r>
            <a:r>
              <a:rPr lang="en-AU" dirty="0"/>
              <a:t> </a:t>
            </a:r>
            <a:r>
              <a:rPr lang="en-US" dirty="0"/>
              <a:t>Queensland</a:t>
            </a:r>
            <a:r>
              <a:rPr lang="en-AU" dirty="0"/>
              <a:t> </a:t>
            </a:r>
            <a:r>
              <a:rPr lang="en-US" dirty="0"/>
              <a:t>(QCAA)</a:t>
            </a:r>
            <a:r>
              <a:rPr lang="en-AU" dirty="0"/>
              <a:t> 2024 </a:t>
            </a:r>
            <a:r>
              <a:rPr lang="en-AU" spc="-20" dirty="0">
                <a:hlinkClick r:id="rId4"/>
              </a:rPr>
              <a:t>www.qcaa.qld.edu.au/copyright</a:t>
            </a:r>
            <a:r>
              <a:rPr lang="en-AU" spc="-20" dirty="0"/>
              <a:t>.</a:t>
            </a:r>
            <a:endParaRPr lang="en-AU" dirty="0"/>
          </a:p>
          <a:p>
            <a:pPr>
              <a:lnSpc>
                <a:spcPct val="110000"/>
              </a:lnSpc>
            </a:pPr>
            <a:r>
              <a:rPr lang="en-US" dirty="0"/>
              <a:t>Other copyright material in this presentation is listed on the previous slide/s. </a:t>
            </a:r>
          </a:p>
          <a:p>
            <a:endParaRPr lang="en-AU" dirty="0"/>
          </a:p>
        </p:txBody>
      </p:sp>
      <p:sp>
        <p:nvSpPr>
          <p:cNvPr id="4" name="Title 3">
            <a:extLst>
              <a:ext uri="{FF2B5EF4-FFF2-40B4-BE49-F238E27FC236}">
                <a16:creationId xmlns:a16="http://schemas.microsoft.com/office/drawing/2014/main" id="{0FC6D5B4-B9BA-480D-89D9-C2B466E545DF}"/>
              </a:ext>
            </a:extLst>
          </p:cNvPr>
          <p:cNvSpPr>
            <a:spLocks noGrp="1"/>
          </p:cNvSpPr>
          <p:nvPr>
            <p:ph type="title"/>
          </p:nvPr>
        </p:nvSpPr>
        <p:spPr/>
        <p:txBody>
          <a:bodyPr/>
          <a:lstStyle/>
          <a:p>
            <a:r>
              <a:rPr lang="en-AU"/>
              <a:t>Copyright notice</a:t>
            </a:r>
          </a:p>
        </p:txBody>
      </p:sp>
    </p:spTree>
    <p:extLst>
      <p:ext uri="{BB962C8B-B14F-4D97-AF65-F5344CB8AC3E}">
        <p14:creationId xmlns:p14="http://schemas.microsoft.com/office/powerpoint/2010/main" val="415488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a:t>QCAA social media</a:t>
            </a:r>
          </a:p>
        </p:txBody>
      </p:sp>
    </p:spTree>
    <p:extLst>
      <p:ext uri="{BB962C8B-B14F-4D97-AF65-F5344CB8AC3E}">
        <p14:creationId xmlns:p14="http://schemas.microsoft.com/office/powerpoint/2010/main" val="1103093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F03B34-8CB1-370F-F422-3C04F87FB3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9AEAC1-D15E-4ED1-35F2-DC76D8D1755A}"/>
              </a:ext>
            </a:extLst>
          </p:cNvPr>
          <p:cNvSpPr>
            <a:spLocks noGrp="1"/>
          </p:cNvSpPr>
          <p:nvPr>
            <p:ph type="title"/>
          </p:nvPr>
        </p:nvSpPr>
        <p:spPr/>
        <p:txBody>
          <a:bodyPr/>
          <a:lstStyle/>
          <a:p>
            <a:r>
              <a:rPr lang="en-AU"/>
              <a:t>Outline</a:t>
            </a:r>
          </a:p>
        </p:txBody>
      </p:sp>
      <p:graphicFrame>
        <p:nvGraphicFramePr>
          <p:cNvPr id="4" name="Content Placeholder 3">
            <a:extLst>
              <a:ext uri="{FF2B5EF4-FFF2-40B4-BE49-F238E27FC236}">
                <a16:creationId xmlns:a16="http://schemas.microsoft.com/office/drawing/2014/main" id="{361F68F8-3CC0-CAB0-BFA0-8C423CFB06EA}"/>
              </a:ext>
            </a:extLst>
          </p:cNvPr>
          <p:cNvGraphicFramePr>
            <a:graphicFrameLocks noGrp="1"/>
          </p:cNvGraphicFramePr>
          <p:nvPr>
            <p:ph idx="1"/>
            <p:extLst>
              <p:ext uri="{D42A27DB-BD31-4B8C-83A1-F6EECF244321}">
                <p14:modId xmlns:p14="http://schemas.microsoft.com/office/powerpoint/2010/main" val="687628051"/>
              </p:ext>
            </p:extLst>
          </p:nvPr>
        </p:nvGraphicFramePr>
        <p:xfrm>
          <a:off x="327025" y="771525"/>
          <a:ext cx="8496300" cy="370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42026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91869-B2DD-456B-9356-584E55ADF614}"/>
              </a:ext>
            </a:extLst>
          </p:cNvPr>
          <p:cNvSpPr>
            <a:spLocks noGrp="1"/>
          </p:cNvSpPr>
          <p:nvPr>
            <p:ph type="title"/>
          </p:nvPr>
        </p:nvSpPr>
        <p:spPr/>
        <p:txBody>
          <a:bodyPr/>
          <a:lstStyle/>
          <a:p>
            <a:r>
              <a:rPr lang="en-AU" dirty="0"/>
              <a:t>Languages in the three-dimensional Australian Curriculum</a:t>
            </a:r>
          </a:p>
        </p:txBody>
      </p:sp>
      <p:pic>
        <p:nvPicPr>
          <p:cNvPr id="6" name="Content Placeholder 5">
            <a:extLst>
              <a:ext uri="{FF2B5EF4-FFF2-40B4-BE49-F238E27FC236}">
                <a16:creationId xmlns:a16="http://schemas.microsoft.com/office/drawing/2014/main" id="{8E052A43-5CA7-4B17-BD98-F1D3BD11ED57}"/>
              </a:ext>
            </a:extLst>
          </p:cNvPr>
          <p:cNvPicPr>
            <a:picLocks noGrp="1" noChangeAspect="1"/>
          </p:cNvPicPr>
          <p:nvPr>
            <p:ph idx="1"/>
          </p:nvPr>
        </p:nvPicPr>
        <p:blipFill rotWithShape="1">
          <a:blip r:embed="rId3"/>
          <a:stretch/>
        </p:blipFill>
        <p:spPr>
          <a:xfrm>
            <a:off x="1546937" y="771525"/>
            <a:ext cx="6056475" cy="3708400"/>
          </a:xfrm>
          <a:prstGeom prst="rect">
            <a:avLst/>
          </a:prstGeom>
          <a:ln>
            <a:noFill/>
          </a:ln>
          <a:effectLst/>
        </p:spPr>
      </p:pic>
      <p:sp>
        <p:nvSpPr>
          <p:cNvPr id="7" name="Text Placeholder 4">
            <a:extLst>
              <a:ext uri="{FF2B5EF4-FFF2-40B4-BE49-F238E27FC236}">
                <a16:creationId xmlns:a16="http://schemas.microsoft.com/office/drawing/2014/main" id="{97FBC7DE-8217-475A-B14C-4A4475EEBAFD}"/>
              </a:ext>
            </a:extLst>
          </p:cNvPr>
          <p:cNvSpPr txBox="1">
            <a:spLocks/>
          </p:cNvSpPr>
          <p:nvPr/>
        </p:nvSpPr>
        <p:spPr>
          <a:xfrm>
            <a:off x="231501" y="4222411"/>
            <a:ext cx="8680993" cy="382450"/>
          </a:xfrm>
          <a:prstGeom prst="rect">
            <a:avLst/>
          </a:prstGeom>
        </p:spPr>
        <p:txBody>
          <a:bodyPr/>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fontAlgn="auto">
              <a:spcAft>
                <a:spcPts val="0"/>
              </a:spcAft>
            </a:pPr>
            <a:r>
              <a:rPr lang="en-AU" sz="900" dirty="0"/>
              <a:t>Source: ACARA, </a:t>
            </a:r>
            <a:r>
              <a:rPr lang="en-AU" sz="900" dirty="0">
                <a:hlinkClick r:id="rId4"/>
              </a:rPr>
              <a:t>www.v9.australiancurriculum.edu.au/help/website-tour</a:t>
            </a:r>
            <a:r>
              <a:rPr lang="en-AU" sz="900" dirty="0"/>
              <a:t> </a:t>
            </a:r>
          </a:p>
        </p:txBody>
      </p:sp>
      <p:sp>
        <p:nvSpPr>
          <p:cNvPr id="3" name="Rectangle 2">
            <a:extLst>
              <a:ext uri="{FF2B5EF4-FFF2-40B4-BE49-F238E27FC236}">
                <a16:creationId xmlns:a16="http://schemas.microsoft.com/office/drawing/2014/main" id="{E813D788-BD0B-9E31-6AA0-F544D49A1CC2}"/>
              </a:ext>
            </a:extLst>
          </p:cNvPr>
          <p:cNvSpPr/>
          <p:nvPr/>
        </p:nvSpPr>
        <p:spPr>
          <a:xfrm rot="21244044">
            <a:off x="2242854" y="1943178"/>
            <a:ext cx="1153140" cy="139905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a:extLst>
              <a:ext uri="{FF2B5EF4-FFF2-40B4-BE49-F238E27FC236}">
                <a16:creationId xmlns:a16="http://schemas.microsoft.com/office/drawing/2014/main" id="{12A8C461-0170-CC4E-4A92-48D46B23BB39}"/>
              </a:ext>
            </a:extLst>
          </p:cNvPr>
          <p:cNvSpPr/>
          <p:nvPr/>
        </p:nvSpPr>
        <p:spPr>
          <a:xfrm>
            <a:off x="4873558" y="729865"/>
            <a:ext cx="2645876" cy="3824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a:extLst>
              <a:ext uri="{FF2B5EF4-FFF2-40B4-BE49-F238E27FC236}">
                <a16:creationId xmlns:a16="http://schemas.microsoft.com/office/drawing/2014/main" id="{31A3425B-BADB-2AB6-C692-B3E212A3C611}"/>
              </a:ext>
            </a:extLst>
          </p:cNvPr>
          <p:cNvSpPr/>
          <p:nvPr/>
        </p:nvSpPr>
        <p:spPr>
          <a:xfrm>
            <a:off x="5019531" y="909907"/>
            <a:ext cx="2548560" cy="3824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59418443-9F97-2736-5A75-DCA5A1DDC5E7}"/>
              </a:ext>
            </a:extLst>
          </p:cNvPr>
          <p:cNvSpPr/>
          <p:nvPr/>
        </p:nvSpPr>
        <p:spPr>
          <a:xfrm>
            <a:off x="4946544" y="1069898"/>
            <a:ext cx="2499903" cy="3824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A8B01231-27EB-7049-C222-7FCF44D9511E}"/>
              </a:ext>
            </a:extLst>
          </p:cNvPr>
          <p:cNvSpPr/>
          <p:nvPr/>
        </p:nvSpPr>
        <p:spPr>
          <a:xfrm>
            <a:off x="5618746" y="1229889"/>
            <a:ext cx="1949345" cy="3824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6D760D4A-B71E-74D4-D48B-F55AB8C13F82}"/>
              </a:ext>
            </a:extLst>
          </p:cNvPr>
          <p:cNvSpPr/>
          <p:nvPr/>
        </p:nvSpPr>
        <p:spPr>
          <a:xfrm>
            <a:off x="5447489" y="3457655"/>
            <a:ext cx="2120602" cy="94479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50E5D66F-3967-56F8-5728-6A94BD8EC531}"/>
              </a:ext>
            </a:extLst>
          </p:cNvPr>
          <p:cNvSpPr/>
          <p:nvPr/>
        </p:nvSpPr>
        <p:spPr>
          <a:xfrm>
            <a:off x="1527248" y="1999023"/>
            <a:ext cx="1153140" cy="139905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5DA40FCE-C9B5-897B-B894-4DDBB2214FE7}"/>
              </a:ext>
            </a:extLst>
          </p:cNvPr>
          <p:cNvSpPr/>
          <p:nvPr/>
        </p:nvSpPr>
        <p:spPr>
          <a:xfrm rot="19400662">
            <a:off x="5048882" y="3333317"/>
            <a:ext cx="602711" cy="78700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798860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91869-B2DD-456B-9356-584E55ADF614}"/>
              </a:ext>
            </a:extLst>
          </p:cNvPr>
          <p:cNvSpPr>
            <a:spLocks noGrp="1"/>
          </p:cNvSpPr>
          <p:nvPr>
            <p:ph type="title"/>
          </p:nvPr>
        </p:nvSpPr>
        <p:spPr/>
        <p:txBody>
          <a:bodyPr>
            <a:normAutofit/>
          </a:bodyPr>
          <a:lstStyle/>
          <a:p>
            <a:r>
              <a:rPr lang="en-AU" dirty="0"/>
              <a:t>Languages in the three-dimensional Australian Curriculum</a:t>
            </a:r>
          </a:p>
        </p:txBody>
      </p:sp>
      <p:pic>
        <p:nvPicPr>
          <p:cNvPr id="6" name="Content Placeholder 5">
            <a:extLst>
              <a:ext uri="{FF2B5EF4-FFF2-40B4-BE49-F238E27FC236}">
                <a16:creationId xmlns:a16="http://schemas.microsoft.com/office/drawing/2014/main" id="{8E052A43-5CA7-4B17-BD98-F1D3BD11ED57}"/>
              </a:ext>
            </a:extLst>
          </p:cNvPr>
          <p:cNvPicPr>
            <a:picLocks noGrp="1" noChangeAspect="1"/>
          </p:cNvPicPr>
          <p:nvPr>
            <p:ph idx="1"/>
          </p:nvPr>
        </p:nvPicPr>
        <p:blipFill rotWithShape="1">
          <a:blip r:embed="rId3"/>
          <a:stretch/>
        </p:blipFill>
        <p:spPr>
          <a:xfrm>
            <a:off x="1546937" y="771525"/>
            <a:ext cx="6056475" cy="3708400"/>
          </a:xfrm>
          <a:prstGeom prst="rect">
            <a:avLst/>
          </a:prstGeom>
          <a:ln>
            <a:noFill/>
          </a:ln>
          <a:effectLst/>
        </p:spPr>
      </p:pic>
      <p:sp>
        <p:nvSpPr>
          <p:cNvPr id="7" name="Text Placeholder 4">
            <a:extLst>
              <a:ext uri="{FF2B5EF4-FFF2-40B4-BE49-F238E27FC236}">
                <a16:creationId xmlns:a16="http://schemas.microsoft.com/office/drawing/2014/main" id="{97FBC7DE-8217-475A-B14C-4A4475EEBAFD}"/>
              </a:ext>
            </a:extLst>
          </p:cNvPr>
          <p:cNvSpPr txBox="1">
            <a:spLocks/>
          </p:cNvSpPr>
          <p:nvPr/>
        </p:nvSpPr>
        <p:spPr>
          <a:xfrm>
            <a:off x="231501" y="4222411"/>
            <a:ext cx="8680993" cy="382450"/>
          </a:xfrm>
          <a:prstGeom prst="rect">
            <a:avLst/>
          </a:prstGeom>
        </p:spPr>
        <p:txBody>
          <a:bodyPr/>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fontAlgn="auto">
              <a:spcAft>
                <a:spcPts val="0"/>
              </a:spcAft>
            </a:pPr>
            <a:r>
              <a:rPr lang="en-AU" sz="900" dirty="0"/>
              <a:t>Source: ACARA, </a:t>
            </a:r>
            <a:r>
              <a:rPr lang="en-AU" sz="900" dirty="0">
                <a:hlinkClick r:id="rId4"/>
              </a:rPr>
              <a:t>www.v9.australiancurriculum.edu.au/help/website-tour</a:t>
            </a:r>
            <a:r>
              <a:rPr lang="en-AU" sz="900" dirty="0"/>
              <a:t> </a:t>
            </a:r>
          </a:p>
        </p:txBody>
      </p:sp>
      <p:sp>
        <p:nvSpPr>
          <p:cNvPr id="4" name="Rectangle 3">
            <a:extLst>
              <a:ext uri="{FF2B5EF4-FFF2-40B4-BE49-F238E27FC236}">
                <a16:creationId xmlns:a16="http://schemas.microsoft.com/office/drawing/2014/main" id="{12A8C461-0170-CC4E-4A92-48D46B23BB39}"/>
              </a:ext>
            </a:extLst>
          </p:cNvPr>
          <p:cNvSpPr/>
          <p:nvPr/>
        </p:nvSpPr>
        <p:spPr>
          <a:xfrm>
            <a:off x="4873558" y="729865"/>
            <a:ext cx="2645876" cy="3824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a:extLst>
              <a:ext uri="{FF2B5EF4-FFF2-40B4-BE49-F238E27FC236}">
                <a16:creationId xmlns:a16="http://schemas.microsoft.com/office/drawing/2014/main" id="{31A3425B-BADB-2AB6-C692-B3E212A3C611}"/>
              </a:ext>
            </a:extLst>
          </p:cNvPr>
          <p:cNvSpPr/>
          <p:nvPr/>
        </p:nvSpPr>
        <p:spPr>
          <a:xfrm>
            <a:off x="5019531" y="909907"/>
            <a:ext cx="2548560" cy="3824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59418443-9F97-2736-5A75-DCA5A1DDC5E7}"/>
              </a:ext>
            </a:extLst>
          </p:cNvPr>
          <p:cNvSpPr/>
          <p:nvPr/>
        </p:nvSpPr>
        <p:spPr>
          <a:xfrm>
            <a:off x="4946544" y="1054427"/>
            <a:ext cx="2499903" cy="3824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A8B01231-27EB-7049-C222-7FCF44D9511E}"/>
              </a:ext>
            </a:extLst>
          </p:cNvPr>
          <p:cNvSpPr/>
          <p:nvPr/>
        </p:nvSpPr>
        <p:spPr>
          <a:xfrm>
            <a:off x="5618746" y="1207543"/>
            <a:ext cx="1949345" cy="3824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6D760D4A-B71E-74D4-D48B-F55AB8C13F82}"/>
              </a:ext>
            </a:extLst>
          </p:cNvPr>
          <p:cNvSpPr/>
          <p:nvPr/>
        </p:nvSpPr>
        <p:spPr>
          <a:xfrm>
            <a:off x="5418306" y="3538467"/>
            <a:ext cx="2198443" cy="86398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DED0BC71-AC4E-C9C6-C076-D3250C707A98}"/>
              </a:ext>
            </a:extLst>
          </p:cNvPr>
          <p:cNvSpPr/>
          <p:nvPr/>
        </p:nvSpPr>
        <p:spPr>
          <a:xfrm rot="19400662">
            <a:off x="4980461" y="3373596"/>
            <a:ext cx="602711" cy="78700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445956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91869-B2DD-456B-9356-584E55ADF614}"/>
              </a:ext>
            </a:extLst>
          </p:cNvPr>
          <p:cNvSpPr>
            <a:spLocks noGrp="1"/>
          </p:cNvSpPr>
          <p:nvPr>
            <p:ph type="title"/>
          </p:nvPr>
        </p:nvSpPr>
        <p:spPr/>
        <p:txBody>
          <a:bodyPr/>
          <a:lstStyle/>
          <a:p>
            <a:r>
              <a:rPr lang="en-AU" dirty="0"/>
              <a:t>Languages in the three-dimensional Australian Curriculum</a:t>
            </a:r>
          </a:p>
        </p:txBody>
      </p:sp>
      <p:pic>
        <p:nvPicPr>
          <p:cNvPr id="6" name="Content Placeholder 5">
            <a:extLst>
              <a:ext uri="{FF2B5EF4-FFF2-40B4-BE49-F238E27FC236}">
                <a16:creationId xmlns:a16="http://schemas.microsoft.com/office/drawing/2014/main" id="{8E052A43-5CA7-4B17-BD98-F1D3BD11ED57}"/>
              </a:ext>
            </a:extLst>
          </p:cNvPr>
          <p:cNvPicPr>
            <a:picLocks noGrp="1" noChangeAspect="1"/>
          </p:cNvPicPr>
          <p:nvPr>
            <p:ph idx="1"/>
          </p:nvPr>
        </p:nvPicPr>
        <p:blipFill rotWithShape="1">
          <a:blip r:embed="rId3"/>
          <a:stretch/>
        </p:blipFill>
        <p:spPr>
          <a:xfrm>
            <a:off x="1546937" y="771525"/>
            <a:ext cx="6056475" cy="3708400"/>
          </a:xfrm>
          <a:prstGeom prst="rect">
            <a:avLst/>
          </a:prstGeom>
          <a:ln>
            <a:noFill/>
          </a:ln>
          <a:effectLst/>
        </p:spPr>
      </p:pic>
      <p:sp>
        <p:nvSpPr>
          <p:cNvPr id="7" name="Text Placeholder 4">
            <a:extLst>
              <a:ext uri="{FF2B5EF4-FFF2-40B4-BE49-F238E27FC236}">
                <a16:creationId xmlns:a16="http://schemas.microsoft.com/office/drawing/2014/main" id="{97FBC7DE-8217-475A-B14C-4A4475EEBAFD}"/>
              </a:ext>
            </a:extLst>
          </p:cNvPr>
          <p:cNvSpPr txBox="1">
            <a:spLocks/>
          </p:cNvSpPr>
          <p:nvPr/>
        </p:nvSpPr>
        <p:spPr>
          <a:xfrm>
            <a:off x="231501" y="4222411"/>
            <a:ext cx="8680993" cy="382450"/>
          </a:xfrm>
          <a:prstGeom prst="rect">
            <a:avLst/>
          </a:prstGeom>
        </p:spPr>
        <p:txBody>
          <a:bodyPr/>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fontAlgn="auto">
              <a:spcAft>
                <a:spcPts val="0"/>
              </a:spcAft>
            </a:pPr>
            <a:r>
              <a:rPr lang="en-AU" sz="900" dirty="0"/>
              <a:t>Source: ACARA, </a:t>
            </a:r>
            <a:r>
              <a:rPr lang="en-AU" sz="900" dirty="0">
                <a:hlinkClick r:id="rId4"/>
              </a:rPr>
              <a:t>www.v9.australiancurriculum.edu.au/help/website-tour</a:t>
            </a:r>
            <a:r>
              <a:rPr lang="en-AU" sz="900" dirty="0"/>
              <a:t> </a:t>
            </a:r>
          </a:p>
        </p:txBody>
      </p:sp>
      <p:sp>
        <p:nvSpPr>
          <p:cNvPr id="4" name="Rectangle 3">
            <a:extLst>
              <a:ext uri="{FF2B5EF4-FFF2-40B4-BE49-F238E27FC236}">
                <a16:creationId xmlns:a16="http://schemas.microsoft.com/office/drawing/2014/main" id="{12A8C461-0170-CC4E-4A92-48D46B23BB39}"/>
              </a:ext>
            </a:extLst>
          </p:cNvPr>
          <p:cNvSpPr/>
          <p:nvPr/>
        </p:nvSpPr>
        <p:spPr>
          <a:xfrm>
            <a:off x="4873558" y="729865"/>
            <a:ext cx="2645876" cy="3824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a:extLst>
              <a:ext uri="{FF2B5EF4-FFF2-40B4-BE49-F238E27FC236}">
                <a16:creationId xmlns:a16="http://schemas.microsoft.com/office/drawing/2014/main" id="{31A3425B-BADB-2AB6-C692-B3E212A3C611}"/>
              </a:ext>
            </a:extLst>
          </p:cNvPr>
          <p:cNvSpPr/>
          <p:nvPr/>
        </p:nvSpPr>
        <p:spPr>
          <a:xfrm>
            <a:off x="5019531" y="909907"/>
            <a:ext cx="2548560" cy="3824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59418443-9F97-2736-5A75-DCA5A1DDC5E7}"/>
              </a:ext>
            </a:extLst>
          </p:cNvPr>
          <p:cNvSpPr/>
          <p:nvPr/>
        </p:nvSpPr>
        <p:spPr>
          <a:xfrm>
            <a:off x="4946544" y="1069908"/>
            <a:ext cx="2499903" cy="3824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A8B01231-27EB-7049-C222-7FCF44D9511E}"/>
              </a:ext>
            </a:extLst>
          </p:cNvPr>
          <p:cNvSpPr/>
          <p:nvPr/>
        </p:nvSpPr>
        <p:spPr>
          <a:xfrm>
            <a:off x="5647718" y="1207543"/>
            <a:ext cx="1949345" cy="3824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092951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91869-B2DD-456B-9356-584E55ADF614}"/>
              </a:ext>
            </a:extLst>
          </p:cNvPr>
          <p:cNvSpPr>
            <a:spLocks noGrp="1"/>
          </p:cNvSpPr>
          <p:nvPr>
            <p:ph type="title"/>
          </p:nvPr>
        </p:nvSpPr>
        <p:spPr/>
        <p:txBody>
          <a:bodyPr/>
          <a:lstStyle/>
          <a:p>
            <a:r>
              <a:rPr lang="en-AU" dirty="0"/>
              <a:t>Languages in the three-dimensional Australian Curriculum</a:t>
            </a:r>
          </a:p>
        </p:txBody>
      </p:sp>
      <p:pic>
        <p:nvPicPr>
          <p:cNvPr id="6" name="Content Placeholder 5">
            <a:extLst>
              <a:ext uri="{FF2B5EF4-FFF2-40B4-BE49-F238E27FC236}">
                <a16:creationId xmlns:a16="http://schemas.microsoft.com/office/drawing/2014/main" id="{8E052A43-5CA7-4B17-BD98-F1D3BD11ED57}"/>
              </a:ext>
            </a:extLst>
          </p:cNvPr>
          <p:cNvPicPr>
            <a:picLocks noGrp="1" noChangeAspect="1"/>
          </p:cNvPicPr>
          <p:nvPr>
            <p:ph idx="1"/>
          </p:nvPr>
        </p:nvPicPr>
        <p:blipFill rotWithShape="1">
          <a:blip r:embed="rId3"/>
          <a:stretch/>
        </p:blipFill>
        <p:spPr>
          <a:xfrm>
            <a:off x="1546937" y="771525"/>
            <a:ext cx="6056475" cy="3708400"/>
          </a:xfrm>
          <a:prstGeom prst="rect">
            <a:avLst/>
          </a:prstGeom>
          <a:ln>
            <a:noFill/>
          </a:ln>
          <a:effectLst/>
        </p:spPr>
      </p:pic>
      <p:sp>
        <p:nvSpPr>
          <p:cNvPr id="7" name="Text Placeholder 4">
            <a:extLst>
              <a:ext uri="{FF2B5EF4-FFF2-40B4-BE49-F238E27FC236}">
                <a16:creationId xmlns:a16="http://schemas.microsoft.com/office/drawing/2014/main" id="{97FBC7DE-8217-475A-B14C-4A4475EEBAFD}"/>
              </a:ext>
            </a:extLst>
          </p:cNvPr>
          <p:cNvSpPr txBox="1">
            <a:spLocks/>
          </p:cNvSpPr>
          <p:nvPr/>
        </p:nvSpPr>
        <p:spPr>
          <a:xfrm>
            <a:off x="231501" y="4222411"/>
            <a:ext cx="8680993" cy="382450"/>
          </a:xfrm>
          <a:prstGeom prst="rect">
            <a:avLst/>
          </a:prstGeom>
        </p:spPr>
        <p:txBody>
          <a:bodyPr/>
          <a:lst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a:lstStyle>
          <a:p>
            <a:pPr fontAlgn="auto">
              <a:spcAft>
                <a:spcPts val="0"/>
              </a:spcAft>
            </a:pPr>
            <a:r>
              <a:rPr lang="en-AU" sz="900" dirty="0"/>
              <a:t>Source: ACARA, </a:t>
            </a:r>
            <a:r>
              <a:rPr lang="en-AU" sz="900" dirty="0">
                <a:hlinkClick r:id="rId4"/>
              </a:rPr>
              <a:t>www.v9.australiancurriculum.edu.au/help/website-tour</a:t>
            </a:r>
            <a:r>
              <a:rPr lang="en-AU" sz="900" dirty="0"/>
              <a:t> </a:t>
            </a:r>
          </a:p>
        </p:txBody>
      </p:sp>
    </p:spTree>
    <p:extLst>
      <p:ext uri="{BB962C8B-B14F-4D97-AF65-F5344CB8AC3E}">
        <p14:creationId xmlns:p14="http://schemas.microsoft.com/office/powerpoint/2010/main" val="526982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QCAA title slides">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21684_Y7–10_Familiarisation_planning_workshop_template_v3_cm.potx" id="{60FF5332-8511-47B0-81C6-3409DC4D7437}" vid="{7D32B66A-ED13-464C-B695-51607D533E66}"/>
    </a:ext>
  </a:extLst>
</a:theme>
</file>

<file path=ppt/theme/theme2.xml><?xml version="1.0" encoding="utf-8"?>
<a:theme xmlns:a="http://schemas.openxmlformats.org/drawingml/2006/main" name="3_QCAA content">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QCA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B7B0AAC2-9F9E-41BA-95B9-1C6B9321096A}" vid="{3198966D-D251-4B79-BF5B-B5F5A0336ADF}"/>
    </a:ext>
  </a:extLst>
</a:theme>
</file>

<file path=ppt/theme/theme3.xml><?xml version="1.0" encoding="utf-8"?>
<a:theme xmlns:a="http://schemas.openxmlformats.org/drawingml/2006/main" name="Office Theme">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aeb0db8-a023-4f83-a675-fc900e5c4eb0">
      <Terms xmlns="http://schemas.microsoft.com/office/infopath/2007/PartnerControls"/>
    </lcf76f155ced4ddcb4097134ff3c332f>
    <TaxCatchAll xmlns="70d7b946-3027-4b33-9e00-b894cda58cf9" xsi:nil="true"/>
    <SharedWithUsers xmlns="70d7b946-3027-4b33-9e00-b894cda58cf9">
      <UserInfo>
        <DisplayName>Virginia Ayliffe</DisplayName>
        <AccountId>26</AccountId>
        <AccountType/>
      </UserInfo>
      <UserInfo>
        <DisplayName>Kathryn Tully</DisplayName>
        <AccountId>20</AccountId>
        <AccountType/>
      </UserInfo>
      <UserInfo>
        <DisplayName>Amandine Coquiere</DisplayName>
        <AccountId>12</AccountId>
        <AccountType/>
      </UserInfo>
      <UserInfo>
        <DisplayName>Lucy Flook</DisplayName>
        <AccountId>14</AccountId>
        <AccountType/>
      </UserInfo>
    </SharedWithUsers>
  </documentManagement>
</p:properties>
</file>

<file path=customXml/item3.xml><?xml version="1.0" encoding="utf-8"?>
<LongProperties xmlns="http://schemas.microsoft.com/office/2006/metadata/longProperties"/>
</file>

<file path=customXml/item4.xml><?xml version="1.0" encoding="utf-8"?>
<ct:contentTypeSchema xmlns:ct="http://schemas.microsoft.com/office/2006/metadata/contentType" xmlns:ma="http://schemas.microsoft.com/office/2006/metadata/properties/metaAttributes" ct:_="" ma:_="" ma:contentTypeName="Document" ma:contentTypeID="0x0101001F5BDE2E028BB54FA59D70F05D0F50EA" ma:contentTypeVersion="18" ma:contentTypeDescription="Create a new document." ma:contentTypeScope="" ma:versionID="753818db5ed5e437e74cb1e07f5c7473">
  <xsd:schema xmlns:xsd="http://www.w3.org/2001/XMLSchema" xmlns:xs="http://www.w3.org/2001/XMLSchema" xmlns:p="http://schemas.microsoft.com/office/2006/metadata/properties" xmlns:ns2="1aeb0db8-a023-4f83-a675-fc900e5c4eb0" xmlns:ns3="70d7b946-3027-4b33-9e00-b894cda58cf9" targetNamespace="http://schemas.microsoft.com/office/2006/metadata/properties" ma:root="true" ma:fieldsID="0259de94c5169be824bdd6f332539af7" ns2:_="" ns3:_="">
    <xsd:import namespace="1aeb0db8-a023-4f83-a675-fc900e5c4eb0"/>
    <xsd:import namespace="70d7b946-3027-4b33-9e00-b894cda58cf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eb0db8-a023-4f83-a675-fc900e5c4e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f2c4c05-e133-4f8d-bdce-5ffb582b20bd"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0d7b946-3027-4b33-9e00-b894cda58cf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dbbd0b1-ed4b-48c8-b662-ab8d617ded48}" ma:internalName="TaxCatchAll" ma:showField="CatchAllData" ma:web="70d7b946-3027-4b33-9e00-b894cda58cf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3A8AC4-414B-4AD5-A315-29792D52C4EF}">
  <ds:schemaRefs>
    <ds:schemaRef ds:uri="http://schemas.microsoft.com/sharepoint/v3/contenttype/forms"/>
  </ds:schemaRefs>
</ds:datastoreItem>
</file>

<file path=customXml/itemProps2.xml><?xml version="1.0" encoding="utf-8"?>
<ds:datastoreItem xmlns:ds="http://schemas.openxmlformats.org/officeDocument/2006/customXml" ds:itemID="{A5DEBD03-5E9C-40A0-804B-944DDB9E62A1}">
  <ds:schemaRefs>
    <ds:schemaRef ds:uri="http://purl.org/dc/term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70d7b946-3027-4b33-9e00-b894cda58cf9"/>
    <ds:schemaRef ds:uri="1aeb0db8-a023-4f83-a675-fc900e5c4eb0"/>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30EB03FA-64B5-490B-A173-1B58C836D18A}">
  <ds:schemaRefs>
    <ds:schemaRef ds:uri="http://schemas.microsoft.com/office/2006/metadata/longProperties"/>
  </ds:schemaRefs>
</ds:datastoreItem>
</file>

<file path=customXml/itemProps4.xml><?xml version="1.0" encoding="utf-8"?>
<ds:datastoreItem xmlns:ds="http://schemas.openxmlformats.org/officeDocument/2006/customXml" ds:itemID="{CD8A7CB8-9B1D-493F-B40A-427C8C56B18C}">
  <ds:schemaRefs>
    <ds:schemaRef ds:uri="1aeb0db8-a023-4f83-a675-fc900e5c4eb0"/>
    <ds:schemaRef ds:uri="70d7b946-3027-4b33-9e00-b894cda58cf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404</TotalTime>
  <Words>5654</Words>
  <Application>Microsoft Office PowerPoint</Application>
  <PresentationFormat>On-screen Show (16:9)</PresentationFormat>
  <Paragraphs>669</Paragraphs>
  <Slides>49</Slides>
  <Notes>49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49</vt:i4>
      </vt:variant>
    </vt:vector>
  </HeadingPairs>
  <TitlesOfParts>
    <vt:vector size="59" baseType="lpstr">
      <vt:lpstr>Arial</vt:lpstr>
      <vt:lpstr>Calibri</vt:lpstr>
      <vt:lpstr>Courier New</vt:lpstr>
      <vt:lpstr>Segoe UI</vt:lpstr>
      <vt:lpstr>Symbol</vt:lpstr>
      <vt:lpstr>System Font Regular</vt:lpstr>
      <vt:lpstr>Times New Roman</vt:lpstr>
      <vt:lpstr>Wingdings</vt:lpstr>
      <vt:lpstr>QCAA title slides</vt:lpstr>
      <vt:lpstr>3_QCAA content</vt:lpstr>
      <vt:lpstr>Familiarisation and planning</vt:lpstr>
      <vt:lpstr>Acknowledgment of Country</vt:lpstr>
      <vt:lpstr>PowerPoint Presentation</vt:lpstr>
      <vt:lpstr>Outline</vt:lpstr>
      <vt:lpstr>Outline</vt:lpstr>
      <vt:lpstr>Languages in the three-dimensional Australian Curriculum</vt:lpstr>
      <vt:lpstr>Languages in the three-dimensional Australian Curriculum</vt:lpstr>
      <vt:lpstr>Languages in the three-dimensional Australian Curriculum</vt:lpstr>
      <vt:lpstr>Languages in the three-dimensional Australian Curriculum</vt:lpstr>
      <vt:lpstr>Organisation of Languages and changes </vt:lpstr>
      <vt:lpstr>Organisation of Languages and changes</vt:lpstr>
      <vt:lpstr>Organisation of Languages and changes </vt:lpstr>
      <vt:lpstr>Outline</vt:lpstr>
      <vt:lpstr>Organisation of Languages</vt:lpstr>
      <vt:lpstr>Organisation of Languages</vt:lpstr>
      <vt:lpstr>Structure of Languages: Strands and sub-strands</vt:lpstr>
      <vt:lpstr>Structure of Languages: Strands and sub-strands</vt:lpstr>
      <vt:lpstr>Structure of Languages: Strands and sub-strands</vt:lpstr>
      <vt:lpstr>Organisation of Languages</vt:lpstr>
      <vt:lpstr>Key considerations</vt:lpstr>
      <vt:lpstr>Key connections</vt:lpstr>
      <vt:lpstr>General capabilities advice and resources</vt:lpstr>
      <vt:lpstr>Cross-curriculum priorities advice and resources</vt:lpstr>
      <vt:lpstr>Outline</vt:lpstr>
      <vt:lpstr>Organisation of Languages</vt:lpstr>
      <vt:lpstr>Languages: Achievement standard structure</vt:lpstr>
      <vt:lpstr>Languages: Achievement standard structure</vt:lpstr>
      <vt:lpstr>Languages: Achievement standard structure</vt:lpstr>
      <vt:lpstr>Languages: Achievement standard structure</vt:lpstr>
      <vt:lpstr>Things you may have noticed: Years 7–8</vt:lpstr>
      <vt:lpstr>Languages: Achievement standard structure</vt:lpstr>
      <vt:lpstr>Organisation of Languages </vt:lpstr>
      <vt:lpstr>Comparison of AC v8.4 with v9.0 documents</vt:lpstr>
      <vt:lpstr>New content</vt:lpstr>
      <vt:lpstr>Refined content</vt:lpstr>
      <vt:lpstr>Removed content</vt:lpstr>
      <vt:lpstr>Removed content</vt:lpstr>
      <vt:lpstr>Removed content</vt:lpstr>
      <vt:lpstr>Outline</vt:lpstr>
      <vt:lpstr>Australian Curriculum in Queensland (ACiQ) v9.0 webpages</vt:lpstr>
      <vt:lpstr>The ACiQ v9.0 webpages</vt:lpstr>
      <vt:lpstr>Examples of QCAA resources for Languages</vt:lpstr>
      <vt:lpstr>Examples of QCAA resources for Languages</vt:lpstr>
      <vt:lpstr>PowerPoint Presentation</vt:lpstr>
      <vt:lpstr>Contact</vt:lpstr>
      <vt:lpstr>References</vt:lpstr>
      <vt:lpstr>Acknowledgments</vt:lpstr>
      <vt:lpstr>Copyright notice</vt:lpstr>
      <vt:lpstr>QCAA social media</vt:lpstr>
    </vt:vector>
  </TitlesOfParts>
  <Company>QCAA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Australian Curriculum v9.0: Languages — Years 7–10: Familiarisation and planning</dc:title>
  <dc:creator>Queensland Curriculum and Assessment Authority</dc:creator>
  <cp:lastModifiedBy>Joy Constantino</cp:lastModifiedBy>
  <cp:revision>63</cp:revision>
  <cp:lastPrinted>2024-08-11T21:53:24Z</cp:lastPrinted>
  <dcterms:created xsi:type="dcterms:W3CDTF">2023-01-02T22:35:45Z</dcterms:created>
  <dcterms:modified xsi:type="dcterms:W3CDTF">2024-09-23T06:12:15Z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27700.0000000000</vt:lpwstr>
  </property>
  <property fmtid="{D5CDD505-2E9C-101B-9397-08002B2CF9AE}" pid="3" name="Category">
    <vt:lpwstr>Presentations</vt:lpwstr>
  </property>
  <property fmtid="{D5CDD505-2E9C-101B-9397-08002B2CF9AE}" pid="4" name="PublishingExpirationDate">
    <vt:lpwstr/>
  </property>
  <property fmtid="{D5CDD505-2E9C-101B-9397-08002B2CF9AE}" pid="5" name="PublishingStartDate">
    <vt:lpwstr/>
  </property>
  <property fmtid="{D5CDD505-2E9C-101B-9397-08002B2CF9AE}" pid="6" name="ContentTypeId">
    <vt:lpwstr>0x0101001F5BDE2E028BB54FA59D70F05D0F50EA</vt:lpwstr>
  </property>
  <property fmtid="{D5CDD505-2E9C-101B-9397-08002B2CF9AE}" pid="7" name="MediaServiceImageTags">
    <vt:lpwstr/>
  </property>
</Properties>
</file>