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0" r:id="rId5"/>
    <p:sldMasterId id="2147484245" r:id="rId6"/>
  </p:sldMasterIdLst>
  <p:notesMasterIdLst>
    <p:notesMasterId r:id="rId26"/>
  </p:notesMasterIdLst>
  <p:handoutMasterIdLst>
    <p:handoutMasterId r:id="rId27"/>
  </p:handoutMasterIdLst>
  <p:sldIdLst>
    <p:sldId id="284" r:id="rId7"/>
    <p:sldId id="3989" r:id="rId8"/>
    <p:sldId id="4262" r:id="rId9"/>
    <p:sldId id="4494" r:id="rId10"/>
    <p:sldId id="4523" r:id="rId11"/>
    <p:sldId id="4495" r:id="rId12"/>
    <p:sldId id="4568" r:id="rId13"/>
    <p:sldId id="4524" r:id="rId14"/>
    <p:sldId id="4526" r:id="rId15"/>
    <p:sldId id="4537" r:id="rId16"/>
    <p:sldId id="4569" r:id="rId17"/>
    <p:sldId id="4496" r:id="rId18"/>
    <p:sldId id="4281" r:id="rId19"/>
    <p:sldId id="4558" r:id="rId20"/>
    <p:sldId id="4551" r:id="rId21"/>
    <p:sldId id="4543" r:id="rId22"/>
    <p:sldId id="283" r:id="rId23"/>
    <p:sldId id="318" r:id="rId24"/>
    <p:sldId id="307" r:id="rId25"/>
  </p:sldIdLst>
  <p:sldSz cx="9144000" cy="5143500" type="screen16x9"/>
  <p:notesSz cx="6807200" cy="9939338"/>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4" orient="horz" pos="2867" userDrawn="1">
          <p15:clr>
            <a:srgbClr val="A4A3A4"/>
          </p15:clr>
        </p15:guide>
        <p15:guide id="5"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BE801D-83DD-1303-AA87-457EFC765601}" name="Alison Scott" initials="AS" userId="S::Alison.Scott@qcaa.qld.edu.au::ef947b8b-1725-4591-a6a8-f8a9c588b314" providerId="AD"/>
  <p188:author id="{8863F22E-8E5B-DCEA-1B51-7ABE0C6702CD}" name="Shannyn McSweeney" initials="SM" userId="S::Shannyn.McSweeney@qcaa.qld.edu.au::305e6775-da44-41fe-a46a-e3cddad11a43" providerId="AD"/>
  <p188:author id="{EF4A442F-5CE6-4EB1-3200-F51E13A08EB4}" name="Sharon Ponting" initials="SP" userId="S::Sharon.Ponting@qcaa.qld.edu.au::23d499be-2eba-4ac1-bb19-bddb77f5dc58" providerId="AD"/>
  <p188:author id="{A6D39356-AF3C-D5CA-81DF-B79229A08906}" name="Joanne" initials="J" userId="S::Joanne.Gordon@qcaa.qld.edu.au::6afa9311-7999-4e60-9be7-dc8a6a2fec73" providerId="AD"/>
  <p188:author id="{99C1917E-8C3B-8FBB-2774-7CAEE9E51DE8}" name="NV GD" initials="NV" userId="NV GD" providerId="None"/>
  <p188:author id="{170C218E-FB83-2BA5-A079-5D79F5C85838}" name="Anthony Barnett" initials="AB" userId="S::Anthony.Barnett@qcaa.qld.edu.au::0caf3f04-8845-4ce8-9d07-7b1a23d20738" providerId="AD"/>
  <p188:author id="{9E0575BC-03DC-6D4F-37F0-0E312C9FC36A}" name="Nathan Christensen" initials="NC" userId="S::nathan.christensen@qcaa.qld.edu.au::22b75b36-1d07-4a2c-8bfe-4531ecb1e802" providerId="AD"/>
  <p188:author id="{85FA1ED9-08E7-BB19-58E5-80DAA4D3D1DE}" name="Lyn Sherington" initials="LS" userId="S::Lyn.Sherington@qcaa.qld.edu.au::29ed855b-79e5-42c3-beb6-6123ab6e8032" providerId="AD"/>
  <p188:author id="{32E785E8-2E80-3656-F342-4FF5F66CB362}" name="Ursula Cleary" initials="UC" userId="S::Ursula.Cleary@qcaa.qld.edu.au::55c872d9-db80-4f92-a8a4-3220fb363a5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a Bond" initials="HB" lastIdx="1" clrIdx="0">
    <p:extLst>
      <p:ext uri="{19B8F6BF-5375-455C-9EA6-DF929625EA0E}">
        <p15:presenceInfo xmlns:p15="http://schemas.microsoft.com/office/powerpoint/2012/main" userId="S-1-5-21-2406935999-1983212525-3895035740-37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C82A"/>
    <a:srgbClr val="FBE4D3"/>
    <a:srgbClr val="AB9B90"/>
    <a:srgbClr val="D7ECAE"/>
    <a:srgbClr val="C8DDF2"/>
    <a:srgbClr val="ED7A23"/>
    <a:srgbClr val="21578A"/>
    <a:srgbClr val="D52B1E"/>
    <a:srgbClr val="BCCCDC"/>
    <a:srgbClr val="66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0435" autoAdjust="0"/>
  </p:normalViewPr>
  <p:slideViewPr>
    <p:cSldViewPr snapToGrid="0">
      <p:cViewPr varScale="1">
        <p:scale>
          <a:sx n="74" d="100"/>
          <a:sy n="74" d="100"/>
        </p:scale>
        <p:origin x="2664" y="66"/>
      </p:cViewPr>
      <p:guideLst>
        <p:guide orient="horz" pos="2867"/>
        <p:guide pos="2880"/>
      </p:guideLst>
    </p:cSldViewPr>
  </p:slideViewPr>
  <p:notesTextViewPr>
    <p:cViewPr>
      <p:scale>
        <a:sx n="1" d="1"/>
        <a:sy n="1" d="1"/>
      </p:scale>
      <p:origin x="0" y="0"/>
    </p:cViewPr>
  </p:notesTextViewPr>
  <p:notesViewPr>
    <p:cSldViewPr snapToGrid="0">
      <p:cViewPr varScale="1">
        <p:scale>
          <a:sx n="78" d="100"/>
          <a:sy n="78" d="100"/>
        </p:scale>
        <p:origin x="4056" y="10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Scott" userId="ef947b8b-1725-4591-a6a8-f8a9c588b314" providerId="ADAL" clId="{5BD99E49-E2D0-4608-98C4-D28AA0D444AD}"/>
    <pc:docChg chg="undo custSel addSld delSld modSld">
      <pc:chgData name="Alison Scott" userId="ef947b8b-1725-4591-a6a8-f8a9c588b314" providerId="ADAL" clId="{5BD99E49-E2D0-4608-98C4-D28AA0D444AD}" dt="2024-12-08T23:47:33.555" v="157"/>
      <pc:docMkLst>
        <pc:docMk/>
      </pc:docMkLst>
      <pc:sldChg chg="delSp mod delCm modNotesTx">
        <pc:chgData name="Alison Scott" userId="ef947b8b-1725-4591-a6a8-f8a9c588b314" providerId="ADAL" clId="{5BD99E49-E2D0-4608-98C4-D28AA0D444AD}" dt="2024-12-08T23:46:50.415" v="153"/>
        <pc:sldMkLst>
          <pc:docMk/>
          <pc:sldMk cId="3031367079" sldId="284"/>
        </pc:sldMkLst>
        <pc:spChg chg="del">
          <ac:chgData name="Alison Scott" userId="ef947b8b-1725-4591-a6a8-f8a9c588b314" providerId="ADAL" clId="{5BD99E49-E2D0-4608-98C4-D28AA0D444AD}" dt="2024-11-28T01:23:29.650" v="1" actId="478"/>
          <ac:spMkLst>
            <pc:docMk/>
            <pc:sldMk cId="3031367079" sldId="284"/>
            <ac:spMk id="2" creationId="{3F725E07-8BA3-49D8-CFBC-FCB1134068C3}"/>
          </ac:spMkLst>
        </pc:spChg>
        <pc:extLst>
          <p:ext xmlns:p="http://schemas.openxmlformats.org/presentationml/2006/main" uri="{D6D511B9-2390-475A-947B-AFAB55BFBCF1}">
            <pc226:cmChg xmlns:pc226="http://schemas.microsoft.com/office/powerpoint/2022/06/main/command" chg="del">
              <pc226:chgData name="Alison Scott" userId="ef947b8b-1725-4591-a6a8-f8a9c588b314" providerId="ADAL" clId="{5BD99E49-E2D0-4608-98C4-D28AA0D444AD}" dt="2024-11-28T01:23:22.484" v="0"/>
              <pc2:cmMkLst xmlns:pc2="http://schemas.microsoft.com/office/powerpoint/2019/9/main/command">
                <pc:docMk/>
                <pc:sldMk cId="3031367079" sldId="284"/>
                <pc2:cmMk id="{2521FF80-4E6E-4A14-BEFD-7B9808A4A788}"/>
              </pc2:cmMkLst>
            </pc226:cmChg>
            <pc226:cmChg xmlns:pc226="http://schemas.microsoft.com/office/powerpoint/2022/06/main/command" chg="del">
              <pc226:chgData name="Alison Scott" userId="ef947b8b-1725-4591-a6a8-f8a9c588b314" providerId="ADAL" clId="{5BD99E49-E2D0-4608-98C4-D28AA0D444AD}" dt="2024-12-08T23:46:50.415" v="153"/>
              <pc2:cmMkLst xmlns:pc2="http://schemas.microsoft.com/office/powerpoint/2019/9/main/command">
                <pc:docMk/>
                <pc:sldMk cId="3031367079" sldId="284"/>
                <pc2:cmMk id="{FFA922D4-05E8-4C34-98AC-853167831830}"/>
              </pc2:cmMkLst>
            </pc226:cmChg>
          </p:ext>
        </pc:extLst>
      </pc:sldChg>
      <pc:sldChg chg="addCm delCm">
        <pc:chgData name="Alison Scott" userId="ef947b8b-1725-4591-a6a8-f8a9c588b314" providerId="ADAL" clId="{5BD99E49-E2D0-4608-98C4-D28AA0D444AD}" dt="2024-12-08T23:47:33.555" v="157"/>
        <pc:sldMkLst>
          <pc:docMk/>
          <pc:sldMk cId="2341477323" sldId="4281"/>
        </pc:sldMkLst>
        <pc:extLst>
          <p:ext xmlns:p="http://schemas.openxmlformats.org/presentationml/2006/main" uri="{D6D511B9-2390-475A-947B-AFAB55BFBCF1}">
            <pc226:cmChg xmlns:pc226="http://schemas.microsoft.com/office/powerpoint/2022/06/main/command" chg="add del">
              <pc226:chgData name="Alison Scott" userId="ef947b8b-1725-4591-a6a8-f8a9c588b314" providerId="ADAL" clId="{5BD99E49-E2D0-4608-98C4-D28AA0D444AD}" dt="2024-12-08T23:47:33.555" v="157"/>
              <pc2:cmMkLst xmlns:pc2="http://schemas.microsoft.com/office/powerpoint/2019/9/main/command">
                <pc:docMk/>
                <pc:sldMk cId="2341477323" sldId="4281"/>
                <pc2:cmMk id="{952DEAF1-28A6-4ECC-AB28-A6C95AF17BE1}"/>
              </pc2:cmMkLst>
            </pc226:cmChg>
          </p:ext>
        </pc:extLst>
      </pc:sldChg>
      <pc:sldChg chg="add del delCm modNotesTx">
        <pc:chgData name="Alison Scott" userId="ef947b8b-1725-4591-a6a8-f8a9c588b314" providerId="ADAL" clId="{5BD99E49-E2D0-4608-98C4-D28AA0D444AD}" dt="2024-11-28T01:32:53.457" v="149" actId="47"/>
        <pc:sldMkLst>
          <pc:docMk/>
          <pc:sldMk cId="798575821" sldId="4490"/>
        </pc:sldMkLst>
        <pc:extLst>
          <p:ext xmlns:p="http://schemas.openxmlformats.org/presentationml/2006/main" uri="{D6D511B9-2390-475A-947B-AFAB55BFBCF1}">
            <pc226:cmChg xmlns:pc226="http://schemas.microsoft.com/office/powerpoint/2022/06/main/command" chg="del">
              <pc226:chgData name="Alison Scott" userId="ef947b8b-1725-4591-a6a8-f8a9c588b314" providerId="ADAL" clId="{5BD99E49-E2D0-4608-98C4-D28AA0D444AD}" dt="2024-11-28T01:29:08.188" v="23"/>
              <pc2:cmMkLst xmlns:pc2="http://schemas.microsoft.com/office/powerpoint/2019/9/main/command">
                <pc:docMk/>
                <pc:sldMk cId="798575821" sldId="4490"/>
                <pc2:cmMk id="{71748102-0A1E-4B38-BE9E-0C6BBCF66505}"/>
              </pc2:cmMkLst>
            </pc226:cmChg>
            <pc226:cmChg xmlns:pc226="http://schemas.microsoft.com/office/powerpoint/2022/06/main/command" chg="del">
              <pc226:chgData name="Alison Scott" userId="ef947b8b-1725-4591-a6a8-f8a9c588b314" providerId="ADAL" clId="{5BD99E49-E2D0-4608-98C4-D28AA0D444AD}" dt="2024-11-28T01:29:09.568" v="24"/>
              <pc2:cmMkLst xmlns:pc2="http://schemas.microsoft.com/office/powerpoint/2019/9/main/command">
                <pc:docMk/>
                <pc:sldMk cId="798575821" sldId="4490"/>
                <pc2:cmMk id="{656C359F-32AA-448E-9E7A-7ABB947D0203}"/>
              </pc2:cmMkLst>
            </pc226:cmChg>
          </p:ext>
        </pc:extLst>
      </pc:sldChg>
      <pc:sldChg chg="delCm">
        <pc:chgData name="Alison Scott" userId="ef947b8b-1725-4591-a6a8-f8a9c588b314" providerId="ADAL" clId="{5BD99E49-E2D0-4608-98C4-D28AA0D444AD}" dt="2024-12-08T23:47:05.698" v="155"/>
        <pc:sldMkLst>
          <pc:docMk/>
          <pc:sldMk cId="1282100566" sldId="4495"/>
        </pc:sldMkLst>
        <pc:extLst>
          <p:ext xmlns:p="http://schemas.openxmlformats.org/presentationml/2006/main" uri="{D6D511B9-2390-475A-947B-AFAB55BFBCF1}">
            <pc226:cmChg xmlns:pc226="http://schemas.microsoft.com/office/powerpoint/2022/06/main/command" chg="del">
              <pc226:chgData name="Alison Scott" userId="ef947b8b-1725-4591-a6a8-f8a9c588b314" providerId="ADAL" clId="{5BD99E49-E2D0-4608-98C4-D28AA0D444AD}" dt="2024-12-08T23:47:05.698" v="155"/>
              <pc2:cmMkLst xmlns:pc2="http://schemas.microsoft.com/office/powerpoint/2019/9/main/command">
                <pc:docMk/>
                <pc:sldMk cId="1282100566" sldId="4495"/>
                <pc2:cmMk id="{290F3639-2E32-44B2-8997-2399B729D24C}"/>
              </pc2:cmMkLst>
            </pc226:cmChg>
          </p:ext>
        </pc:extLst>
      </pc:sldChg>
      <pc:sldChg chg="delCm">
        <pc:chgData name="Alison Scott" userId="ef947b8b-1725-4591-a6a8-f8a9c588b314" providerId="ADAL" clId="{5BD99E49-E2D0-4608-98C4-D28AA0D444AD}" dt="2024-11-28T01:28:49.733" v="22"/>
        <pc:sldMkLst>
          <pc:docMk/>
          <pc:sldMk cId="3778774559" sldId="4496"/>
        </pc:sldMkLst>
        <pc:extLst>
          <p:ext xmlns:p="http://schemas.openxmlformats.org/presentationml/2006/main" uri="{D6D511B9-2390-475A-947B-AFAB55BFBCF1}">
            <pc226:cmChg xmlns:pc226="http://schemas.microsoft.com/office/powerpoint/2022/06/main/command" chg="del">
              <pc226:chgData name="Alison Scott" userId="ef947b8b-1725-4591-a6a8-f8a9c588b314" providerId="ADAL" clId="{5BD99E49-E2D0-4608-98C4-D28AA0D444AD}" dt="2024-11-28T01:28:49.733" v="22"/>
              <pc2:cmMkLst xmlns:pc2="http://schemas.microsoft.com/office/powerpoint/2019/9/main/command">
                <pc:docMk/>
                <pc:sldMk cId="3778774559" sldId="4496"/>
                <pc2:cmMk id="{E20C1D7A-C05C-4B51-8461-B885C7A2B9D5}"/>
              </pc2:cmMkLst>
            </pc226:cmChg>
          </p:ext>
        </pc:extLst>
      </pc:sldChg>
      <pc:sldChg chg="del">
        <pc:chgData name="Alison Scott" userId="ef947b8b-1725-4591-a6a8-f8a9c588b314" providerId="ADAL" clId="{5BD99E49-E2D0-4608-98C4-D28AA0D444AD}" dt="2024-11-28T01:30:55.043" v="25" actId="47"/>
        <pc:sldMkLst>
          <pc:docMk/>
          <pc:sldMk cId="2109287249" sldId="4516"/>
        </pc:sldMkLst>
      </pc:sldChg>
      <pc:sldChg chg="delCm modCm">
        <pc:chgData name="Alison Scott" userId="ef947b8b-1725-4591-a6a8-f8a9c588b314" providerId="ADAL" clId="{5BD99E49-E2D0-4608-98C4-D28AA0D444AD}" dt="2024-12-08T23:46:59.129" v="154"/>
        <pc:sldMkLst>
          <pc:docMk/>
          <pc:sldMk cId="3121986643" sldId="4523"/>
        </pc:sldMkLst>
        <pc:extLst>
          <p:ext xmlns:p="http://schemas.openxmlformats.org/presentationml/2006/main" uri="{D6D511B9-2390-475A-947B-AFAB55BFBCF1}">
            <pc226:cmChg xmlns:pc226="http://schemas.microsoft.com/office/powerpoint/2022/06/main/command" chg="del">
              <pc226:chgData name="Alison Scott" userId="ef947b8b-1725-4591-a6a8-f8a9c588b314" providerId="ADAL" clId="{5BD99E49-E2D0-4608-98C4-D28AA0D444AD}" dt="2024-12-08T23:46:59.129" v="154"/>
              <pc2:cmMkLst xmlns:pc2="http://schemas.microsoft.com/office/powerpoint/2019/9/main/command">
                <pc:docMk/>
                <pc:sldMk cId="3121986643" sldId="4523"/>
                <pc2:cmMk id="{977C9460-91F0-40C8-9979-7693DCC05CDB}"/>
              </pc2:cmMkLst>
              <pc226:cmRplyChg chg="add">
                <pc226:chgData name="Alison Scott" userId="ef947b8b-1725-4591-a6a8-f8a9c588b314" providerId="ADAL" clId="{5BD99E49-E2D0-4608-98C4-D28AA0D444AD}" dt="2024-11-28T01:24:46.118" v="13"/>
                <pc2:cmRplyMkLst xmlns:pc2="http://schemas.microsoft.com/office/powerpoint/2019/9/main/command">
                  <pc:docMk/>
                  <pc:sldMk cId="3121986643" sldId="4523"/>
                  <pc2:cmMk id="{977C9460-91F0-40C8-9979-7693DCC05CDB}"/>
                  <pc2:cmRplyMk id="{6E01544A-E28C-4AD4-AEC1-782E98A3405C}"/>
                </pc2:cmRplyMkLst>
              </pc226:cmRplyChg>
            </pc226:cmChg>
          </p:ext>
        </pc:extLst>
      </pc:sldChg>
      <pc:sldChg chg="delCm modCm modNotesTx">
        <pc:chgData name="Alison Scott" userId="ef947b8b-1725-4591-a6a8-f8a9c588b314" providerId="ADAL" clId="{5BD99E49-E2D0-4608-98C4-D28AA0D444AD}" dt="2024-12-08T23:47:15.046" v="156"/>
        <pc:sldMkLst>
          <pc:docMk/>
          <pc:sldMk cId="981929200" sldId="4526"/>
        </pc:sldMkLst>
        <pc:extLst>
          <p:ext xmlns:p="http://schemas.openxmlformats.org/presentationml/2006/main" uri="{D6D511B9-2390-475A-947B-AFAB55BFBCF1}">
            <pc226:cmChg xmlns:pc226="http://schemas.microsoft.com/office/powerpoint/2022/06/main/command" chg="del">
              <pc226:chgData name="Alison Scott" userId="ef947b8b-1725-4591-a6a8-f8a9c588b314" providerId="ADAL" clId="{5BD99E49-E2D0-4608-98C4-D28AA0D444AD}" dt="2024-12-08T23:47:15.046" v="156"/>
              <pc2:cmMkLst xmlns:pc2="http://schemas.microsoft.com/office/powerpoint/2019/9/main/command">
                <pc:docMk/>
                <pc:sldMk cId="981929200" sldId="4526"/>
                <pc2:cmMk id="{D221C210-949C-433E-8D09-15C04F48D406}"/>
              </pc2:cmMkLst>
              <pc226:cmRplyChg chg="add">
                <pc226:chgData name="Alison Scott" userId="ef947b8b-1725-4591-a6a8-f8a9c588b314" providerId="ADAL" clId="{5BD99E49-E2D0-4608-98C4-D28AA0D444AD}" dt="2024-11-28T01:26:18.229" v="16"/>
                <pc2:cmRplyMkLst xmlns:pc2="http://schemas.microsoft.com/office/powerpoint/2019/9/main/command">
                  <pc:docMk/>
                  <pc:sldMk cId="981929200" sldId="4526"/>
                  <pc2:cmMk id="{D221C210-949C-433E-8D09-15C04F48D406}"/>
                  <pc2:cmRplyMk id="{BD63548B-20F4-4A60-AA6A-194CC532C51B}"/>
                </pc2:cmRplyMkLst>
              </pc226:cmRplyChg>
            </pc226:cmChg>
            <pc226:cmChg xmlns:pc226="http://schemas.microsoft.com/office/powerpoint/2022/06/main/command" chg="del">
              <pc226:chgData name="Alison Scott" userId="ef947b8b-1725-4591-a6a8-f8a9c588b314" providerId="ADAL" clId="{5BD99E49-E2D0-4608-98C4-D28AA0D444AD}" dt="2024-11-28T01:26:36.209" v="17"/>
              <pc2:cmMkLst xmlns:pc2="http://schemas.microsoft.com/office/powerpoint/2019/9/main/command">
                <pc:docMk/>
                <pc:sldMk cId="981929200" sldId="4526"/>
                <pc2:cmMk id="{1AC58DC0-CEBB-4FA9-B118-0333E7FC01EF}"/>
              </pc2:cmMkLst>
            </pc226:cmChg>
          </p:ext>
        </pc:extLst>
      </pc:sldChg>
      <pc:sldChg chg="delCm modNotesTx">
        <pc:chgData name="Alison Scott" userId="ef947b8b-1725-4591-a6a8-f8a9c588b314" providerId="ADAL" clId="{5BD99E49-E2D0-4608-98C4-D28AA0D444AD}" dt="2024-11-28T01:28:34.462" v="21"/>
        <pc:sldMkLst>
          <pc:docMk/>
          <pc:sldMk cId="1778821973" sldId="4537"/>
        </pc:sldMkLst>
        <pc:extLst>
          <p:ext xmlns:p="http://schemas.openxmlformats.org/presentationml/2006/main" uri="{D6D511B9-2390-475A-947B-AFAB55BFBCF1}">
            <pc226:cmChg xmlns:pc226="http://schemas.microsoft.com/office/powerpoint/2022/06/main/command" chg="del">
              <pc226:chgData name="Alison Scott" userId="ef947b8b-1725-4591-a6a8-f8a9c588b314" providerId="ADAL" clId="{5BD99E49-E2D0-4608-98C4-D28AA0D444AD}" dt="2024-11-28T01:28:34.462" v="21"/>
              <pc2:cmMkLst xmlns:pc2="http://schemas.microsoft.com/office/powerpoint/2019/9/main/command">
                <pc:docMk/>
                <pc:sldMk cId="1778821973" sldId="4537"/>
                <pc2:cmMk id="{529AFC5D-74FF-4B9E-9A7D-2EBEA139699A}"/>
              </pc2:cmMkLst>
            </pc226:cmChg>
            <pc226:cmChg xmlns:pc226="http://schemas.microsoft.com/office/powerpoint/2022/06/main/command" chg="del">
              <pc226:chgData name="Alison Scott" userId="ef947b8b-1725-4591-a6a8-f8a9c588b314" providerId="ADAL" clId="{5BD99E49-E2D0-4608-98C4-D28AA0D444AD}" dt="2024-11-28T01:26:45.498" v="18"/>
              <pc2:cmMkLst xmlns:pc2="http://schemas.microsoft.com/office/powerpoint/2019/9/main/command">
                <pc:docMk/>
                <pc:sldMk cId="1778821973" sldId="4537"/>
                <pc2:cmMk id="{DF961C65-763A-42E0-86C7-B538573DA438}"/>
              </pc2:cmMkLst>
            </pc226:cmChg>
          </p:ext>
        </pc:extLst>
      </pc:sldChg>
      <pc:sldChg chg="del">
        <pc:chgData name="Alison Scott" userId="ef947b8b-1725-4591-a6a8-f8a9c588b314" providerId="ADAL" clId="{5BD99E49-E2D0-4608-98C4-D28AA0D444AD}" dt="2024-11-28T01:30:55.043" v="25" actId="47"/>
        <pc:sldMkLst>
          <pc:docMk/>
          <pc:sldMk cId="3519945188" sldId="4547"/>
        </pc:sldMkLst>
      </pc:sldChg>
      <pc:sldChg chg="del">
        <pc:chgData name="Alison Scott" userId="ef947b8b-1725-4591-a6a8-f8a9c588b314" providerId="ADAL" clId="{5BD99E49-E2D0-4608-98C4-D28AA0D444AD}" dt="2024-11-28T01:30:55.043" v="25" actId="47"/>
        <pc:sldMkLst>
          <pc:docMk/>
          <pc:sldMk cId="2667786334" sldId="4549"/>
        </pc:sldMkLst>
      </pc:sldChg>
      <pc:sldChg chg="delCm">
        <pc:chgData name="Alison Scott" userId="ef947b8b-1725-4591-a6a8-f8a9c588b314" providerId="ADAL" clId="{5BD99E49-E2D0-4608-98C4-D28AA0D444AD}" dt="2024-11-28T01:34:53.942" v="152"/>
        <pc:sldMkLst>
          <pc:docMk/>
          <pc:sldMk cId="3112195461" sldId="4558"/>
        </pc:sldMkLst>
        <pc:extLst>
          <p:ext xmlns:p="http://schemas.openxmlformats.org/presentationml/2006/main" uri="{D6D511B9-2390-475A-947B-AFAB55BFBCF1}">
            <pc226:cmChg xmlns:pc226="http://schemas.microsoft.com/office/powerpoint/2022/06/main/command" chg="del">
              <pc226:chgData name="Alison Scott" userId="ef947b8b-1725-4591-a6a8-f8a9c588b314" providerId="ADAL" clId="{5BD99E49-E2D0-4608-98C4-D28AA0D444AD}" dt="2024-11-28T01:34:53.942" v="152"/>
              <pc2:cmMkLst xmlns:pc2="http://schemas.microsoft.com/office/powerpoint/2019/9/main/command">
                <pc:docMk/>
                <pc:sldMk cId="3112195461" sldId="4558"/>
                <pc2:cmMk id="{06DA8326-907E-40A9-9134-D8AC9B19B79F}"/>
              </pc2:cmMkLst>
            </pc226:cmChg>
            <pc226:cmChg xmlns:pc226="http://schemas.microsoft.com/office/powerpoint/2022/06/main/command" chg="del">
              <pc226:chgData name="Alison Scott" userId="ef947b8b-1725-4591-a6a8-f8a9c588b314" providerId="ADAL" clId="{5BD99E49-E2D0-4608-98C4-D28AA0D444AD}" dt="2024-11-28T01:34:42.583" v="151"/>
              <pc2:cmMkLst xmlns:pc2="http://schemas.microsoft.com/office/powerpoint/2019/9/main/command">
                <pc:docMk/>
                <pc:sldMk cId="3112195461" sldId="4558"/>
                <pc2:cmMk id="{69ED8B43-6287-4A62-B7E5-9C20E56CD8CB}"/>
              </pc2:cmMkLst>
            </pc226:cmChg>
          </p:ext>
        </pc:extLst>
      </pc:sldChg>
      <pc:sldChg chg="delCm">
        <pc:chgData name="Alison Scott" userId="ef947b8b-1725-4591-a6a8-f8a9c588b314" providerId="ADAL" clId="{5BD99E49-E2D0-4608-98C4-D28AA0D444AD}" dt="2024-11-28T01:24:58.549" v="14"/>
        <pc:sldMkLst>
          <pc:docMk/>
          <pc:sldMk cId="4285726026" sldId="4568"/>
        </pc:sldMkLst>
        <pc:extLst>
          <p:ext xmlns:p="http://schemas.openxmlformats.org/presentationml/2006/main" uri="{D6D511B9-2390-475A-947B-AFAB55BFBCF1}">
            <pc226:cmChg xmlns:pc226="http://schemas.microsoft.com/office/powerpoint/2022/06/main/command" chg="del">
              <pc226:chgData name="Alison Scott" userId="ef947b8b-1725-4591-a6a8-f8a9c588b314" providerId="ADAL" clId="{5BD99E49-E2D0-4608-98C4-D28AA0D444AD}" dt="2024-11-28T01:24:58.549" v="14"/>
              <pc2:cmMkLst xmlns:pc2="http://schemas.microsoft.com/office/powerpoint/2019/9/main/command">
                <pc:docMk/>
                <pc:sldMk cId="4285726026" sldId="4568"/>
                <pc2:cmMk id="{93AC7E10-C845-4970-85B9-2925816B9A3D}"/>
              </pc2:cmMkLst>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CD50AC-8615-604F-A85C-BD0E06E4BEB9}" type="doc">
      <dgm:prSet loTypeId="urn:microsoft.com/office/officeart/2008/layout/VerticalCurvedList" loCatId="" qsTypeId="urn:microsoft.com/office/officeart/2005/8/quickstyle/simple1" qsCatId="simple" csTypeId="urn:microsoft.com/office/officeart/2005/8/colors/accent2_2" csCatId="accent2" phldr="1"/>
      <dgm:spPr/>
      <dgm:t>
        <a:bodyPr/>
        <a:lstStyle/>
        <a:p>
          <a:endParaRPr lang="en-GB"/>
        </a:p>
      </dgm:t>
    </dgm:pt>
    <dgm:pt modelId="{B8EACE30-4DFA-B940-9190-FD69BB9EC1DF}">
      <dgm:prSet phldrT="[Text]" custT="1"/>
      <dgm:spPr>
        <a:solidFill>
          <a:schemeClr val="accent2">
            <a:hueOff val="0"/>
            <a:satOff val="0"/>
            <a:lumOff val="0"/>
            <a:alpha val="30000"/>
          </a:schemeClr>
        </a:solidFill>
      </dgm:spPr>
      <dgm:t>
        <a:bodyPr/>
        <a:lstStyle/>
        <a:p>
          <a:r>
            <a:rPr lang="en-GB" sz="2000" dirty="0">
              <a:latin typeface="Arial" panose="020B0604020202020204" pitchFamily="34" charset="0"/>
              <a:cs typeface="Arial" panose="020B0604020202020204" pitchFamily="34" charset="0"/>
            </a:rPr>
            <a:t>Planning units of work using the Knowledge and understanding sub-strands</a:t>
          </a:r>
        </a:p>
      </dgm:t>
    </dgm:pt>
    <dgm:pt modelId="{FACB4579-AF12-1846-812F-6D7253A0EEA3}" type="parTrans" cxnId="{A7FA35FD-AEE4-174E-809D-F2940026AA0E}">
      <dgm:prSet/>
      <dgm:spPr/>
      <dgm:t>
        <a:bodyPr/>
        <a:lstStyle/>
        <a:p>
          <a:endParaRPr lang="en-GB"/>
        </a:p>
      </dgm:t>
    </dgm:pt>
    <dgm:pt modelId="{D2DA71F6-BA4E-FF48-9C15-E0D3908658E7}" type="sibTrans" cxnId="{A7FA35FD-AEE4-174E-809D-F2940026AA0E}">
      <dgm:prSet/>
      <dgm:spPr/>
      <dgm:t>
        <a:bodyPr/>
        <a:lstStyle/>
        <a:p>
          <a:endParaRPr lang="en-GB"/>
        </a:p>
      </dgm:t>
    </dgm:pt>
    <dgm:pt modelId="{8154C86A-D125-9648-A202-A279E9528125}">
      <dgm:prSet phldrT="[Text]" custT="1"/>
      <dgm:spPr>
        <a:solidFill>
          <a:srgbClr val="BCCCDC"/>
        </a:solidFill>
      </dgm:spPr>
      <dgm:t>
        <a:bodyPr/>
        <a:lstStyle/>
        <a:p>
          <a:r>
            <a:rPr lang="en-GB" sz="2000">
              <a:latin typeface="Arial" panose="020B0604020202020204" pitchFamily="34" charset="0"/>
              <a:cs typeface="Arial" panose="020B0604020202020204" pitchFamily="34" charset="0"/>
            </a:rPr>
            <a:t>Developing age-appropriate assessment</a:t>
          </a:r>
        </a:p>
      </dgm:t>
    </dgm:pt>
    <dgm:pt modelId="{0C9BFB4E-7042-E048-9314-A38C6E2E648B}" type="parTrans" cxnId="{C23484EC-F42E-DD42-A392-76941467CC34}">
      <dgm:prSet/>
      <dgm:spPr/>
      <dgm:t>
        <a:bodyPr/>
        <a:lstStyle/>
        <a:p>
          <a:endParaRPr lang="en-GB"/>
        </a:p>
      </dgm:t>
    </dgm:pt>
    <dgm:pt modelId="{B2F9D941-23E8-9948-B994-38FA81046A8F}" type="sibTrans" cxnId="{C23484EC-F42E-DD42-A392-76941467CC34}">
      <dgm:prSet/>
      <dgm:spPr/>
      <dgm:t>
        <a:bodyPr/>
        <a:lstStyle/>
        <a:p>
          <a:endParaRPr lang="en-GB"/>
        </a:p>
      </dgm:t>
    </dgm:pt>
    <dgm:pt modelId="{09E18AF1-AD35-49D7-A0E8-F9865C33FA05}">
      <dgm:prSet custT="1"/>
      <dgm:spPr/>
      <dgm:t>
        <a:bodyPr/>
        <a:lstStyle/>
        <a:p>
          <a:r>
            <a:rPr lang="en-GB" sz="2000">
              <a:latin typeface="Arial" panose="020B0604020202020204" pitchFamily="34" charset="0"/>
              <a:cs typeface="Arial" panose="020B0604020202020204" pitchFamily="34" charset="0"/>
            </a:rPr>
            <a:t>Considering middle years learners in Civics and Citizenship</a:t>
          </a:r>
          <a:endParaRPr lang="en-AU" sz="2000">
            <a:latin typeface="Arial" panose="020B0604020202020204" pitchFamily="34" charset="0"/>
            <a:cs typeface="Arial" panose="020B0604020202020204" pitchFamily="34" charset="0"/>
          </a:endParaRPr>
        </a:p>
      </dgm:t>
    </dgm:pt>
    <dgm:pt modelId="{6506FAA7-58A5-4C9D-BD01-F05421489F43}" type="parTrans" cxnId="{AFA952D4-4AAB-4FB5-ACEB-B676595124D0}">
      <dgm:prSet/>
      <dgm:spPr/>
      <dgm:t>
        <a:bodyPr/>
        <a:lstStyle/>
        <a:p>
          <a:endParaRPr lang="en-AU"/>
        </a:p>
      </dgm:t>
    </dgm:pt>
    <dgm:pt modelId="{445598E8-5A23-4E8D-98FF-9384495A86E1}" type="sibTrans" cxnId="{AFA952D4-4AAB-4FB5-ACEB-B676595124D0}">
      <dgm:prSet/>
      <dgm:spPr/>
      <dgm:t>
        <a:bodyPr/>
        <a:lstStyle/>
        <a:p>
          <a:endParaRPr lang="en-AU"/>
        </a:p>
      </dgm:t>
    </dgm:pt>
    <dgm:pt modelId="{11DB426A-63E6-F74F-B2F1-D2B0E39D443A}" type="pres">
      <dgm:prSet presAssocID="{6FCD50AC-8615-604F-A85C-BD0E06E4BEB9}" presName="Name0" presStyleCnt="0">
        <dgm:presLayoutVars>
          <dgm:chMax val="7"/>
          <dgm:chPref val="7"/>
          <dgm:dir/>
        </dgm:presLayoutVars>
      </dgm:prSet>
      <dgm:spPr/>
    </dgm:pt>
    <dgm:pt modelId="{01135A9E-B701-CA47-B76A-B6134B02162B}" type="pres">
      <dgm:prSet presAssocID="{6FCD50AC-8615-604F-A85C-BD0E06E4BEB9}" presName="Name1" presStyleCnt="0"/>
      <dgm:spPr/>
    </dgm:pt>
    <dgm:pt modelId="{D6380921-71DA-D447-AA01-4C2C4994BB53}" type="pres">
      <dgm:prSet presAssocID="{6FCD50AC-8615-604F-A85C-BD0E06E4BEB9}" presName="cycle" presStyleCnt="0"/>
      <dgm:spPr/>
    </dgm:pt>
    <dgm:pt modelId="{D4DB7915-FBA9-CA40-8285-2FE542DAADE8}" type="pres">
      <dgm:prSet presAssocID="{6FCD50AC-8615-604F-A85C-BD0E06E4BEB9}" presName="srcNode" presStyleLbl="node1" presStyleIdx="0" presStyleCnt="3"/>
      <dgm:spPr/>
    </dgm:pt>
    <dgm:pt modelId="{A92F7E5E-0D84-9D4E-8852-78FABD87E9EF}" type="pres">
      <dgm:prSet presAssocID="{6FCD50AC-8615-604F-A85C-BD0E06E4BEB9}" presName="conn" presStyleLbl="parChTrans1D2" presStyleIdx="0" presStyleCnt="1"/>
      <dgm:spPr/>
    </dgm:pt>
    <dgm:pt modelId="{1438EA86-FB6E-DD4A-9CA8-3AC5255CD625}" type="pres">
      <dgm:prSet presAssocID="{6FCD50AC-8615-604F-A85C-BD0E06E4BEB9}" presName="extraNode" presStyleLbl="node1" presStyleIdx="0" presStyleCnt="3"/>
      <dgm:spPr/>
    </dgm:pt>
    <dgm:pt modelId="{8F0514BD-8204-A440-BED5-3C1C41872397}" type="pres">
      <dgm:prSet presAssocID="{6FCD50AC-8615-604F-A85C-BD0E06E4BEB9}" presName="dstNode" presStyleLbl="node1" presStyleIdx="0" presStyleCnt="3"/>
      <dgm:spPr/>
    </dgm:pt>
    <dgm:pt modelId="{4DF3A16F-6D86-495C-98BB-E096EEE2B05D}" type="pres">
      <dgm:prSet presAssocID="{09E18AF1-AD35-49D7-A0E8-F9865C33FA05}" presName="text_1" presStyleLbl="node1" presStyleIdx="0" presStyleCnt="3">
        <dgm:presLayoutVars>
          <dgm:bulletEnabled val="1"/>
        </dgm:presLayoutVars>
      </dgm:prSet>
      <dgm:spPr/>
    </dgm:pt>
    <dgm:pt modelId="{611C85DC-6594-4229-BFA0-F3EBD9756BBA}" type="pres">
      <dgm:prSet presAssocID="{09E18AF1-AD35-49D7-A0E8-F9865C33FA05}" presName="accent_1" presStyleCnt="0"/>
      <dgm:spPr/>
    </dgm:pt>
    <dgm:pt modelId="{6D393487-0745-4ECA-8A86-E4CB3704C1AA}" type="pres">
      <dgm:prSet presAssocID="{09E18AF1-AD35-49D7-A0E8-F9865C33FA05}" presName="accentRepeatNode" presStyleLbl="solidFgAcc1" presStyleIdx="0" presStyleCnt="3"/>
      <dgm:spPr/>
    </dgm:pt>
    <dgm:pt modelId="{B23B612E-D8B0-41B4-8958-419449FE2AF2}" type="pres">
      <dgm:prSet presAssocID="{B8EACE30-4DFA-B940-9190-FD69BB9EC1DF}" presName="text_2" presStyleLbl="node1" presStyleIdx="1" presStyleCnt="3">
        <dgm:presLayoutVars>
          <dgm:bulletEnabled val="1"/>
        </dgm:presLayoutVars>
      </dgm:prSet>
      <dgm:spPr/>
    </dgm:pt>
    <dgm:pt modelId="{85AC0FA9-BD93-4ADF-B9E6-30FFB120F65D}" type="pres">
      <dgm:prSet presAssocID="{B8EACE30-4DFA-B940-9190-FD69BB9EC1DF}" presName="accent_2" presStyleCnt="0"/>
      <dgm:spPr/>
    </dgm:pt>
    <dgm:pt modelId="{1973CC6F-7972-4144-A7D2-7F549432481B}" type="pres">
      <dgm:prSet presAssocID="{B8EACE30-4DFA-B940-9190-FD69BB9EC1DF}" presName="accentRepeatNode" presStyleLbl="solidFgAcc1" presStyleIdx="1" presStyleCnt="3"/>
      <dgm:spPr/>
    </dgm:pt>
    <dgm:pt modelId="{F51864E7-9549-44E6-A4FB-C23D0FA1B0FC}" type="pres">
      <dgm:prSet presAssocID="{8154C86A-D125-9648-A202-A279E9528125}" presName="text_3" presStyleLbl="node1" presStyleIdx="2" presStyleCnt="3">
        <dgm:presLayoutVars>
          <dgm:bulletEnabled val="1"/>
        </dgm:presLayoutVars>
      </dgm:prSet>
      <dgm:spPr/>
    </dgm:pt>
    <dgm:pt modelId="{479146CA-1262-499A-B743-41DBF691AD0E}" type="pres">
      <dgm:prSet presAssocID="{8154C86A-D125-9648-A202-A279E9528125}" presName="accent_3" presStyleCnt="0"/>
      <dgm:spPr/>
    </dgm:pt>
    <dgm:pt modelId="{C7BCEA3C-CA48-FB49-92D7-373BF606BA68}" type="pres">
      <dgm:prSet presAssocID="{8154C86A-D125-9648-A202-A279E9528125}" presName="accentRepeatNode" presStyleLbl="solidFgAcc1" presStyleIdx="2" presStyleCnt="3"/>
      <dgm:spPr/>
    </dgm:pt>
  </dgm:ptLst>
  <dgm:cxnLst>
    <dgm:cxn modelId="{1122191A-88B4-4299-A17D-08BCC59D7ABE}" type="presOf" srcId="{445598E8-5A23-4E8D-98FF-9384495A86E1}" destId="{A92F7E5E-0D84-9D4E-8852-78FABD87E9EF}" srcOrd="0" destOrd="0" presId="urn:microsoft.com/office/officeart/2008/layout/VerticalCurvedList"/>
    <dgm:cxn modelId="{C6970C68-C4EE-482E-918B-3AEA90E2B311}" type="presOf" srcId="{09E18AF1-AD35-49D7-A0E8-F9865C33FA05}" destId="{4DF3A16F-6D86-495C-98BB-E096EEE2B05D}" srcOrd="0" destOrd="0" presId="urn:microsoft.com/office/officeart/2008/layout/VerticalCurvedList"/>
    <dgm:cxn modelId="{CD702C85-0E86-CA4A-B33A-121CD052B9A0}" type="presOf" srcId="{6FCD50AC-8615-604F-A85C-BD0E06E4BEB9}" destId="{11DB426A-63E6-F74F-B2F1-D2B0E39D443A}" srcOrd="0" destOrd="0" presId="urn:microsoft.com/office/officeart/2008/layout/VerticalCurvedList"/>
    <dgm:cxn modelId="{73EC9DAA-2CB8-41A9-A1D9-52C62583F3C0}" type="presOf" srcId="{8154C86A-D125-9648-A202-A279E9528125}" destId="{F51864E7-9549-44E6-A4FB-C23D0FA1B0FC}" srcOrd="0" destOrd="0" presId="urn:microsoft.com/office/officeart/2008/layout/VerticalCurvedList"/>
    <dgm:cxn modelId="{AFA952D4-4AAB-4FB5-ACEB-B676595124D0}" srcId="{6FCD50AC-8615-604F-A85C-BD0E06E4BEB9}" destId="{09E18AF1-AD35-49D7-A0E8-F9865C33FA05}" srcOrd="0" destOrd="0" parTransId="{6506FAA7-58A5-4C9D-BD01-F05421489F43}" sibTransId="{445598E8-5A23-4E8D-98FF-9384495A86E1}"/>
    <dgm:cxn modelId="{C23484EC-F42E-DD42-A392-76941467CC34}" srcId="{6FCD50AC-8615-604F-A85C-BD0E06E4BEB9}" destId="{8154C86A-D125-9648-A202-A279E9528125}" srcOrd="2" destOrd="0" parTransId="{0C9BFB4E-7042-E048-9314-A38C6E2E648B}" sibTransId="{B2F9D941-23E8-9948-B994-38FA81046A8F}"/>
    <dgm:cxn modelId="{F1537DF5-3D1C-4001-8ACF-4BBF35FA2C9D}" type="presOf" srcId="{B8EACE30-4DFA-B940-9190-FD69BB9EC1DF}" destId="{B23B612E-D8B0-41B4-8958-419449FE2AF2}" srcOrd="0" destOrd="0" presId="urn:microsoft.com/office/officeart/2008/layout/VerticalCurvedList"/>
    <dgm:cxn modelId="{A7FA35FD-AEE4-174E-809D-F2940026AA0E}" srcId="{6FCD50AC-8615-604F-A85C-BD0E06E4BEB9}" destId="{B8EACE30-4DFA-B940-9190-FD69BB9EC1DF}" srcOrd="1" destOrd="0" parTransId="{FACB4579-AF12-1846-812F-6D7253A0EEA3}" sibTransId="{D2DA71F6-BA4E-FF48-9C15-E0D3908658E7}"/>
    <dgm:cxn modelId="{CF7D715B-2B54-F54E-B9A6-09DE63DE23F7}" type="presParOf" srcId="{11DB426A-63E6-F74F-B2F1-D2B0E39D443A}" destId="{01135A9E-B701-CA47-B76A-B6134B02162B}" srcOrd="0" destOrd="0" presId="urn:microsoft.com/office/officeart/2008/layout/VerticalCurvedList"/>
    <dgm:cxn modelId="{C9C62A81-6A95-E64D-B35F-DB388509FADC}" type="presParOf" srcId="{01135A9E-B701-CA47-B76A-B6134B02162B}" destId="{D6380921-71DA-D447-AA01-4C2C4994BB53}" srcOrd="0" destOrd="0" presId="urn:microsoft.com/office/officeart/2008/layout/VerticalCurvedList"/>
    <dgm:cxn modelId="{194BCF2E-64CE-E644-9377-E91701D2C481}" type="presParOf" srcId="{D6380921-71DA-D447-AA01-4C2C4994BB53}" destId="{D4DB7915-FBA9-CA40-8285-2FE542DAADE8}" srcOrd="0" destOrd="0" presId="urn:microsoft.com/office/officeart/2008/layout/VerticalCurvedList"/>
    <dgm:cxn modelId="{BBD96A5A-5130-C242-BECC-76674A6E7255}" type="presParOf" srcId="{D6380921-71DA-D447-AA01-4C2C4994BB53}" destId="{A92F7E5E-0D84-9D4E-8852-78FABD87E9EF}" srcOrd="1" destOrd="0" presId="urn:microsoft.com/office/officeart/2008/layout/VerticalCurvedList"/>
    <dgm:cxn modelId="{24027EDD-7483-AC42-9782-6637DDEBD736}" type="presParOf" srcId="{D6380921-71DA-D447-AA01-4C2C4994BB53}" destId="{1438EA86-FB6E-DD4A-9CA8-3AC5255CD625}" srcOrd="2" destOrd="0" presId="urn:microsoft.com/office/officeart/2008/layout/VerticalCurvedList"/>
    <dgm:cxn modelId="{F3944533-0B7A-F84F-9334-1201A6E9E1D2}" type="presParOf" srcId="{D6380921-71DA-D447-AA01-4C2C4994BB53}" destId="{8F0514BD-8204-A440-BED5-3C1C41872397}" srcOrd="3" destOrd="0" presId="urn:microsoft.com/office/officeart/2008/layout/VerticalCurvedList"/>
    <dgm:cxn modelId="{52056F60-9B86-4810-A932-E34276969200}" type="presParOf" srcId="{01135A9E-B701-CA47-B76A-B6134B02162B}" destId="{4DF3A16F-6D86-495C-98BB-E096EEE2B05D}" srcOrd="1" destOrd="0" presId="urn:microsoft.com/office/officeart/2008/layout/VerticalCurvedList"/>
    <dgm:cxn modelId="{13A11F4F-2C73-4A5F-83D8-E2F0761921F7}" type="presParOf" srcId="{01135A9E-B701-CA47-B76A-B6134B02162B}" destId="{611C85DC-6594-4229-BFA0-F3EBD9756BBA}" srcOrd="2" destOrd="0" presId="urn:microsoft.com/office/officeart/2008/layout/VerticalCurvedList"/>
    <dgm:cxn modelId="{FD03D52C-258D-4332-99D3-F1EB1D2AE2D2}" type="presParOf" srcId="{611C85DC-6594-4229-BFA0-F3EBD9756BBA}" destId="{6D393487-0745-4ECA-8A86-E4CB3704C1AA}" srcOrd="0" destOrd="0" presId="urn:microsoft.com/office/officeart/2008/layout/VerticalCurvedList"/>
    <dgm:cxn modelId="{EBC61D5E-F2F6-4FDD-B803-1D4FB0893661}" type="presParOf" srcId="{01135A9E-B701-CA47-B76A-B6134B02162B}" destId="{B23B612E-D8B0-41B4-8958-419449FE2AF2}" srcOrd="3" destOrd="0" presId="urn:microsoft.com/office/officeart/2008/layout/VerticalCurvedList"/>
    <dgm:cxn modelId="{6CF8F123-7C95-4E3A-B647-589198FDB2DF}" type="presParOf" srcId="{01135A9E-B701-CA47-B76A-B6134B02162B}" destId="{85AC0FA9-BD93-4ADF-B9E6-30FFB120F65D}" srcOrd="4" destOrd="0" presId="urn:microsoft.com/office/officeart/2008/layout/VerticalCurvedList"/>
    <dgm:cxn modelId="{7EFF2641-CDED-4135-B190-F62D2E783508}" type="presParOf" srcId="{85AC0FA9-BD93-4ADF-B9E6-30FFB120F65D}" destId="{1973CC6F-7972-4144-A7D2-7F549432481B}" srcOrd="0" destOrd="0" presId="urn:microsoft.com/office/officeart/2008/layout/VerticalCurvedList"/>
    <dgm:cxn modelId="{2A5B3885-E15B-46FE-9286-270F21702C8D}" type="presParOf" srcId="{01135A9E-B701-CA47-B76A-B6134B02162B}" destId="{F51864E7-9549-44E6-A4FB-C23D0FA1B0FC}" srcOrd="5" destOrd="0" presId="urn:microsoft.com/office/officeart/2008/layout/VerticalCurvedList"/>
    <dgm:cxn modelId="{9B9237B9-C7C8-498E-95F4-1E6EB4480D35}" type="presParOf" srcId="{01135A9E-B701-CA47-B76A-B6134B02162B}" destId="{479146CA-1262-499A-B743-41DBF691AD0E}" srcOrd="6" destOrd="0" presId="urn:microsoft.com/office/officeart/2008/layout/VerticalCurvedList"/>
    <dgm:cxn modelId="{72E3850C-AC63-4D04-B6E3-A750382B62C6}" type="presParOf" srcId="{479146CA-1262-499A-B743-41DBF691AD0E}" destId="{C7BCEA3C-CA48-FB49-92D7-373BF606BA6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CD50AC-8615-604F-A85C-BD0E06E4BEB9}" type="doc">
      <dgm:prSet loTypeId="urn:microsoft.com/office/officeart/2008/layout/VerticalCurvedList" loCatId="" qsTypeId="urn:microsoft.com/office/officeart/2005/8/quickstyle/simple1" qsCatId="simple" csTypeId="urn:microsoft.com/office/officeart/2005/8/colors/accent2_2" csCatId="accent2" phldr="1"/>
      <dgm:spPr/>
      <dgm:t>
        <a:bodyPr/>
        <a:lstStyle/>
        <a:p>
          <a:endParaRPr lang="en-GB"/>
        </a:p>
      </dgm:t>
    </dgm:pt>
    <dgm:pt modelId="{B8EACE30-4DFA-B940-9190-FD69BB9EC1DF}">
      <dgm:prSet phldrT="[Text]" custT="1"/>
      <dgm:spPr>
        <a:solidFill>
          <a:srgbClr val="21578A"/>
        </a:solidFill>
      </dgm:spPr>
      <dgm:t>
        <a:bodyPr/>
        <a:lstStyle/>
        <a:p>
          <a:r>
            <a:rPr lang="en-GB" sz="2000" dirty="0">
              <a:latin typeface="Arial" panose="020B0604020202020204" pitchFamily="34" charset="0"/>
              <a:cs typeface="Arial" panose="020B0604020202020204" pitchFamily="34" charset="0"/>
            </a:rPr>
            <a:t>Planning units of work using the Knowledge </a:t>
          </a:r>
          <a:r>
            <a:rPr lang="en-GB" sz="2000">
              <a:latin typeface="Arial" panose="020B0604020202020204" pitchFamily="34" charset="0"/>
              <a:cs typeface="Arial" panose="020B0604020202020204" pitchFamily="34" charset="0"/>
            </a:rPr>
            <a:t>and understanding </a:t>
          </a:r>
          <a:r>
            <a:rPr lang="en-GB" sz="2000" dirty="0">
              <a:latin typeface="Arial" panose="020B0604020202020204" pitchFamily="34" charset="0"/>
              <a:cs typeface="Arial" panose="020B0604020202020204" pitchFamily="34" charset="0"/>
            </a:rPr>
            <a:t>sub-strands</a:t>
          </a:r>
        </a:p>
      </dgm:t>
    </dgm:pt>
    <dgm:pt modelId="{FACB4579-AF12-1846-812F-6D7253A0EEA3}" type="parTrans" cxnId="{A7FA35FD-AEE4-174E-809D-F2940026AA0E}">
      <dgm:prSet/>
      <dgm:spPr/>
      <dgm:t>
        <a:bodyPr/>
        <a:lstStyle/>
        <a:p>
          <a:endParaRPr lang="en-GB"/>
        </a:p>
      </dgm:t>
    </dgm:pt>
    <dgm:pt modelId="{D2DA71F6-BA4E-FF48-9C15-E0D3908658E7}" type="sibTrans" cxnId="{A7FA35FD-AEE4-174E-809D-F2940026AA0E}">
      <dgm:prSet/>
      <dgm:spPr/>
      <dgm:t>
        <a:bodyPr/>
        <a:lstStyle/>
        <a:p>
          <a:endParaRPr lang="en-GB"/>
        </a:p>
      </dgm:t>
    </dgm:pt>
    <dgm:pt modelId="{8154C86A-D125-9648-A202-A279E9528125}">
      <dgm:prSet phldrT="[Text]" custT="1"/>
      <dgm:spPr>
        <a:solidFill>
          <a:srgbClr val="BCCCDC"/>
        </a:solidFill>
      </dgm:spPr>
      <dgm:t>
        <a:bodyPr/>
        <a:lstStyle/>
        <a:p>
          <a:r>
            <a:rPr lang="en-GB" sz="2000">
              <a:latin typeface="Arial" panose="020B0604020202020204" pitchFamily="34" charset="0"/>
              <a:cs typeface="Arial" panose="020B0604020202020204" pitchFamily="34" charset="0"/>
            </a:rPr>
            <a:t>Developing age-appropriate assessment</a:t>
          </a:r>
        </a:p>
      </dgm:t>
    </dgm:pt>
    <dgm:pt modelId="{0C9BFB4E-7042-E048-9314-A38C6E2E648B}" type="parTrans" cxnId="{C23484EC-F42E-DD42-A392-76941467CC34}">
      <dgm:prSet/>
      <dgm:spPr/>
      <dgm:t>
        <a:bodyPr/>
        <a:lstStyle/>
        <a:p>
          <a:endParaRPr lang="en-GB"/>
        </a:p>
      </dgm:t>
    </dgm:pt>
    <dgm:pt modelId="{B2F9D941-23E8-9948-B994-38FA81046A8F}" type="sibTrans" cxnId="{C23484EC-F42E-DD42-A392-76941467CC34}">
      <dgm:prSet/>
      <dgm:spPr/>
      <dgm:t>
        <a:bodyPr/>
        <a:lstStyle/>
        <a:p>
          <a:endParaRPr lang="en-GB"/>
        </a:p>
      </dgm:t>
    </dgm:pt>
    <dgm:pt modelId="{09E18AF1-AD35-49D7-A0E8-F9865C33FA05}">
      <dgm:prSet custT="1"/>
      <dgm:spPr>
        <a:solidFill>
          <a:srgbClr val="BCCCDC"/>
        </a:solidFill>
      </dgm:spPr>
      <dgm:t>
        <a:bodyPr/>
        <a:lstStyle/>
        <a:p>
          <a:r>
            <a:rPr lang="en-GB" sz="2000" dirty="0">
              <a:latin typeface="Arial" panose="020B0604020202020204" pitchFamily="34" charset="0"/>
              <a:cs typeface="Arial" panose="020B0604020202020204" pitchFamily="34" charset="0"/>
            </a:rPr>
            <a:t>Considering middle years learners in Civics and Citizenship</a:t>
          </a:r>
          <a:endParaRPr lang="en-AU" sz="2000" dirty="0">
            <a:latin typeface="Arial" panose="020B0604020202020204" pitchFamily="34" charset="0"/>
            <a:cs typeface="Arial" panose="020B0604020202020204" pitchFamily="34" charset="0"/>
          </a:endParaRPr>
        </a:p>
      </dgm:t>
    </dgm:pt>
    <dgm:pt modelId="{6506FAA7-58A5-4C9D-BD01-F05421489F43}" type="parTrans" cxnId="{AFA952D4-4AAB-4FB5-ACEB-B676595124D0}">
      <dgm:prSet/>
      <dgm:spPr/>
      <dgm:t>
        <a:bodyPr/>
        <a:lstStyle/>
        <a:p>
          <a:endParaRPr lang="en-AU"/>
        </a:p>
      </dgm:t>
    </dgm:pt>
    <dgm:pt modelId="{445598E8-5A23-4E8D-98FF-9384495A86E1}" type="sibTrans" cxnId="{AFA952D4-4AAB-4FB5-ACEB-B676595124D0}">
      <dgm:prSet/>
      <dgm:spPr/>
      <dgm:t>
        <a:bodyPr/>
        <a:lstStyle/>
        <a:p>
          <a:endParaRPr lang="en-AU"/>
        </a:p>
      </dgm:t>
    </dgm:pt>
    <dgm:pt modelId="{11DB426A-63E6-F74F-B2F1-D2B0E39D443A}" type="pres">
      <dgm:prSet presAssocID="{6FCD50AC-8615-604F-A85C-BD0E06E4BEB9}" presName="Name0" presStyleCnt="0">
        <dgm:presLayoutVars>
          <dgm:chMax val="7"/>
          <dgm:chPref val="7"/>
          <dgm:dir/>
        </dgm:presLayoutVars>
      </dgm:prSet>
      <dgm:spPr/>
    </dgm:pt>
    <dgm:pt modelId="{01135A9E-B701-CA47-B76A-B6134B02162B}" type="pres">
      <dgm:prSet presAssocID="{6FCD50AC-8615-604F-A85C-BD0E06E4BEB9}" presName="Name1" presStyleCnt="0"/>
      <dgm:spPr/>
    </dgm:pt>
    <dgm:pt modelId="{D6380921-71DA-D447-AA01-4C2C4994BB53}" type="pres">
      <dgm:prSet presAssocID="{6FCD50AC-8615-604F-A85C-BD0E06E4BEB9}" presName="cycle" presStyleCnt="0"/>
      <dgm:spPr/>
    </dgm:pt>
    <dgm:pt modelId="{D4DB7915-FBA9-CA40-8285-2FE542DAADE8}" type="pres">
      <dgm:prSet presAssocID="{6FCD50AC-8615-604F-A85C-BD0E06E4BEB9}" presName="srcNode" presStyleLbl="node1" presStyleIdx="0" presStyleCnt="3"/>
      <dgm:spPr/>
    </dgm:pt>
    <dgm:pt modelId="{A92F7E5E-0D84-9D4E-8852-78FABD87E9EF}" type="pres">
      <dgm:prSet presAssocID="{6FCD50AC-8615-604F-A85C-BD0E06E4BEB9}" presName="conn" presStyleLbl="parChTrans1D2" presStyleIdx="0" presStyleCnt="1"/>
      <dgm:spPr/>
    </dgm:pt>
    <dgm:pt modelId="{1438EA86-FB6E-DD4A-9CA8-3AC5255CD625}" type="pres">
      <dgm:prSet presAssocID="{6FCD50AC-8615-604F-A85C-BD0E06E4BEB9}" presName="extraNode" presStyleLbl="node1" presStyleIdx="0" presStyleCnt="3"/>
      <dgm:spPr/>
    </dgm:pt>
    <dgm:pt modelId="{8F0514BD-8204-A440-BED5-3C1C41872397}" type="pres">
      <dgm:prSet presAssocID="{6FCD50AC-8615-604F-A85C-BD0E06E4BEB9}" presName="dstNode" presStyleLbl="node1" presStyleIdx="0" presStyleCnt="3"/>
      <dgm:spPr/>
    </dgm:pt>
    <dgm:pt modelId="{4DF3A16F-6D86-495C-98BB-E096EEE2B05D}" type="pres">
      <dgm:prSet presAssocID="{09E18AF1-AD35-49D7-A0E8-F9865C33FA05}" presName="text_1" presStyleLbl="node1" presStyleIdx="0" presStyleCnt="3">
        <dgm:presLayoutVars>
          <dgm:bulletEnabled val="1"/>
        </dgm:presLayoutVars>
      </dgm:prSet>
      <dgm:spPr/>
    </dgm:pt>
    <dgm:pt modelId="{611C85DC-6594-4229-BFA0-F3EBD9756BBA}" type="pres">
      <dgm:prSet presAssocID="{09E18AF1-AD35-49D7-A0E8-F9865C33FA05}" presName="accent_1" presStyleCnt="0"/>
      <dgm:spPr/>
    </dgm:pt>
    <dgm:pt modelId="{6D393487-0745-4ECA-8A86-E4CB3704C1AA}" type="pres">
      <dgm:prSet presAssocID="{09E18AF1-AD35-49D7-A0E8-F9865C33FA05}" presName="accentRepeatNode" presStyleLbl="solidFgAcc1" presStyleIdx="0" presStyleCnt="3"/>
      <dgm:spPr/>
    </dgm:pt>
    <dgm:pt modelId="{B23B612E-D8B0-41B4-8958-419449FE2AF2}" type="pres">
      <dgm:prSet presAssocID="{B8EACE30-4DFA-B940-9190-FD69BB9EC1DF}" presName="text_2" presStyleLbl="node1" presStyleIdx="1" presStyleCnt="3">
        <dgm:presLayoutVars>
          <dgm:bulletEnabled val="1"/>
        </dgm:presLayoutVars>
      </dgm:prSet>
      <dgm:spPr/>
    </dgm:pt>
    <dgm:pt modelId="{85AC0FA9-BD93-4ADF-B9E6-30FFB120F65D}" type="pres">
      <dgm:prSet presAssocID="{B8EACE30-4DFA-B940-9190-FD69BB9EC1DF}" presName="accent_2" presStyleCnt="0"/>
      <dgm:spPr/>
    </dgm:pt>
    <dgm:pt modelId="{1973CC6F-7972-4144-A7D2-7F549432481B}" type="pres">
      <dgm:prSet presAssocID="{B8EACE30-4DFA-B940-9190-FD69BB9EC1DF}" presName="accentRepeatNode" presStyleLbl="solidFgAcc1" presStyleIdx="1" presStyleCnt="3"/>
      <dgm:spPr/>
    </dgm:pt>
    <dgm:pt modelId="{F51864E7-9549-44E6-A4FB-C23D0FA1B0FC}" type="pres">
      <dgm:prSet presAssocID="{8154C86A-D125-9648-A202-A279E9528125}" presName="text_3" presStyleLbl="node1" presStyleIdx="2" presStyleCnt="3">
        <dgm:presLayoutVars>
          <dgm:bulletEnabled val="1"/>
        </dgm:presLayoutVars>
      </dgm:prSet>
      <dgm:spPr/>
    </dgm:pt>
    <dgm:pt modelId="{479146CA-1262-499A-B743-41DBF691AD0E}" type="pres">
      <dgm:prSet presAssocID="{8154C86A-D125-9648-A202-A279E9528125}" presName="accent_3" presStyleCnt="0"/>
      <dgm:spPr/>
    </dgm:pt>
    <dgm:pt modelId="{C7BCEA3C-CA48-FB49-92D7-373BF606BA68}" type="pres">
      <dgm:prSet presAssocID="{8154C86A-D125-9648-A202-A279E9528125}" presName="accentRepeatNode" presStyleLbl="solidFgAcc1" presStyleIdx="2" presStyleCnt="3"/>
      <dgm:spPr/>
    </dgm:pt>
  </dgm:ptLst>
  <dgm:cxnLst>
    <dgm:cxn modelId="{1122191A-88B4-4299-A17D-08BCC59D7ABE}" type="presOf" srcId="{445598E8-5A23-4E8D-98FF-9384495A86E1}" destId="{A92F7E5E-0D84-9D4E-8852-78FABD87E9EF}" srcOrd="0" destOrd="0" presId="urn:microsoft.com/office/officeart/2008/layout/VerticalCurvedList"/>
    <dgm:cxn modelId="{C6970C68-C4EE-482E-918B-3AEA90E2B311}" type="presOf" srcId="{09E18AF1-AD35-49D7-A0E8-F9865C33FA05}" destId="{4DF3A16F-6D86-495C-98BB-E096EEE2B05D}" srcOrd="0" destOrd="0" presId="urn:microsoft.com/office/officeart/2008/layout/VerticalCurvedList"/>
    <dgm:cxn modelId="{CD702C85-0E86-CA4A-B33A-121CD052B9A0}" type="presOf" srcId="{6FCD50AC-8615-604F-A85C-BD0E06E4BEB9}" destId="{11DB426A-63E6-F74F-B2F1-D2B0E39D443A}" srcOrd="0" destOrd="0" presId="urn:microsoft.com/office/officeart/2008/layout/VerticalCurvedList"/>
    <dgm:cxn modelId="{73EC9DAA-2CB8-41A9-A1D9-52C62583F3C0}" type="presOf" srcId="{8154C86A-D125-9648-A202-A279E9528125}" destId="{F51864E7-9549-44E6-A4FB-C23D0FA1B0FC}" srcOrd="0" destOrd="0" presId="urn:microsoft.com/office/officeart/2008/layout/VerticalCurvedList"/>
    <dgm:cxn modelId="{AFA952D4-4AAB-4FB5-ACEB-B676595124D0}" srcId="{6FCD50AC-8615-604F-A85C-BD0E06E4BEB9}" destId="{09E18AF1-AD35-49D7-A0E8-F9865C33FA05}" srcOrd="0" destOrd="0" parTransId="{6506FAA7-58A5-4C9D-BD01-F05421489F43}" sibTransId="{445598E8-5A23-4E8D-98FF-9384495A86E1}"/>
    <dgm:cxn modelId="{C23484EC-F42E-DD42-A392-76941467CC34}" srcId="{6FCD50AC-8615-604F-A85C-BD0E06E4BEB9}" destId="{8154C86A-D125-9648-A202-A279E9528125}" srcOrd="2" destOrd="0" parTransId="{0C9BFB4E-7042-E048-9314-A38C6E2E648B}" sibTransId="{B2F9D941-23E8-9948-B994-38FA81046A8F}"/>
    <dgm:cxn modelId="{F1537DF5-3D1C-4001-8ACF-4BBF35FA2C9D}" type="presOf" srcId="{B8EACE30-4DFA-B940-9190-FD69BB9EC1DF}" destId="{B23B612E-D8B0-41B4-8958-419449FE2AF2}" srcOrd="0" destOrd="0" presId="urn:microsoft.com/office/officeart/2008/layout/VerticalCurvedList"/>
    <dgm:cxn modelId="{A7FA35FD-AEE4-174E-809D-F2940026AA0E}" srcId="{6FCD50AC-8615-604F-A85C-BD0E06E4BEB9}" destId="{B8EACE30-4DFA-B940-9190-FD69BB9EC1DF}" srcOrd="1" destOrd="0" parTransId="{FACB4579-AF12-1846-812F-6D7253A0EEA3}" sibTransId="{D2DA71F6-BA4E-FF48-9C15-E0D3908658E7}"/>
    <dgm:cxn modelId="{CF7D715B-2B54-F54E-B9A6-09DE63DE23F7}" type="presParOf" srcId="{11DB426A-63E6-F74F-B2F1-D2B0E39D443A}" destId="{01135A9E-B701-CA47-B76A-B6134B02162B}" srcOrd="0" destOrd="0" presId="urn:microsoft.com/office/officeart/2008/layout/VerticalCurvedList"/>
    <dgm:cxn modelId="{C9C62A81-6A95-E64D-B35F-DB388509FADC}" type="presParOf" srcId="{01135A9E-B701-CA47-B76A-B6134B02162B}" destId="{D6380921-71DA-D447-AA01-4C2C4994BB53}" srcOrd="0" destOrd="0" presId="urn:microsoft.com/office/officeart/2008/layout/VerticalCurvedList"/>
    <dgm:cxn modelId="{194BCF2E-64CE-E644-9377-E91701D2C481}" type="presParOf" srcId="{D6380921-71DA-D447-AA01-4C2C4994BB53}" destId="{D4DB7915-FBA9-CA40-8285-2FE542DAADE8}" srcOrd="0" destOrd="0" presId="urn:microsoft.com/office/officeart/2008/layout/VerticalCurvedList"/>
    <dgm:cxn modelId="{BBD96A5A-5130-C242-BECC-76674A6E7255}" type="presParOf" srcId="{D6380921-71DA-D447-AA01-4C2C4994BB53}" destId="{A92F7E5E-0D84-9D4E-8852-78FABD87E9EF}" srcOrd="1" destOrd="0" presId="urn:microsoft.com/office/officeart/2008/layout/VerticalCurvedList"/>
    <dgm:cxn modelId="{24027EDD-7483-AC42-9782-6637DDEBD736}" type="presParOf" srcId="{D6380921-71DA-D447-AA01-4C2C4994BB53}" destId="{1438EA86-FB6E-DD4A-9CA8-3AC5255CD625}" srcOrd="2" destOrd="0" presId="urn:microsoft.com/office/officeart/2008/layout/VerticalCurvedList"/>
    <dgm:cxn modelId="{F3944533-0B7A-F84F-9334-1201A6E9E1D2}" type="presParOf" srcId="{D6380921-71DA-D447-AA01-4C2C4994BB53}" destId="{8F0514BD-8204-A440-BED5-3C1C41872397}" srcOrd="3" destOrd="0" presId="urn:microsoft.com/office/officeart/2008/layout/VerticalCurvedList"/>
    <dgm:cxn modelId="{52056F60-9B86-4810-A932-E34276969200}" type="presParOf" srcId="{01135A9E-B701-CA47-B76A-B6134B02162B}" destId="{4DF3A16F-6D86-495C-98BB-E096EEE2B05D}" srcOrd="1" destOrd="0" presId="urn:microsoft.com/office/officeart/2008/layout/VerticalCurvedList"/>
    <dgm:cxn modelId="{13A11F4F-2C73-4A5F-83D8-E2F0761921F7}" type="presParOf" srcId="{01135A9E-B701-CA47-B76A-B6134B02162B}" destId="{611C85DC-6594-4229-BFA0-F3EBD9756BBA}" srcOrd="2" destOrd="0" presId="urn:microsoft.com/office/officeart/2008/layout/VerticalCurvedList"/>
    <dgm:cxn modelId="{FD03D52C-258D-4332-99D3-F1EB1D2AE2D2}" type="presParOf" srcId="{611C85DC-6594-4229-BFA0-F3EBD9756BBA}" destId="{6D393487-0745-4ECA-8A86-E4CB3704C1AA}" srcOrd="0" destOrd="0" presId="urn:microsoft.com/office/officeart/2008/layout/VerticalCurvedList"/>
    <dgm:cxn modelId="{EBC61D5E-F2F6-4FDD-B803-1D4FB0893661}" type="presParOf" srcId="{01135A9E-B701-CA47-B76A-B6134B02162B}" destId="{B23B612E-D8B0-41B4-8958-419449FE2AF2}" srcOrd="3" destOrd="0" presId="urn:microsoft.com/office/officeart/2008/layout/VerticalCurvedList"/>
    <dgm:cxn modelId="{6CF8F123-7C95-4E3A-B647-589198FDB2DF}" type="presParOf" srcId="{01135A9E-B701-CA47-B76A-B6134B02162B}" destId="{85AC0FA9-BD93-4ADF-B9E6-30FFB120F65D}" srcOrd="4" destOrd="0" presId="urn:microsoft.com/office/officeart/2008/layout/VerticalCurvedList"/>
    <dgm:cxn modelId="{7EFF2641-CDED-4135-B190-F62D2E783508}" type="presParOf" srcId="{85AC0FA9-BD93-4ADF-B9E6-30FFB120F65D}" destId="{1973CC6F-7972-4144-A7D2-7F549432481B}" srcOrd="0" destOrd="0" presId="urn:microsoft.com/office/officeart/2008/layout/VerticalCurvedList"/>
    <dgm:cxn modelId="{2A5B3885-E15B-46FE-9286-270F21702C8D}" type="presParOf" srcId="{01135A9E-B701-CA47-B76A-B6134B02162B}" destId="{F51864E7-9549-44E6-A4FB-C23D0FA1B0FC}" srcOrd="5" destOrd="0" presId="urn:microsoft.com/office/officeart/2008/layout/VerticalCurvedList"/>
    <dgm:cxn modelId="{9B9237B9-C7C8-498E-95F4-1E6EB4480D35}" type="presParOf" srcId="{01135A9E-B701-CA47-B76A-B6134B02162B}" destId="{479146CA-1262-499A-B743-41DBF691AD0E}" srcOrd="6" destOrd="0" presId="urn:microsoft.com/office/officeart/2008/layout/VerticalCurvedList"/>
    <dgm:cxn modelId="{72E3850C-AC63-4D04-B6E3-A750382B62C6}" type="presParOf" srcId="{479146CA-1262-499A-B743-41DBF691AD0E}" destId="{C7BCEA3C-CA48-FB49-92D7-373BF606BA6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CD50AC-8615-604F-A85C-BD0E06E4BEB9}" type="doc">
      <dgm:prSet loTypeId="urn:microsoft.com/office/officeart/2008/layout/VerticalCurvedList" loCatId="" qsTypeId="urn:microsoft.com/office/officeart/2005/8/quickstyle/simple1" qsCatId="simple" csTypeId="urn:microsoft.com/office/officeart/2005/8/colors/accent2_2" csCatId="accent2" phldr="1"/>
      <dgm:spPr/>
      <dgm:t>
        <a:bodyPr/>
        <a:lstStyle/>
        <a:p>
          <a:endParaRPr lang="en-GB"/>
        </a:p>
      </dgm:t>
    </dgm:pt>
    <dgm:pt modelId="{B8EACE30-4DFA-B940-9190-FD69BB9EC1DF}">
      <dgm:prSet phldrT="[Text]" custT="1"/>
      <dgm:spPr>
        <a:solidFill>
          <a:srgbClr val="21578A">
            <a:alpha val="30000"/>
          </a:srgbClr>
        </a:solidFill>
      </dgm:spPr>
      <dgm:t>
        <a:bodyPr/>
        <a:lstStyle/>
        <a:p>
          <a:r>
            <a:rPr lang="en-GB" sz="2000" dirty="0">
              <a:latin typeface="Arial" panose="020B0604020202020204" pitchFamily="34" charset="0"/>
              <a:cs typeface="Arial" panose="020B0604020202020204" pitchFamily="34" charset="0"/>
            </a:rPr>
            <a:t>Planning units of work using the Knowledge and understanding sub-strands</a:t>
          </a:r>
        </a:p>
      </dgm:t>
    </dgm:pt>
    <dgm:pt modelId="{FACB4579-AF12-1846-812F-6D7253A0EEA3}" type="parTrans" cxnId="{A7FA35FD-AEE4-174E-809D-F2940026AA0E}">
      <dgm:prSet/>
      <dgm:spPr/>
      <dgm:t>
        <a:bodyPr/>
        <a:lstStyle/>
        <a:p>
          <a:endParaRPr lang="en-GB"/>
        </a:p>
      </dgm:t>
    </dgm:pt>
    <dgm:pt modelId="{D2DA71F6-BA4E-FF48-9C15-E0D3908658E7}" type="sibTrans" cxnId="{A7FA35FD-AEE4-174E-809D-F2940026AA0E}">
      <dgm:prSet/>
      <dgm:spPr/>
      <dgm:t>
        <a:bodyPr/>
        <a:lstStyle/>
        <a:p>
          <a:endParaRPr lang="en-GB"/>
        </a:p>
      </dgm:t>
    </dgm:pt>
    <dgm:pt modelId="{8154C86A-D125-9648-A202-A279E9528125}">
      <dgm:prSet phldrT="[Text]" custT="1"/>
      <dgm:spPr>
        <a:solidFill>
          <a:srgbClr val="21578A"/>
        </a:solidFill>
      </dgm:spPr>
      <dgm:t>
        <a:bodyPr/>
        <a:lstStyle/>
        <a:p>
          <a:r>
            <a:rPr lang="en-GB" sz="2000" dirty="0">
              <a:latin typeface="Arial" panose="020B0604020202020204" pitchFamily="34" charset="0"/>
              <a:cs typeface="Arial" panose="020B0604020202020204" pitchFamily="34" charset="0"/>
            </a:rPr>
            <a:t>Developing age-appropriate assessment</a:t>
          </a:r>
        </a:p>
      </dgm:t>
    </dgm:pt>
    <dgm:pt modelId="{0C9BFB4E-7042-E048-9314-A38C6E2E648B}" type="parTrans" cxnId="{C23484EC-F42E-DD42-A392-76941467CC34}">
      <dgm:prSet/>
      <dgm:spPr/>
      <dgm:t>
        <a:bodyPr/>
        <a:lstStyle/>
        <a:p>
          <a:endParaRPr lang="en-GB"/>
        </a:p>
      </dgm:t>
    </dgm:pt>
    <dgm:pt modelId="{B2F9D941-23E8-9948-B994-38FA81046A8F}" type="sibTrans" cxnId="{C23484EC-F42E-DD42-A392-76941467CC34}">
      <dgm:prSet/>
      <dgm:spPr/>
      <dgm:t>
        <a:bodyPr/>
        <a:lstStyle/>
        <a:p>
          <a:endParaRPr lang="en-GB"/>
        </a:p>
      </dgm:t>
    </dgm:pt>
    <dgm:pt modelId="{09E18AF1-AD35-49D7-A0E8-F9865C33FA05}">
      <dgm:prSet custT="1"/>
      <dgm:spPr>
        <a:solidFill>
          <a:srgbClr val="BCCCDC"/>
        </a:solidFill>
      </dgm:spPr>
      <dgm:t>
        <a:bodyPr/>
        <a:lstStyle/>
        <a:p>
          <a:r>
            <a:rPr lang="en-GB" sz="2000">
              <a:latin typeface="Arial" panose="020B0604020202020204" pitchFamily="34" charset="0"/>
              <a:cs typeface="Arial" panose="020B0604020202020204" pitchFamily="34" charset="0"/>
            </a:rPr>
            <a:t>Considering middle years learners in Civics and Citizenship</a:t>
          </a:r>
          <a:endParaRPr lang="en-AU" sz="2000">
            <a:latin typeface="Arial" panose="020B0604020202020204" pitchFamily="34" charset="0"/>
            <a:cs typeface="Arial" panose="020B0604020202020204" pitchFamily="34" charset="0"/>
          </a:endParaRPr>
        </a:p>
      </dgm:t>
    </dgm:pt>
    <dgm:pt modelId="{6506FAA7-58A5-4C9D-BD01-F05421489F43}" type="parTrans" cxnId="{AFA952D4-4AAB-4FB5-ACEB-B676595124D0}">
      <dgm:prSet/>
      <dgm:spPr/>
      <dgm:t>
        <a:bodyPr/>
        <a:lstStyle/>
        <a:p>
          <a:endParaRPr lang="en-AU"/>
        </a:p>
      </dgm:t>
    </dgm:pt>
    <dgm:pt modelId="{445598E8-5A23-4E8D-98FF-9384495A86E1}" type="sibTrans" cxnId="{AFA952D4-4AAB-4FB5-ACEB-B676595124D0}">
      <dgm:prSet/>
      <dgm:spPr/>
      <dgm:t>
        <a:bodyPr/>
        <a:lstStyle/>
        <a:p>
          <a:endParaRPr lang="en-AU"/>
        </a:p>
      </dgm:t>
    </dgm:pt>
    <dgm:pt modelId="{11DB426A-63E6-F74F-B2F1-D2B0E39D443A}" type="pres">
      <dgm:prSet presAssocID="{6FCD50AC-8615-604F-A85C-BD0E06E4BEB9}" presName="Name0" presStyleCnt="0">
        <dgm:presLayoutVars>
          <dgm:chMax val="7"/>
          <dgm:chPref val="7"/>
          <dgm:dir/>
        </dgm:presLayoutVars>
      </dgm:prSet>
      <dgm:spPr/>
    </dgm:pt>
    <dgm:pt modelId="{01135A9E-B701-CA47-B76A-B6134B02162B}" type="pres">
      <dgm:prSet presAssocID="{6FCD50AC-8615-604F-A85C-BD0E06E4BEB9}" presName="Name1" presStyleCnt="0"/>
      <dgm:spPr/>
    </dgm:pt>
    <dgm:pt modelId="{D6380921-71DA-D447-AA01-4C2C4994BB53}" type="pres">
      <dgm:prSet presAssocID="{6FCD50AC-8615-604F-A85C-BD0E06E4BEB9}" presName="cycle" presStyleCnt="0"/>
      <dgm:spPr/>
    </dgm:pt>
    <dgm:pt modelId="{D4DB7915-FBA9-CA40-8285-2FE542DAADE8}" type="pres">
      <dgm:prSet presAssocID="{6FCD50AC-8615-604F-A85C-BD0E06E4BEB9}" presName="srcNode" presStyleLbl="node1" presStyleIdx="0" presStyleCnt="3"/>
      <dgm:spPr/>
    </dgm:pt>
    <dgm:pt modelId="{A92F7E5E-0D84-9D4E-8852-78FABD87E9EF}" type="pres">
      <dgm:prSet presAssocID="{6FCD50AC-8615-604F-A85C-BD0E06E4BEB9}" presName="conn" presStyleLbl="parChTrans1D2" presStyleIdx="0" presStyleCnt="1"/>
      <dgm:spPr/>
    </dgm:pt>
    <dgm:pt modelId="{1438EA86-FB6E-DD4A-9CA8-3AC5255CD625}" type="pres">
      <dgm:prSet presAssocID="{6FCD50AC-8615-604F-A85C-BD0E06E4BEB9}" presName="extraNode" presStyleLbl="node1" presStyleIdx="0" presStyleCnt="3"/>
      <dgm:spPr/>
    </dgm:pt>
    <dgm:pt modelId="{8F0514BD-8204-A440-BED5-3C1C41872397}" type="pres">
      <dgm:prSet presAssocID="{6FCD50AC-8615-604F-A85C-BD0E06E4BEB9}" presName="dstNode" presStyleLbl="node1" presStyleIdx="0" presStyleCnt="3"/>
      <dgm:spPr/>
    </dgm:pt>
    <dgm:pt modelId="{4DF3A16F-6D86-495C-98BB-E096EEE2B05D}" type="pres">
      <dgm:prSet presAssocID="{09E18AF1-AD35-49D7-A0E8-F9865C33FA05}" presName="text_1" presStyleLbl="node1" presStyleIdx="0" presStyleCnt="3">
        <dgm:presLayoutVars>
          <dgm:bulletEnabled val="1"/>
        </dgm:presLayoutVars>
      </dgm:prSet>
      <dgm:spPr/>
    </dgm:pt>
    <dgm:pt modelId="{611C85DC-6594-4229-BFA0-F3EBD9756BBA}" type="pres">
      <dgm:prSet presAssocID="{09E18AF1-AD35-49D7-A0E8-F9865C33FA05}" presName="accent_1" presStyleCnt="0"/>
      <dgm:spPr/>
    </dgm:pt>
    <dgm:pt modelId="{6D393487-0745-4ECA-8A86-E4CB3704C1AA}" type="pres">
      <dgm:prSet presAssocID="{09E18AF1-AD35-49D7-A0E8-F9865C33FA05}" presName="accentRepeatNode" presStyleLbl="solidFgAcc1" presStyleIdx="0" presStyleCnt="3"/>
      <dgm:spPr/>
    </dgm:pt>
    <dgm:pt modelId="{B23B612E-D8B0-41B4-8958-419449FE2AF2}" type="pres">
      <dgm:prSet presAssocID="{B8EACE30-4DFA-B940-9190-FD69BB9EC1DF}" presName="text_2" presStyleLbl="node1" presStyleIdx="1" presStyleCnt="3">
        <dgm:presLayoutVars>
          <dgm:bulletEnabled val="1"/>
        </dgm:presLayoutVars>
      </dgm:prSet>
      <dgm:spPr/>
    </dgm:pt>
    <dgm:pt modelId="{85AC0FA9-BD93-4ADF-B9E6-30FFB120F65D}" type="pres">
      <dgm:prSet presAssocID="{B8EACE30-4DFA-B940-9190-FD69BB9EC1DF}" presName="accent_2" presStyleCnt="0"/>
      <dgm:spPr/>
    </dgm:pt>
    <dgm:pt modelId="{1973CC6F-7972-4144-A7D2-7F549432481B}" type="pres">
      <dgm:prSet presAssocID="{B8EACE30-4DFA-B940-9190-FD69BB9EC1DF}" presName="accentRepeatNode" presStyleLbl="solidFgAcc1" presStyleIdx="1" presStyleCnt="3"/>
      <dgm:spPr/>
    </dgm:pt>
    <dgm:pt modelId="{F51864E7-9549-44E6-A4FB-C23D0FA1B0FC}" type="pres">
      <dgm:prSet presAssocID="{8154C86A-D125-9648-A202-A279E9528125}" presName="text_3" presStyleLbl="node1" presStyleIdx="2" presStyleCnt="3">
        <dgm:presLayoutVars>
          <dgm:bulletEnabled val="1"/>
        </dgm:presLayoutVars>
      </dgm:prSet>
      <dgm:spPr/>
    </dgm:pt>
    <dgm:pt modelId="{479146CA-1262-499A-B743-41DBF691AD0E}" type="pres">
      <dgm:prSet presAssocID="{8154C86A-D125-9648-A202-A279E9528125}" presName="accent_3" presStyleCnt="0"/>
      <dgm:spPr/>
    </dgm:pt>
    <dgm:pt modelId="{C7BCEA3C-CA48-FB49-92D7-373BF606BA68}" type="pres">
      <dgm:prSet presAssocID="{8154C86A-D125-9648-A202-A279E9528125}" presName="accentRepeatNode" presStyleLbl="solidFgAcc1" presStyleIdx="2" presStyleCnt="3"/>
      <dgm:spPr/>
    </dgm:pt>
  </dgm:ptLst>
  <dgm:cxnLst>
    <dgm:cxn modelId="{1122191A-88B4-4299-A17D-08BCC59D7ABE}" type="presOf" srcId="{445598E8-5A23-4E8D-98FF-9384495A86E1}" destId="{A92F7E5E-0D84-9D4E-8852-78FABD87E9EF}" srcOrd="0" destOrd="0" presId="urn:microsoft.com/office/officeart/2008/layout/VerticalCurvedList"/>
    <dgm:cxn modelId="{C6970C68-C4EE-482E-918B-3AEA90E2B311}" type="presOf" srcId="{09E18AF1-AD35-49D7-A0E8-F9865C33FA05}" destId="{4DF3A16F-6D86-495C-98BB-E096EEE2B05D}" srcOrd="0" destOrd="0" presId="urn:microsoft.com/office/officeart/2008/layout/VerticalCurvedList"/>
    <dgm:cxn modelId="{CD702C85-0E86-CA4A-B33A-121CD052B9A0}" type="presOf" srcId="{6FCD50AC-8615-604F-A85C-BD0E06E4BEB9}" destId="{11DB426A-63E6-F74F-B2F1-D2B0E39D443A}" srcOrd="0" destOrd="0" presId="urn:microsoft.com/office/officeart/2008/layout/VerticalCurvedList"/>
    <dgm:cxn modelId="{73EC9DAA-2CB8-41A9-A1D9-52C62583F3C0}" type="presOf" srcId="{8154C86A-D125-9648-A202-A279E9528125}" destId="{F51864E7-9549-44E6-A4FB-C23D0FA1B0FC}" srcOrd="0" destOrd="0" presId="urn:microsoft.com/office/officeart/2008/layout/VerticalCurvedList"/>
    <dgm:cxn modelId="{AFA952D4-4AAB-4FB5-ACEB-B676595124D0}" srcId="{6FCD50AC-8615-604F-A85C-BD0E06E4BEB9}" destId="{09E18AF1-AD35-49D7-A0E8-F9865C33FA05}" srcOrd="0" destOrd="0" parTransId="{6506FAA7-58A5-4C9D-BD01-F05421489F43}" sibTransId="{445598E8-5A23-4E8D-98FF-9384495A86E1}"/>
    <dgm:cxn modelId="{C23484EC-F42E-DD42-A392-76941467CC34}" srcId="{6FCD50AC-8615-604F-A85C-BD0E06E4BEB9}" destId="{8154C86A-D125-9648-A202-A279E9528125}" srcOrd="2" destOrd="0" parTransId="{0C9BFB4E-7042-E048-9314-A38C6E2E648B}" sibTransId="{B2F9D941-23E8-9948-B994-38FA81046A8F}"/>
    <dgm:cxn modelId="{F1537DF5-3D1C-4001-8ACF-4BBF35FA2C9D}" type="presOf" srcId="{B8EACE30-4DFA-B940-9190-FD69BB9EC1DF}" destId="{B23B612E-D8B0-41B4-8958-419449FE2AF2}" srcOrd="0" destOrd="0" presId="urn:microsoft.com/office/officeart/2008/layout/VerticalCurvedList"/>
    <dgm:cxn modelId="{A7FA35FD-AEE4-174E-809D-F2940026AA0E}" srcId="{6FCD50AC-8615-604F-A85C-BD0E06E4BEB9}" destId="{B8EACE30-4DFA-B940-9190-FD69BB9EC1DF}" srcOrd="1" destOrd="0" parTransId="{FACB4579-AF12-1846-812F-6D7253A0EEA3}" sibTransId="{D2DA71F6-BA4E-FF48-9C15-E0D3908658E7}"/>
    <dgm:cxn modelId="{CF7D715B-2B54-F54E-B9A6-09DE63DE23F7}" type="presParOf" srcId="{11DB426A-63E6-F74F-B2F1-D2B0E39D443A}" destId="{01135A9E-B701-CA47-B76A-B6134B02162B}" srcOrd="0" destOrd="0" presId="urn:microsoft.com/office/officeart/2008/layout/VerticalCurvedList"/>
    <dgm:cxn modelId="{C9C62A81-6A95-E64D-B35F-DB388509FADC}" type="presParOf" srcId="{01135A9E-B701-CA47-B76A-B6134B02162B}" destId="{D6380921-71DA-D447-AA01-4C2C4994BB53}" srcOrd="0" destOrd="0" presId="urn:microsoft.com/office/officeart/2008/layout/VerticalCurvedList"/>
    <dgm:cxn modelId="{194BCF2E-64CE-E644-9377-E91701D2C481}" type="presParOf" srcId="{D6380921-71DA-D447-AA01-4C2C4994BB53}" destId="{D4DB7915-FBA9-CA40-8285-2FE542DAADE8}" srcOrd="0" destOrd="0" presId="urn:microsoft.com/office/officeart/2008/layout/VerticalCurvedList"/>
    <dgm:cxn modelId="{BBD96A5A-5130-C242-BECC-76674A6E7255}" type="presParOf" srcId="{D6380921-71DA-D447-AA01-4C2C4994BB53}" destId="{A92F7E5E-0D84-9D4E-8852-78FABD87E9EF}" srcOrd="1" destOrd="0" presId="urn:microsoft.com/office/officeart/2008/layout/VerticalCurvedList"/>
    <dgm:cxn modelId="{24027EDD-7483-AC42-9782-6637DDEBD736}" type="presParOf" srcId="{D6380921-71DA-D447-AA01-4C2C4994BB53}" destId="{1438EA86-FB6E-DD4A-9CA8-3AC5255CD625}" srcOrd="2" destOrd="0" presId="urn:microsoft.com/office/officeart/2008/layout/VerticalCurvedList"/>
    <dgm:cxn modelId="{F3944533-0B7A-F84F-9334-1201A6E9E1D2}" type="presParOf" srcId="{D6380921-71DA-D447-AA01-4C2C4994BB53}" destId="{8F0514BD-8204-A440-BED5-3C1C41872397}" srcOrd="3" destOrd="0" presId="urn:microsoft.com/office/officeart/2008/layout/VerticalCurvedList"/>
    <dgm:cxn modelId="{52056F60-9B86-4810-A932-E34276969200}" type="presParOf" srcId="{01135A9E-B701-CA47-B76A-B6134B02162B}" destId="{4DF3A16F-6D86-495C-98BB-E096EEE2B05D}" srcOrd="1" destOrd="0" presId="urn:microsoft.com/office/officeart/2008/layout/VerticalCurvedList"/>
    <dgm:cxn modelId="{13A11F4F-2C73-4A5F-83D8-E2F0761921F7}" type="presParOf" srcId="{01135A9E-B701-CA47-B76A-B6134B02162B}" destId="{611C85DC-6594-4229-BFA0-F3EBD9756BBA}" srcOrd="2" destOrd="0" presId="urn:microsoft.com/office/officeart/2008/layout/VerticalCurvedList"/>
    <dgm:cxn modelId="{FD03D52C-258D-4332-99D3-F1EB1D2AE2D2}" type="presParOf" srcId="{611C85DC-6594-4229-BFA0-F3EBD9756BBA}" destId="{6D393487-0745-4ECA-8A86-E4CB3704C1AA}" srcOrd="0" destOrd="0" presId="urn:microsoft.com/office/officeart/2008/layout/VerticalCurvedList"/>
    <dgm:cxn modelId="{EBC61D5E-F2F6-4FDD-B803-1D4FB0893661}" type="presParOf" srcId="{01135A9E-B701-CA47-B76A-B6134B02162B}" destId="{B23B612E-D8B0-41B4-8958-419449FE2AF2}" srcOrd="3" destOrd="0" presId="urn:microsoft.com/office/officeart/2008/layout/VerticalCurvedList"/>
    <dgm:cxn modelId="{6CF8F123-7C95-4E3A-B647-589198FDB2DF}" type="presParOf" srcId="{01135A9E-B701-CA47-B76A-B6134B02162B}" destId="{85AC0FA9-BD93-4ADF-B9E6-30FFB120F65D}" srcOrd="4" destOrd="0" presId="urn:microsoft.com/office/officeart/2008/layout/VerticalCurvedList"/>
    <dgm:cxn modelId="{7EFF2641-CDED-4135-B190-F62D2E783508}" type="presParOf" srcId="{85AC0FA9-BD93-4ADF-B9E6-30FFB120F65D}" destId="{1973CC6F-7972-4144-A7D2-7F549432481B}" srcOrd="0" destOrd="0" presId="urn:microsoft.com/office/officeart/2008/layout/VerticalCurvedList"/>
    <dgm:cxn modelId="{2A5B3885-E15B-46FE-9286-270F21702C8D}" type="presParOf" srcId="{01135A9E-B701-CA47-B76A-B6134B02162B}" destId="{F51864E7-9549-44E6-A4FB-C23D0FA1B0FC}" srcOrd="5" destOrd="0" presId="urn:microsoft.com/office/officeart/2008/layout/VerticalCurvedList"/>
    <dgm:cxn modelId="{9B9237B9-C7C8-498E-95F4-1E6EB4480D35}" type="presParOf" srcId="{01135A9E-B701-CA47-B76A-B6134B02162B}" destId="{479146CA-1262-499A-B743-41DBF691AD0E}" srcOrd="6" destOrd="0" presId="urn:microsoft.com/office/officeart/2008/layout/VerticalCurvedList"/>
    <dgm:cxn modelId="{72E3850C-AC63-4D04-B6E3-A750382B62C6}" type="presParOf" srcId="{479146CA-1262-499A-B743-41DBF691AD0E}" destId="{C7BCEA3C-CA48-FB49-92D7-373BF606BA6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47A25D-514A-4AF1-9D40-A821B9DC4D43}"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AU"/>
        </a:p>
      </dgm:t>
    </dgm:pt>
    <dgm:pt modelId="{735BF136-E913-491C-BD15-7F933FE7525C}">
      <dgm:prSet phldrT="[Text]"/>
      <dgm:spPr/>
      <dgm:t>
        <a:bodyPr/>
        <a:lstStyle/>
        <a:p>
          <a:r>
            <a:rPr lang="en-US" dirty="0">
              <a:latin typeface="Arial" panose="020B0604020202020204" pitchFamily="34" charset="0"/>
              <a:cs typeface="Arial" panose="020B0604020202020204" pitchFamily="34" charset="0"/>
            </a:rPr>
            <a:t>Student success</a:t>
          </a:r>
          <a:endParaRPr lang="en-AU" dirty="0">
            <a:latin typeface="Arial" panose="020B0604020202020204" pitchFamily="34" charset="0"/>
            <a:cs typeface="Arial" panose="020B0604020202020204" pitchFamily="34" charset="0"/>
          </a:endParaRPr>
        </a:p>
      </dgm:t>
    </dgm:pt>
    <dgm:pt modelId="{545E5ADC-441A-46F0-9C24-037192E7544E}" type="parTrans" cxnId="{E0584E37-3972-49FA-A650-C3E92DAC1B8A}">
      <dgm:prSet/>
      <dgm:spPr/>
      <dgm:t>
        <a:bodyPr/>
        <a:lstStyle/>
        <a:p>
          <a:endParaRPr lang="en-AU"/>
        </a:p>
      </dgm:t>
    </dgm:pt>
    <dgm:pt modelId="{E8C5638F-78AD-4562-9879-EF7350401464}" type="sibTrans" cxnId="{E0584E37-3972-49FA-A650-C3E92DAC1B8A}">
      <dgm:prSet/>
      <dgm:spPr/>
      <dgm:t>
        <a:bodyPr/>
        <a:lstStyle/>
        <a:p>
          <a:endParaRPr lang="en-AU"/>
        </a:p>
      </dgm:t>
    </dgm:pt>
    <dgm:pt modelId="{B46B9127-1750-4FF8-8EC1-75C6121FC6D4}">
      <dgm:prSet phldrT="[Text]" custT="1"/>
      <dgm:spPr/>
      <dgm:t>
        <a:bodyPr/>
        <a:lstStyle/>
        <a:p>
          <a:pPr>
            <a:lnSpc>
              <a:spcPct val="110000"/>
            </a:lnSpc>
            <a:spcAft>
              <a:spcPts val="600"/>
            </a:spcAft>
            <a:buFont typeface="Arial" panose="020B0604020202020204" pitchFamily="34" charset="0"/>
            <a:buChar char="•"/>
          </a:pPr>
          <a:r>
            <a:rPr lang="en-AU" sz="1400">
              <a:solidFill>
                <a:schemeClr val="tx1"/>
              </a:solidFill>
              <a:latin typeface="Arial" panose="020B0604020202020204" pitchFamily="34" charset="0"/>
              <a:cs typeface="Arial" panose="020B0604020202020204" pitchFamily="34" charset="0"/>
            </a:rPr>
            <a:t>Provide engaging contexts</a:t>
          </a:r>
        </a:p>
      </dgm:t>
    </dgm:pt>
    <dgm:pt modelId="{2FB5BFEB-B4AA-4308-B852-DB633C8467DA}" type="parTrans" cxnId="{172902FB-8203-494E-B8A9-EED99CB88DA1}">
      <dgm:prSet/>
      <dgm:spPr/>
      <dgm:t>
        <a:bodyPr/>
        <a:lstStyle/>
        <a:p>
          <a:endParaRPr lang="en-AU"/>
        </a:p>
      </dgm:t>
    </dgm:pt>
    <dgm:pt modelId="{9CBEFD61-AAF4-4157-99C9-A460902CDC46}" type="sibTrans" cxnId="{172902FB-8203-494E-B8A9-EED99CB88DA1}">
      <dgm:prSet/>
      <dgm:spPr/>
      <dgm:t>
        <a:bodyPr/>
        <a:lstStyle/>
        <a:p>
          <a:endParaRPr lang="en-AU"/>
        </a:p>
      </dgm:t>
    </dgm:pt>
    <dgm:pt modelId="{4EBFC9C6-C9E7-4FFB-A0BD-6554650BA44B}">
      <dgm:prSet phldrT="[Text]" custT="1"/>
      <dgm:spPr>
        <a:solidFill>
          <a:schemeClr val="accent6"/>
        </a:solidFill>
      </dgm:spPr>
      <dgm:t>
        <a:bodyPr/>
        <a:lstStyle/>
        <a:p>
          <a:pPr>
            <a:lnSpc>
              <a:spcPct val="110000"/>
            </a:lnSpc>
            <a:spcAft>
              <a:spcPts val="600"/>
            </a:spcAft>
          </a:pPr>
          <a:r>
            <a:rPr lang="en-AU" sz="1400">
              <a:solidFill>
                <a:schemeClr val="tx1"/>
              </a:solidFill>
              <a:latin typeface="Arial" panose="020B0604020202020204" pitchFamily="34" charset="0"/>
              <a:cs typeface="Arial" panose="020B0604020202020204" pitchFamily="34" charset="0"/>
            </a:rPr>
            <a:t>Align to targeted aspects of the achievement standard </a:t>
          </a:r>
        </a:p>
      </dgm:t>
    </dgm:pt>
    <dgm:pt modelId="{F7816972-0FAB-4417-91EF-497957680A57}" type="parTrans" cxnId="{58D9AB38-D4B2-44B5-991D-D880908835F0}">
      <dgm:prSet/>
      <dgm:spPr>
        <a:solidFill>
          <a:schemeClr val="accent6"/>
        </a:solidFill>
      </dgm:spPr>
      <dgm:t>
        <a:bodyPr/>
        <a:lstStyle/>
        <a:p>
          <a:endParaRPr lang="en-AU"/>
        </a:p>
      </dgm:t>
    </dgm:pt>
    <dgm:pt modelId="{88879502-4E5D-4452-AACD-A8254F6936D9}" type="sibTrans" cxnId="{58D9AB38-D4B2-44B5-991D-D880908835F0}">
      <dgm:prSet/>
      <dgm:spPr/>
      <dgm:t>
        <a:bodyPr/>
        <a:lstStyle/>
        <a:p>
          <a:endParaRPr lang="en-AU"/>
        </a:p>
      </dgm:t>
    </dgm:pt>
    <dgm:pt modelId="{AE659D85-8FC7-4DAE-9F5C-32744D7FADFB}">
      <dgm:prSet phldrT="[Text]" custT="1"/>
      <dgm:spPr/>
      <dgm:t>
        <a:bodyPr/>
        <a:lstStyle/>
        <a:p>
          <a:pPr>
            <a:lnSpc>
              <a:spcPct val="110000"/>
            </a:lnSpc>
            <a:spcAft>
              <a:spcPts val="600"/>
            </a:spcAft>
          </a:pPr>
          <a:r>
            <a:rPr lang="en-AU" sz="1400">
              <a:solidFill>
                <a:schemeClr val="tx1"/>
              </a:solidFill>
              <a:latin typeface="Arial" panose="020B0604020202020204" pitchFamily="34" charset="0"/>
              <a:cs typeface="Arial" panose="020B0604020202020204" pitchFamily="34" charset="0"/>
            </a:rPr>
            <a:t>Manage scope and scale</a:t>
          </a:r>
        </a:p>
      </dgm:t>
    </dgm:pt>
    <dgm:pt modelId="{8E1F1541-E136-471C-88B3-2AFB695222CD}" type="parTrans" cxnId="{13632304-F2AD-451A-846F-6D9373D7F45C}">
      <dgm:prSet/>
      <dgm:spPr/>
      <dgm:t>
        <a:bodyPr/>
        <a:lstStyle/>
        <a:p>
          <a:endParaRPr lang="en-AU"/>
        </a:p>
      </dgm:t>
    </dgm:pt>
    <dgm:pt modelId="{B30C3407-195E-4F44-B8A2-1E596F0B5EC9}" type="sibTrans" cxnId="{13632304-F2AD-451A-846F-6D9373D7F45C}">
      <dgm:prSet/>
      <dgm:spPr/>
      <dgm:t>
        <a:bodyPr/>
        <a:lstStyle/>
        <a:p>
          <a:endParaRPr lang="en-AU"/>
        </a:p>
      </dgm:t>
    </dgm:pt>
    <dgm:pt modelId="{35A2CA62-0DF3-4E07-9630-130E09739542}" type="pres">
      <dgm:prSet presAssocID="{0547A25D-514A-4AF1-9D40-A821B9DC4D43}" presName="cycle" presStyleCnt="0">
        <dgm:presLayoutVars>
          <dgm:chMax val="1"/>
          <dgm:dir/>
          <dgm:animLvl val="ctr"/>
          <dgm:resizeHandles val="exact"/>
        </dgm:presLayoutVars>
      </dgm:prSet>
      <dgm:spPr/>
    </dgm:pt>
    <dgm:pt modelId="{84A99615-8183-425E-852F-30647A9ADA6A}" type="pres">
      <dgm:prSet presAssocID="{735BF136-E913-491C-BD15-7F933FE7525C}" presName="centerShape" presStyleLbl="node0" presStyleIdx="0" presStyleCnt="1"/>
      <dgm:spPr/>
    </dgm:pt>
    <dgm:pt modelId="{E8D1E75F-1C62-4898-8E4D-CF887D6AD294}" type="pres">
      <dgm:prSet presAssocID="{2FB5BFEB-B4AA-4308-B852-DB633C8467DA}" presName="parTrans" presStyleLbl="bgSibTrans2D1" presStyleIdx="0" presStyleCnt="3"/>
      <dgm:spPr/>
    </dgm:pt>
    <dgm:pt modelId="{4010D1AA-33E6-47FF-991C-1E686A9E9B5D}" type="pres">
      <dgm:prSet presAssocID="{B46B9127-1750-4FF8-8EC1-75C6121FC6D4}" presName="node" presStyleLbl="node1" presStyleIdx="0" presStyleCnt="3">
        <dgm:presLayoutVars>
          <dgm:bulletEnabled val="1"/>
        </dgm:presLayoutVars>
      </dgm:prSet>
      <dgm:spPr/>
    </dgm:pt>
    <dgm:pt modelId="{04E8501C-EAE4-4E0F-B8D6-4EA90FC87D16}" type="pres">
      <dgm:prSet presAssocID="{F7816972-0FAB-4417-91EF-497957680A57}" presName="parTrans" presStyleLbl="bgSibTrans2D1" presStyleIdx="1" presStyleCnt="3"/>
      <dgm:spPr/>
    </dgm:pt>
    <dgm:pt modelId="{0754A713-086D-4ABB-B275-0A11B74164B2}" type="pres">
      <dgm:prSet presAssocID="{4EBFC9C6-C9E7-4FFB-A0BD-6554650BA44B}" presName="node" presStyleLbl="node1" presStyleIdx="1" presStyleCnt="3">
        <dgm:presLayoutVars>
          <dgm:bulletEnabled val="1"/>
        </dgm:presLayoutVars>
      </dgm:prSet>
      <dgm:spPr/>
    </dgm:pt>
    <dgm:pt modelId="{2BB2E786-3571-4C09-B3CC-08B6DFA2995C}" type="pres">
      <dgm:prSet presAssocID="{8E1F1541-E136-471C-88B3-2AFB695222CD}" presName="parTrans" presStyleLbl="bgSibTrans2D1" presStyleIdx="2" presStyleCnt="3"/>
      <dgm:spPr/>
    </dgm:pt>
    <dgm:pt modelId="{041C049B-FACD-493A-B3D3-3FA6D58EBCA7}" type="pres">
      <dgm:prSet presAssocID="{AE659D85-8FC7-4DAE-9F5C-32744D7FADFB}" presName="node" presStyleLbl="node1" presStyleIdx="2" presStyleCnt="3">
        <dgm:presLayoutVars>
          <dgm:bulletEnabled val="1"/>
        </dgm:presLayoutVars>
      </dgm:prSet>
      <dgm:spPr/>
    </dgm:pt>
  </dgm:ptLst>
  <dgm:cxnLst>
    <dgm:cxn modelId="{13632304-F2AD-451A-846F-6D9373D7F45C}" srcId="{735BF136-E913-491C-BD15-7F933FE7525C}" destId="{AE659D85-8FC7-4DAE-9F5C-32744D7FADFB}" srcOrd="2" destOrd="0" parTransId="{8E1F1541-E136-471C-88B3-2AFB695222CD}" sibTransId="{B30C3407-195E-4F44-B8A2-1E596F0B5EC9}"/>
    <dgm:cxn modelId="{7AAD3836-33A9-4013-93E1-4DCA627D06CC}" type="presOf" srcId="{4EBFC9C6-C9E7-4FFB-A0BD-6554650BA44B}" destId="{0754A713-086D-4ABB-B275-0A11B74164B2}" srcOrd="0" destOrd="0" presId="urn:microsoft.com/office/officeart/2005/8/layout/radial4"/>
    <dgm:cxn modelId="{E0584E37-3972-49FA-A650-C3E92DAC1B8A}" srcId="{0547A25D-514A-4AF1-9D40-A821B9DC4D43}" destId="{735BF136-E913-491C-BD15-7F933FE7525C}" srcOrd="0" destOrd="0" parTransId="{545E5ADC-441A-46F0-9C24-037192E7544E}" sibTransId="{E8C5638F-78AD-4562-9879-EF7350401464}"/>
    <dgm:cxn modelId="{58D9AB38-D4B2-44B5-991D-D880908835F0}" srcId="{735BF136-E913-491C-BD15-7F933FE7525C}" destId="{4EBFC9C6-C9E7-4FFB-A0BD-6554650BA44B}" srcOrd="1" destOrd="0" parTransId="{F7816972-0FAB-4417-91EF-497957680A57}" sibTransId="{88879502-4E5D-4452-AACD-A8254F6936D9}"/>
    <dgm:cxn modelId="{8F97C23B-D432-404F-9730-B9861146FBF5}" type="presOf" srcId="{AE659D85-8FC7-4DAE-9F5C-32744D7FADFB}" destId="{041C049B-FACD-493A-B3D3-3FA6D58EBCA7}" srcOrd="0" destOrd="0" presId="urn:microsoft.com/office/officeart/2005/8/layout/radial4"/>
    <dgm:cxn modelId="{CB61CA71-568B-46FF-9D09-740C286FF432}" type="presOf" srcId="{0547A25D-514A-4AF1-9D40-A821B9DC4D43}" destId="{35A2CA62-0DF3-4E07-9630-130E09739542}" srcOrd="0" destOrd="0" presId="urn:microsoft.com/office/officeart/2005/8/layout/radial4"/>
    <dgm:cxn modelId="{32A18A58-AA64-4057-8AA0-D6C91B20C5C3}" type="presOf" srcId="{8E1F1541-E136-471C-88B3-2AFB695222CD}" destId="{2BB2E786-3571-4C09-B3CC-08B6DFA2995C}" srcOrd="0" destOrd="0" presId="urn:microsoft.com/office/officeart/2005/8/layout/radial4"/>
    <dgm:cxn modelId="{1F1E5980-1DEB-43EB-A0A4-18CB10EA35B2}" type="presOf" srcId="{F7816972-0FAB-4417-91EF-497957680A57}" destId="{04E8501C-EAE4-4E0F-B8D6-4EA90FC87D16}" srcOrd="0" destOrd="0" presId="urn:microsoft.com/office/officeart/2005/8/layout/radial4"/>
    <dgm:cxn modelId="{EF032093-49C9-4A5E-82F1-1CBBF5B73D60}" type="presOf" srcId="{B46B9127-1750-4FF8-8EC1-75C6121FC6D4}" destId="{4010D1AA-33E6-47FF-991C-1E686A9E9B5D}" srcOrd="0" destOrd="0" presId="urn:microsoft.com/office/officeart/2005/8/layout/radial4"/>
    <dgm:cxn modelId="{70C096CD-AE5B-4DCF-B3F4-173ACC709072}" type="presOf" srcId="{2FB5BFEB-B4AA-4308-B852-DB633C8467DA}" destId="{E8D1E75F-1C62-4898-8E4D-CF887D6AD294}" srcOrd="0" destOrd="0" presId="urn:microsoft.com/office/officeart/2005/8/layout/radial4"/>
    <dgm:cxn modelId="{45A786F6-70FD-4B5C-8818-2DC6A2DE458B}" type="presOf" srcId="{735BF136-E913-491C-BD15-7F933FE7525C}" destId="{84A99615-8183-425E-852F-30647A9ADA6A}" srcOrd="0" destOrd="0" presId="urn:microsoft.com/office/officeart/2005/8/layout/radial4"/>
    <dgm:cxn modelId="{172902FB-8203-494E-B8A9-EED99CB88DA1}" srcId="{735BF136-E913-491C-BD15-7F933FE7525C}" destId="{B46B9127-1750-4FF8-8EC1-75C6121FC6D4}" srcOrd="0" destOrd="0" parTransId="{2FB5BFEB-B4AA-4308-B852-DB633C8467DA}" sibTransId="{9CBEFD61-AAF4-4157-99C9-A460902CDC46}"/>
    <dgm:cxn modelId="{0C1374D8-DAC9-4101-8EA9-AFE0BC24A55A}" type="presParOf" srcId="{35A2CA62-0DF3-4E07-9630-130E09739542}" destId="{84A99615-8183-425E-852F-30647A9ADA6A}" srcOrd="0" destOrd="0" presId="urn:microsoft.com/office/officeart/2005/8/layout/radial4"/>
    <dgm:cxn modelId="{C9C3DB82-010C-4181-8ABD-F00E4BCEB92C}" type="presParOf" srcId="{35A2CA62-0DF3-4E07-9630-130E09739542}" destId="{E8D1E75F-1C62-4898-8E4D-CF887D6AD294}" srcOrd="1" destOrd="0" presId="urn:microsoft.com/office/officeart/2005/8/layout/radial4"/>
    <dgm:cxn modelId="{A0FCA0A8-5078-4979-A62E-D9FED7776595}" type="presParOf" srcId="{35A2CA62-0DF3-4E07-9630-130E09739542}" destId="{4010D1AA-33E6-47FF-991C-1E686A9E9B5D}" srcOrd="2" destOrd="0" presId="urn:microsoft.com/office/officeart/2005/8/layout/radial4"/>
    <dgm:cxn modelId="{9D19DF5B-1ED2-4665-AD20-E6BA0E790A21}" type="presParOf" srcId="{35A2CA62-0DF3-4E07-9630-130E09739542}" destId="{04E8501C-EAE4-4E0F-B8D6-4EA90FC87D16}" srcOrd="3" destOrd="0" presId="urn:microsoft.com/office/officeart/2005/8/layout/radial4"/>
    <dgm:cxn modelId="{7F719618-F75D-41CD-9F07-92CA6C57DD9F}" type="presParOf" srcId="{35A2CA62-0DF3-4E07-9630-130E09739542}" destId="{0754A713-086D-4ABB-B275-0A11B74164B2}" srcOrd="4" destOrd="0" presId="urn:microsoft.com/office/officeart/2005/8/layout/radial4"/>
    <dgm:cxn modelId="{F5881592-28CF-4374-9454-AA20C83F22EA}" type="presParOf" srcId="{35A2CA62-0DF3-4E07-9630-130E09739542}" destId="{2BB2E786-3571-4C09-B3CC-08B6DFA2995C}" srcOrd="5" destOrd="0" presId="urn:microsoft.com/office/officeart/2005/8/layout/radial4"/>
    <dgm:cxn modelId="{8F5AD377-88F5-4C49-A7A8-25D18B1BCA33}" type="presParOf" srcId="{35A2CA62-0DF3-4E07-9630-130E09739542}" destId="{041C049B-FACD-493A-B3D3-3FA6D58EBCA7}"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F7E5E-0D84-9D4E-8852-78FABD87E9EF}">
      <dsp:nvSpPr>
        <dsp:cNvPr id="0" name=""/>
        <dsp:cNvSpPr/>
      </dsp:nvSpPr>
      <dsp:spPr>
        <a:xfrm>
          <a:off x="-4192016" y="-643244"/>
          <a:ext cx="4994889" cy="4994889"/>
        </a:xfrm>
        <a:prstGeom prst="blockArc">
          <a:avLst>
            <a:gd name="adj1" fmla="val 18900000"/>
            <a:gd name="adj2" fmla="val 2700000"/>
            <a:gd name="adj3" fmla="val 432"/>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F3A16F-6D86-495C-98BB-E096EEE2B05D}">
      <dsp:nvSpPr>
        <dsp:cNvPr id="0" name=""/>
        <dsp:cNvSpPr/>
      </dsp:nvSpPr>
      <dsp:spPr>
        <a:xfrm>
          <a:off x="516331" y="370840"/>
          <a:ext cx="7930398" cy="7416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09"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Considering middle years learners in Civics and Citizenship</a:t>
          </a:r>
          <a:endParaRPr lang="en-AU" sz="2000" kern="1200">
            <a:latin typeface="Arial" panose="020B0604020202020204" pitchFamily="34" charset="0"/>
            <a:cs typeface="Arial" panose="020B0604020202020204" pitchFamily="34" charset="0"/>
          </a:endParaRPr>
        </a:p>
      </dsp:txBody>
      <dsp:txXfrm>
        <a:off x="516331" y="370840"/>
        <a:ext cx="7930398" cy="741680"/>
      </dsp:txXfrm>
    </dsp:sp>
    <dsp:sp modelId="{6D393487-0745-4ECA-8A86-E4CB3704C1AA}">
      <dsp:nvSpPr>
        <dsp:cNvPr id="0" name=""/>
        <dsp:cNvSpPr/>
      </dsp:nvSpPr>
      <dsp:spPr>
        <a:xfrm>
          <a:off x="52781" y="278130"/>
          <a:ext cx="927100" cy="9271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3B612E-D8B0-41B4-8958-419449FE2AF2}">
      <dsp:nvSpPr>
        <dsp:cNvPr id="0" name=""/>
        <dsp:cNvSpPr/>
      </dsp:nvSpPr>
      <dsp:spPr>
        <a:xfrm>
          <a:off x="785932" y="1483359"/>
          <a:ext cx="7660797" cy="741680"/>
        </a:xfrm>
        <a:prstGeom prst="rect">
          <a:avLst/>
        </a:prstGeom>
        <a:solidFill>
          <a:schemeClr val="accent2">
            <a:hueOff val="0"/>
            <a:satOff val="0"/>
            <a:lumOff val="0"/>
            <a:alpha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09"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Planning units of work using the Knowledge and understanding sub-strands</a:t>
          </a:r>
        </a:p>
      </dsp:txBody>
      <dsp:txXfrm>
        <a:off x="785932" y="1483359"/>
        <a:ext cx="7660797" cy="741680"/>
      </dsp:txXfrm>
    </dsp:sp>
    <dsp:sp modelId="{1973CC6F-7972-4144-A7D2-7F549432481B}">
      <dsp:nvSpPr>
        <dsp:cNvPr id="0" name=""/>
        <dsp:cNvSpPr/>
      </dsp:nvSpPr>
      <dsp:spPr>
        <a:xfrm>
          <a:off x="322382" y="1390649"/>
          <a:ext cx="927100" cy="9271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1864E7-9549-44E6-A4FB-C23D0FA1B0FC}">
      <dsp:nvSpPr>
        <dsp:cNvPr id="0" name=""/>
        <dsp:cNvSpPr/>
      </dsp:nvSpPr>
      <dsp:spPr>
        <a:xfrm>
          <a:off x="516331" y="2595880"/>
          <a:ext cx="7930398" cy="741680"/>
        </a:xfrm>
        <a:prstGeom prst="rect">
          <a:avLst/>
        </a:prstGeom>
        <a:solidFill>
          <a:srgbClr val="BCCC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09"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Developing age-appropriate assessment</a:t>
          </a:r>
        </a:p>
      </dsp:txBody>
      <dsp:txXfrm>
        <a:off x="516331" y="2595880"/>
        <a:ext cx="7930398" cy="741680"/>
      </dsp:txXfrm>
    </dsp:sp>
    <dsp:sp modelId="{C7BCEA3C-CA48-FB49-92D7-373BF606BA68}">
      <dsp:nvSpPr>
        <dsp:cNvPr id="0" name=""/>
        <dsp:cNvSpPr/>
      </dsp:nvSpPr>
      <dsp:spPr>
        <a:xfrm>
          <a:off x="52781" y="2503170"/>
          <a:ext cx="927100" cy="9271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F7E5E-0D84-9D4E-8852-78FABD87E9EF}">
      <dsp:nvSpPr>
        <dsp:cNvPr id="0" name=""/>
        <dsp:cNvSpPr/>
      </dsp:nvSpPr>
      <dsp:spPr>
        <a:xfrm>
          <a:off x="-4192016" y="-643244"/>
          <a:ext cx="4994889" cy="4994889"/>
        </a:xfrm>
        <a:prstGeom prst="blockArc">
          <a:avLst>
            <a:gd name="adj1" fmla="val 18900000"/>
            <a:gd name="adj2" fmla="val 2700000"/>
            <a:gd name="adj3" fmla="val 432"/>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F3A16F-6D86-495C-98BB-E096EEE2B05D}">
      <dsp:nvSpPr>
        <dsp:cNvPr id="0" name=""/>
        <dsp:cNvSpPr/>
      </dsp:nvSpPr>
      <dsp:spPr>
        <a:xfrm>
          <a:off x="516331" y="370840"/>
          <a:ext cx="7930398" cy="741680"/>
        </a:xfrm>
        <a:prstGeom prst="rect">
          <a:avLst/>
        </a:prstGeom>
        <a:solidFill>
          <a:srgbClr val="BCCC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09"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Considering middle years learners in Civics and Citizenship</a:t>
          </a:r>
          <a:endParaRPr lang="en-AU" sz="2000" kern="1200" dirty="0">
            <a:latin typeface="Arial" panose="020B0604020202020204" pitchFamily="34" charset="0"/>
            <a:cs typeface="Arial" panose="020B0604020202020204" pitchFamily="34" charset="0"/>
          </a:endParaRPr>
        </a:p>
      </dsp:txBody>
      <dsp:txXfrm>
        <a:off x="516331" y="370840"/>
        <a:ext cx="7930398" cy="741680"/>
      </dsp:txXfrm>
    </dsp:sp>
    <dsp:sp modelId="{6D393487-0745-4ECA-8A86-E4CB3704C1AA}">
      <dsp:nvSpPr>
        <dsp:cNvPr id="0" name=""/>
        <dsp:cNvSpPr/>
      </dsp:nvSpPr>
      <dsp:spPr>
        <a:xfrm>
          <a:off x="52781" y="278130"/>
          <a:ext cx="927100" cy="9271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3B612E-D8B0-41B4-8958-419449FE2AF2}">
      <dsp:nvSpPr>
        <dsp:cNvPr id="0" name=""/>
        <dsp:cNvSpPr/>
      </dsp:nvSpPr>
      <dsp:spPr>
        <a:xfrm>
          <a:off x="785932" y="1483359"/>
          <a:ext cx="7660797" cy="741680"/>
        </a:xfrm>
        <a:prstGeom prst="rect">
          <a:avLst/>
        </a:prstGeom>
        <a:solidFill>
          <a:srgbClr val="2157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09"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Planning units of work using the Knowledge </a:t>
          </a:r>
          <a:r>
            <a:rPr lang="en-GB" sz="2000" kern="1200">
              <a:latin typeface="Arial" panose="020B0604020202020204" pitchFamily="34" charset="0"/>
              <a:cs typeface="Arial" panose="020B0604020202020204" pitchFamily="34" charset="0"/>
            </a:rPr>
            <a:t>and understanding </a:t>
          </a:r>
          <a:r>
            <a:rPr lang="en-GB" sz="2000" kern="1200" dirty="0">
              <a:latin typeface="Arial" panose="020B0604020202020204" pitchFamily="34" charset="0"/>
              <a:cs typeface="Arial" panose="020B0604020202020204" pitchFamily="34" charset="0"/>
            </a:rPr>
            <a:t>sub-strands</a:t>
          </a:r>
        </a:p>
      </dsp:txBody>
      <dsp:txXfrm>
        <a:off x="785932" y="1483359"/>
        <a:ext cx="7660797" cy="741680"/>
      </dsp:txXfrm>
    </dsp:sp>
    <dsp:sp modelId="{1973CC6F-7972-4144-A7D2-7F549432481B}">
      <dsp:nvSpPr>
        <dsp:cNvPr id="0" name=""/>
        <dsp:cNvSpPr/>
      </dsp:nvSpPr>
      <dsp:spPr>
        <a:xfrm>
          <a:off x="322382" y="1390649"/>
          <a:ext cx="927100" cy="9271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1864E7-9549-44E6-A4FB-C23D0FA1B0FC}">
      <dsp:nvSpPr>
        <dsp:cNvPr id="0" name=""/>
        <dsp:cNvSpPr/>
      </dsp:nvSpPr>
      <dsp:spPr>
        <a:xfrm>
          <a:off x="516331" y="2595880"/>
          <a:ext cx="7930398" cy="741680"/>
        </a:xfrm>
        <a:prstGeom prst="rect">
          <a:avLst/>
        </a:prstGeom>
        <a:solidFill>
          <a:srgbClr val="BCCC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09"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Developing age-appropriate assessment</a:t>
          </a:r>
        </a:p>
      </dsp:txBody>
      <dsp:txXfrm>
        <a:off x="516331" y="2595880"/>
        <a:ext cx="7930398" cy="741680"/>
      </dsp:txXfrm>
    </dsp:sp>
    <dsp:sp modelId="{C7BCEA3C-CA48-FB49-92D7-373BF606BA68}">
      <dsp:nvSpPr>
        <dsp:cNvPr id="0" name=""/>
        <dsp:cNvSpPr/>
      </dsp:nvSpPr>
      <dsp:spPr>
        <a:xfrm>
          <a:off x="52781" y="2503170"/>
          <a:ext cx="927100" cy="9271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F7E5E-0D84-9D4E-8852-78FABD87E9EF}">
      <dsp:nvSpPr>
        <dsp:cNvPr id="0" name=""/>
        <dsp:cNvSpPr/>
      </dsp:nvSpPr>
      <dsp:spPr>
        <a:xfrm>
          <a:off x="-4192016" y="-643244"/>
          <a:ext cx="4994889" cy="4994889"/>
        </a:xfrm>
        <a:prstGeom prst="blockArc">
          <a:avLst>
            <a:gd name="adj1" fmla="val 18900000"/>
            <a:gd name="adj2" fmla="val 2700000"/>
            <a:gd name="adj3" fmla="val 432"/>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F3A16F-6D86-495C-98BB-E096EEE2B05D}">
      <dsp:nvSpPr>
        <dsp:cNvPr id="0" name=""/>
        <dsp:cNvSpPr/>
      </dsp:nvSpPr>
      <dsp:spPr>
        <a:xfrm>
          <a:off x="516331" y="370840"/>
          <a:ext cx="7930398" cy="741680"/>
        </a:xfrm>
        <a:prstGeom prst="rect">
          <a:avLst/>
        </a:prstGeom>
        <a:solidFill>
          <a:srgbClr val="BCCC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09"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Considering middle years learners in Civics and Citizenship</a:t>
          </a:r>
          <a:endParaRPr lang="en-AU" sz="2000" kern="1200">
            <a:latin typeface="Arial" panose="020B0604020202020204" pitchFamily="34" charset="0"/>
            <a:cs typeface="Arial" panose="020B0604020202020204" pitchFamily="34" charset="0"/>
          </a:endParaRPr>
        </a:p>
      </dsp:txBody>
      <dsp:txXfrm>
        <a:off x="516331" y="370840"/>
        <a:ext cx="7930398" cy="741680"/>
      </dsp:txXfrm>
    </dsp:sp>
    <dsp:sp modelId="{6D393487-0745-4ECA-8A86-E4CB3704C1AA}">
      <dsp:nvSpPr>
        <dsp:cNvPr id="0" name=""/>
        <dsp:cNvSpPr/>
      </dsp:nvSpPr>
      <dsp:spPr>
        <a:xfrm>
          <a:off x="52781" y="278130"/>
          <a:ext cx="927100" cy="9271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3B612E-D8B0-41B4-8958-419449FE2AF2}">
      <dsp:nvSpPr>
        <dsp:cNvPr id="0" name=""/>
        <dsp:cNvSpPr/>
      </dsp:nvSpPr>
      <dsp:spPr>
        <a:xfrm>
          <a:off x="785932" y="1483359"/>
          <a:ext cx="7660797" cy="741680"/>
        </a:xfrm>
        <a:prstGeom prst="rect">
          <a:avLst/>
        </a:prstGeom>
        <a:solidFill>
          <a:srgbClr val="21578A">
            <a:alpha val="3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09"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Planning units of work using the Knowledge and understanding sub-strands</a:t>
          </a:r>
        </a:p>
      </dsp:txBody>
      <dsp:txXfrm>
        <a:off x="785932" y="1483359"/>
        <a:ext cx="7660797" cy="741680"/>
      </dsp:txXfrm>
    </dsp:sp>
    <dsp:sp modelId="{1973CC6F-7972-4144-A7D2-7F549432481B}">
      <dsp:nvSpPr>
        <dsp:cNvPr id="0" name=""/>
        <dsp:cNvSpPr/>
      </dsp:nvSpPr>
      <dsp:spPr>
        <a:xfrm>
          <a:off x="322382" y="1390649"/>
          <a:ext cx="927100" cy="9271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1864E7-9549-44E6-A4FB-C23D0FA1B0FC}">
      <dsp:nvSpPr>
        <dsp:cNvPr id="0" name=""/>
        <dsp:cNvSpPr/>
      </dsp:nvSpPr>
      <dsp:spPr>
        <a:xfrm>
          <a:off x="516331" y="2595880"/>
          <a:ext cx="7930398" cy="741680"/>
        </a:xfrm>
        <a:prstGeom prst="rect">
          <a:avLst/>
        </a:prstGeom>
        <a:solidFill>
          <a:srgbClr val="2157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09"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Developing age-appropriate assessment</a:t>
          </a:r>
        </a:p>
      </dsp:txBody>
      <dsp:txXfrm>
        <a:off x="516331" y="2595880"/>
        <a:ext cx="7930398" cy="741680"/>
      </dsp:txXfrm>
    </dsp:sp>
    <dsp:sp modelId="{C7BCEA3C-CA48-FB49-92D7-373BF606BA68}">
      <dsp:nvSpPr>
        <dsp:cNvPr id="0" name=""/>
        <dsp:cNvSpPr/>
      </dsp:nvSpPr>
      <dsp:spPr>
        <a:xfrm>
          <a:off x="52781" y="2503170"/>
          <a:ext cx="927100" cy="9271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99615-8183-425E-852F-30647A9ADA6A}">
      <dsp:nvSpPr>
        <dsp:cNvPr id="0" name=""/>
        <dsp:cNvSpPr/>
      </dsp:nvSpPr>
      <dsp:spPr>
        <a:xfrm>
          <a:off x="2190119" y="2161853"/>
          <a:ext cx="1620088" cy="162008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Student success</a:t>
          </a:r>
          <a:endParaRPr lang="en-AU" sz="2400" kern="1200" dirty="0">
            <a:latin typeface="Arial" panose="020B0604020202020204" pitchFamily="34" charset="0"/>
            <a:cs typeface="Arial" panose="020B0604020202020204" pitchFamily="34" charset="0"/>
          </a:endParaRPr>
        </a:p>
      </dsp:txBody>
      <dsp:txXfrm>
        <a:off x="2427375" y="2399109"/>
        <a:ext cx="1145576" cy="1145576"/>
      </dsp:txXfrm>
    </dsp:sp>
    <dsp:sp modelId="{E8D1E75F-1C62-4898-8E4D-CF887D6AD294}">
      <dsp:nvSpPr>
        <dsp:cNvPr id="0" name=""/>
        <dsp:cNvSpPr/>
      </dsp:nvSpPr>
      <dsp:spPr>
        <a:xfrm rot="12900000">
          <a:off x="938957" y="1808939"/>
          <a:ext cx="1460073" cy="46172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10D1AA-33E6-47FF-991C-1E686A9E9B5D}">
      <dsp:nvSpPr>
        <dsp:cNvPr id="0" name=""/>
        <dsp:cNvSpPr/>
      </dsp:nvSpPr>
      <dsp:spPr>
        <a:xfrm>
          <a:off x="301440" y="1005437"/>
          <a:ext cx="1539084" cy="123126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110000"/>
            </a:lnSpc>
            <a:spcBef>
              <a:spcPct val="0"/>
            </a:spcBef>
            <a:spcAft>
              <a:spcPts val="600"/>
            </a:spcAft>
            <a:buFont typeface="Arial" panose="020B0604020202020204" pitchFamily="34" charset="0"/>
            <a:buNone/>
          </a:pPr>
          <a:r>
            <a:rPr lang="en-AU" sz="1400" kern="1200">
              <a:solidFill>
                <a:schemeClr val="tx1"/>
              </a:solidFill>
              <a:latin typeface="Arial" panose="020B0604020202020204" pitchFamily="34" charset="0"/>
              <a:cs typeface="Arial" panose="020B0604020202020204" pitchFamily="34" charset="0"/>
            </a:rPr>
            <a:t>Provide engaging contexts</a:t>
          </a:r>
        </a:p>
      </dsp:txBody>
      <dsp:txXfrm>
        <a:off x="337503" y="1041500"/>
        <a:ext cx="1466958" cy="1159141"/>
      </dsp:txXfrm>
    </dsp:sp>
    <dsp:sp modelId="{04E8501C-EAE4-4E0F-B8D6-4EA90FC87D16}">
      <dsp:nvSpPr>
        <dsp:cNvPr id="0" name=""/>
        <dsp:cNvSpPr/>
      </dsp:nvSpPr>
      <dsp:spPr>
        <a:xfrm rot="16200000">
          <a:off x="2270127" y="1115976"/>
          <a:ext cx="1460073" cy="461725"/>
        </a:xfrm>
        <a:prstGeom prst="lef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0754A713-086D-4ABB-B275-0A11B74164B2}">
      <dsp:nvSpPr>
        <dsp:cNvPr id="0" name=""/>
        <dsp:cNvSpPr/>
      </dsp:nvSpPr>
      <dsp:spPr>
        <a:xfrm>
          <a:off x="2230621" y="1168"/>
          <a:ext cx="1539084" cy="1231267"/>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110000"/>
            </a:lnSpc>
            <a:spcBef>
              <a:spcPct val="0"/>
            </a:spcBef>
            <a:spcAft>
              <a:spcPts val="600"/>
            </a:spcAft>
            <a:buNone/>
          </a:pPr>
          <a:r>
            <a:rPr lang="en-AU" sz="1400" kern="1200">
              <a:solidFill>
                <a:schemeClr val="tx1"/>
              </a:solidFill>
              <a:latin typeface="Arial" panose="020B0604020202020204" pitchFamily="34" charset="0"/>
              <a:cs typeface="Arial" panose="020B0604020202020204" pitchFamily="34" charset="0"/>
            </a:rPr>
            <a:t>Align to targeted aspects of the achievement standard </a:t>
          </a:r>
        </a:p>
      </dsp:txBody>
      <dsp:txXfrm>
        <a:off x="2266684" y="37231"/>
        <a:ext cx="1466958" cy="1159141"/>
      </dsp:txXfrm>
    </dsp:sp>
    <dsp:sp modelId="{2BB2E786-3571-4C09-B3CC-08B6DFA2995C}">
      <dsp:nvSpPr>
        <dsp:cNvPr id="0" name=""/>
        <dsp:cNvSpPr/>
      </dsp:nvSpPr>
      <dsp:spPr>
        <a:xfrm rot="19500000">
          <a:off x="3601297" y="1808939"/>
          <a:ext cx="1460073" cy="461725"/>
        </a:xfrm>
        <a:prstGeom prst="leftArrow">
          <a:avLst>
            <a:gd name="adj1" fmla="val 60000"/>
            <a:gd name="adj2" fmla="val 50000"/>
          </a:avLst>
        </a:prstGeom>
        <a:solidFill>
          <a:schemeClr val="accent3">
            <a:hueOff val="3249482"/>
            <a:satOff val="-24870"/>
            <a:lumOff val="-333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1C049B-FACD-493A-B3D3-3FA6D58EBCA7}">
      <dsp:nvSpPr>
        <dsp:cNvPr id="0" name=""/>
        <dsp:cNvSpPr/>
      </dsp:nvSpPr>
      <dsp:spPr>
        <a:xfrm>
          <a:off x="4159803" y="1005437"/>
          <a:ext cx="1539084" cy="1231267"/>
        </a:xfrm>
        <a:prstGeom prst="roundRect">
          <a:avLst>
            <a:gd name="adj" fmla="val 10000"/>
          </a:avLst>
        </a:prstGeom>
        <a:solidFill>
          <a:schemeClr val="accent3">
            <a:hueOff val="3249482"/>
            <a:satOff val="-24870"/>
            <a:lumOff val="-33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110000"/>
            </a:lnSpc>
            <a:spcBef>
              <a:spcPct val="0"/>
            </a:spcBef>
            <a:spcAft>
              <a:spcPts val="600"/>
            </a:spcAft>
            <a:buNone/>
          </a:pPr>
          <a:r>
            <a:rPr lang="en-AU" sz="1400" kern="1200">
              <a:solidFill>
                <a:schemeClr val="tx1"/>
              </a:solidFill>
              <a:latin typeface="Arial" panose="020B0604020202020204" pitchFamily="34" charset="0"/>
              <a:cs typeface="Arial" panose="020B0604020202020204" pitchFamily="34" charset="0"/>
            </a:rPr>
            <a:t>Manage scope and scale</a:t>
          </a:r>
        </a:p>
      </dsp:txBody>
      <dsp:txXfrm>
        <a:off x="4195866" y="1041500"/>
        <a:ext cx="1466958" cy="115914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16/12/2024</a:t>
            </a:fld>
            <a:endParaRPr lang="en-AU"/>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16/12/2024</a:t>
            </a:fld>
            <a:endParaRPr lang="en-AU"/>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latin typeface="Arial" panose="020B0604020202020204" pitchFamily="34" charset="0"/>
                <a:cs typeface="Arial" panose="020B0604020202020204" pitchFamily="34" charset="0"/>
              </a:rPr>
              <a:t>This resource reproduces key slides from the webinar delivered in Semester 1, 2024. </a:t>
            </a:r>
          </a:p>
          <a:p>
            <a:pPr marL="171450" indent="-171450">
              <a:buFont typeface="Arial" panose="020B0604020202020204" pitchFamily="34" charset="0"/>
              <a:buChar char="•"/>
            </a:pPr>
            <a:r>
              <a:rPr lang="en-AU" dirty="0">
                <a:latin typeface="Arial" panose="020B0604020202020204" pitchFamily="34" charset="0"/>
                <a:cs typeface="Arial" panose="020B0604020202020204" pitchFamily="34" charset="0"/>
              </a:rPr>
              <a:t>For more resources see the </a:t>
            </a:r>
            <a:r>
              <a:rPr lang="en-AU" sz="1200" b="0" i="0" u="none" strike="noStrike" dirty="0">
                <a:solidFill>
                  <a:srgbClr val="000000"/>
                </a:solidFill>
                <a:effectLst/>
                <a:latin typeface="Arial" panose="020B0604020202020204" pitchFamily="34" charset="0"/>
              </a:rPr>
              <a:t>Australian Curriculum v9.0 in Queensland (</a:t>
            </a:r>
            <a:r>
              <a:rPr lang="en-AU" sz="1200" b="0" i="0" u="none" strike="noStrike" dirty="0" err="1">
                <a:solidFill>
                  <a:srgbClr val="000000"/>
                </a:solidFill>
                <a:effectLst/>
                <a:latin typeface="Arial" panose="020B0604020202020204" pitchFamily="34" charset="0"/>
              </a:rPr>
              <a:t>ACiQ</a:t>
            </a:r>
            <a:r>
              <a:rPr lang="en-AU" sz="1200" b="0" i="0" u="none" strike="noStrike" dirty="0">
                <a:solidFill>
                  <a:srgbClr val="000000"/>
                </a:solidFill>
                <a:effectLst/>
                <a:latin typeface="Arial" panose="020B0604020202020204" pitchFamily="34" charset="0"/>
              </a:rPr>
              <a:t>) Civics and Citizenship page</a:t>
            </a:r>
            <a:r>
              <a:rPr lang="en-AU" dirty="0">
                <a:latin typeface="Arial" panose="020B0604020202020204" pitchFamily="34" charset="0"/>
                <a:cs typeface="Arial" panose="020B0604020202020204" pitchFamily="34" charset="0"/>
              </a:rPr>
              <a:t>: www.qcaa.qld.edu.au/p-10/aciq/version-9/learning-areas/p-10-humanities-and-social-sciences/civics-and-citizenship. </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2653257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The assessment described in the curriculum and assessment plan provides opportunity for students to demonstrate their learning from both Knowledge and understanding sub-strands.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latin typeface="Arial" panose="020B0604020202020204" pitchFamily="34" charset="0"/>
                <a:cs typeface="Arial" panose="020B0604020202020204" pitchFamily="34" charset="0"/>
              </a:rPr>
              <a:t>The task of producing a ‘welcome message’ for athletes coming to the Brisbane Olympics helps to ‘hold’ the content from the two sub-strands together. </a:t>
            </a:r>
            <a:endParaRPr lang="en-AU"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An example of what a task might look like is shown here. St</a:t>
            </a:r>
            <a:r>
              <a:rPr lang="en-AU" b="0" dirty="0">
                <a:latin typeface="Arial" panose="020B0604020202020204" pitchFamily="34" charset="0"/>
                <a:cs typeface="Arial" panose="020B0604020202020204" pitchFamily="34" charset="0"/>
              </a:rPr>
              <a:t>udents describe the nature of Australian society, its diversity and values, and principles and features of the Australian legal system </a:t>
            </a:r>
            <a:r>
              <a:rPr lang="en-AU" b="1" dirty="0">
                <a:latin typeface="Arial" panose="020B0604020202020204" pitchFamily="34" charset="0"/>
                <a:cs typeface="Arial" panose="020B0604020202020204" pitchFamily="34" charset="0"/>
              </a:rPr>
              <a:t>with a particular purpose </a:t>
            </a:r>
            <a:r>
              <a:rPr lang="en-AU" b="0" dirty="0">
                <a:latin typeface="Arial" panose="020B0604020202020204" pitchFamily="34" charset="0"/>
                <a:cs typeface="Arial" panose="020B0604020202020204" pitchFamily="34" charset="0"/>
              </a:rPr>
              <a:t>in mind. </a:t>
            </a:r>
          </a:p>
          <a:p>
            <a:pPr marL="171450" indent="-171450">
              <a:buFont typeface="Arial" panose="020B0604020202020204" pitchFamily="34" charset="0"/>
              <a:buChar char="•"/>
            </a:pPr>
            <a:r>
              <a:rPr lang="en-AU" b="0" dirty="0">
                <a:latin typeface="Arial" panose="020B0604020202020204" pitchFamily="34" charset="0"/>
                <a:cs typeface="Arial" panose="020B0604020202020204" pitchFamily="34" charset="0"/>
              </a:rPr>
              <a:t>Students would not be expected to describe every aspect associated with the nature of Australian society, its diversity and values and the legal system, but they would need to think about particular aspects that would be important for an athlete coming to Australia to know.  This assessment idea could be adjusted to suit different community contexts. </a:t>
            </a:r>
          </a:p>
          <a:p>
            <a:pPr marL="0" indent="0">
              <a:buFont typeface="Arial" panose="020B0604020202020204" pitchFamily="34" charset="0"/>
              <a:buNone/>
            </a:pPr>
            <a:endParaRPr lang="en-AU" b="0"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10</a:t>
            </a:fld>
            <a:endParaRPr lang="en-AU"/>
          </a:p>
        </p:txBody>
      </p:sp>
    </p:spTree>
    <p:extLst>
      <p:ext uri="{BB962C8B-B14F-4D97-AF65-F5344CB8AC3E}">
        <p14:creationId xmlns:p14="http://schemas.microsoft.com/office/powerpoint/2010/main" val="526539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Achievement standard aligned to content descriptions resources are available for each year level and support planning for Civics and Citizenship.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ea typeface="Calibri"/>
                <a:cs typeface="Arial" panose="020B0604020202020204" pitchFamily="34" charset="0"/>
              </a:rPr>
              <a:t>These are located on the QCAA 7–10 Civics and Citizenship page</a:t>
            </a:r>
            <a:r>
              <a:rPr lang="en-US" dirty="0">
                <a:latin typeface="Arial" panose="020B0604020202020204" pitchFamily="34" charset="0"/>
                <a:ea typeface="Calibri"/>
                <a:cs typeface="Arial" panose="020B0604020202020204" pitchFamily="34" charset="0"/>
              </a:rPr>
              <a:t>: </a:t>
            </a:r>
            <a:r>
              <a:rPr lang="en-US" dirty="0">
                <a:latin typeface="Arial" panose="020B0604020202020204" pitchFamily="34" charset="0"/>
                <a:cs typeface="Arial" panose="020B0604020202020204" pitchFamily="34" charset="0"/>
              </a:rPr>
              <a:t>www.qcaa.qld.edu.au/p-10/aciq/version-9/learning-areas/p-10-humanities-and-social-sciences/civics-and-citizenship.</a:t>
            </a:r>
            <a:endParaRPr lang="en-AU" dirty="0">
              <a:latin typeface="Arial" panose="020B0604020202020204" pitchFamily="34" charset="0"/>
              <a:ea typeface="Calibri"/>
              <a:cs typeface="Arial" panose="020B0604020202020204" pitchFamily="34" charset="0"/>
            </a:endParaRPr>
          </a:p>
          <a:p>
            <a:pPr marR="0" lvl="0" algn="l" defTabSz="914400" rtl="0" eaLnBrk="0" fontAlgn="base" latinLnBrk="0" hangingPunct="0">
              <a:lnSpc>
                <a:spcPct val="100000"/>
              </a:lnSpc>
              <a:spcBef>
                <a:spcPct val="30000"/>
              </a:spcBef>
              <a:spcAft>
                <a:spcPct val="0"/>
              </a:spcAft>
              <a:buClrTx/>
              <a:buSzTx/>
              <a:tabLst/>
              <a:defRPr/>
            </a:pPr>
            <a:endParaRPr lang="en-AU" b="1" dirty="0">
              <a:latin typeface="Arial" panose="020B0604020202020204" pitchFamily="34" charset="0"/>
              <a:ea typeface="Calibri"/>
              <a:cs typeface="Arial" panose="020B0604020202020204" pitchFamily="34" charset="0"/>
            </a:endParaRPr>
          </a:p>
          <a:p>
            <a:pPr marR="0" lvl="0" algn="l" defTabSz="914400" rtl="0" eaLnBrk="0" fontAlgn="base" latinLnBrk="0" hangingPunct="0">
              <a:lnSpc>
                <a:spcPct val="100000"/>
              </a:lnSpc>
              <a:spcBef>
                <a:spcPct val="30000"/>
              </a:spcBef>
              <a:spcAft>
                <a:spcPct val="0"/>
              </a:spcAft>
              <a:buClrTx/>
              <a:buSzTx/>
              <a:tabLst/>
              <a:defRPr/>
            </a:pPr>
            <a:r>
              <a:rPr lang="en-AU" b="1" strike="noStrike" dirty="0">
                <a:latin typeface="Arial" panose="020B0604020202020204" pitchFamily="34" charset="0"/>
                <a:ea typeface="Calibri"/>
                <a:cs typeface="Arial" panose="020B0604020202020204" pitchFamily="34" charset="0"/>
              </a:rPr>
              <a:t>Sources: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strike="noStrike" dirty="0">
                <a:latin typeface="Arial" panose="020B0604020202020204" pitchFamily="34" charset="0"/>
                <a:ea typeface="Calibri"/>
                <a:cs typeface="Arial" panose="020B0604020202020204" pitchFamily="34" charset="0"/>
              </a:rPr>
              <a:t>State of Queensland 2023, </a:t>
            </a:r>
            <a:r>
              <a:rPr lang="en-US" b="0" strike="noStrike" dirty="0">
                <a:latin typeface="Arial" panose="020B0604020202020204" pitchFamily="34" charset="0"/>
                <a:ea typeface="Calibri"/>
                <a:cs typeface="Arial" panose="020B0604020202020204" pitchFamily="34" charset="0"/>
              </a:rPr>
              <a:t>Year 7 Civics and Citizenship — Australian Curriculum Version 9.0: Achievement standard aligned to content descriptions, </a:t>
            </a:r>
            <a:r>
              <a:rPr lang="en-US" strike="noStrike" dirty="0">
                <a:latin typeface="Arial" panose="020B0604020202020204" pitchFamily="34" charset="0"/>
                <a:cs typeface="Arial" panose="020B0604020202020204" pitchFamily="34" charset="0"/>
              </a:rPr>
              <a:t>www.qcaa.qld.edu.au/downloads/aciqv9/humanities-and-social-sciences/curriculum/ac9_civ_cit_yr7_as_cd_alignment.pdf</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trike="noStrike" dirty="0">
                <a:latin typeface="Arial" panose="020B0604020202020204" pitchFamily="34" charset="0"/>
                <a:cs typeface="Arial" panose="020B0604020202020204" pitchFamily="34" charset="0"/>
              </a:rPr>
              <a:t>State of Queensland 2023, Year 8 Civics and Citizenship — Australian Curriculum Version 9.0: Achievement standard aligned to content descriptions, www.qcaa.qld.edu.au/downloads/aciqv9/humanities-and-social-sciences/curriculum/ac9_civ_cit_yr8_as_cd_alignment.pdf</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trike="noStrike" dirty="0">
                <a:latin typeface="Arial" panose="020B0604020202020204" pitchFamily="34" charset="0"/>
                <a:cs typeface="Arial" panose="020B0604020202020204" pitchFamily="34" charset="0"/>
              </a:rPr>
              <a:t>State of Queensland 2023, Year 9 Civics and Citizenship — Australian Curriculum Version 9.0: Achievement standard aligned to content descriptions, www.qcaa.qld.edu.au/downloads/aciqv9/humanities-and-social-sciences/curriculum/ac9_civ_cit_yr9_as_cd_alignment.pdf</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trike="noStrike" dirty="0">
                <a:latin typeface="Arial" panose="020B0604020202020204" pitchFamily="34" charset="0"/>
                <a:cs typeface="Arial" panose="020B0604020202020204" pitchFamily="34" charset="0"/>
              </a:rPr>
              <a:t>State of Queensland 2023, Year 10 Civics and Citizenship — Australian Curriculum Version 9.0: Achievement standard aligned to content descriptions, www.qcaa.qld.edu.au/downloads/aciqv9/humanities-and-social-sciences/curriculum/ac9_civ_cit_yr10_as_cd_alignment.pdf</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38859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12</a:t>
            </a:fld>
            <a:endParaRPr lang="en-AU"/>
          </a:p>
        </p:txBody>
      </p:sp>
    </p:spTree>
    <p:extLst>
      <p:ext uri="{BB962C8B-B14F-4D97-AF65-F5344CB8AC3E}">
        <p14:creationId xmlns:p14="http://schemas.microsoft.com/office/powerpoint/2010/main" val="3843021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0" dirty="0">
                <a:latin typeface="Arial" panose="020B0604020202020204" pitchFamily="34" charset="0"/>
                <a:cs typeface="Arial" panose="020B0604020202020204" pitchFamily="34" charset="0"/>
              </a:rPr>
              <a:t>Three strategies that support the design of age-appropriate assessment are to: </a:t>
            </a:r>
          </a:p>
          <a:p>
            <a:pPr marL="396000" lvl="1" indent="-171450">
              <a:buFont typeface="Arial" panose="020B0604020202020204" pitchFamily="34" charset="0"/>
              <a:buChar char="‒"/>
            </a:pPr>
            <a:r>
              <a:rPr lang="en-AU" b="0" dirty="0">
                <a:latin typeface="Arial" panose="020B0604020202020204" pitchFamily="34" charset="0"/>
                <a:cs typeface="Arial" panose="020B0604020202020204" pitchFamily="34" charset="0"/>
              </a:rPr>
              <a:t>narrow the focus of the task, while ensuring alignment to the targeted aspects of the achievement standard</a:t>
            </a:r>
          </a:p>
          <a:p>
            <a:pPr marL="396000" lvl="1" indent="-171450">
              <a:buFont typeface="Arial" panose="020B0604020202020204" pitchFamily="34" charset="0"/>
              <a:buChar char="‒"/>
            </a:pPr>
            <a:r>
              <a:rPr lang="en-AU" b="0" dirty="0">
                <a:latin typeface="Arial" panose="020B0604020202020204" pitchFamily="34" charset="0"/>
                <a:cs typeface="Arial" panose="020B0604020202020204" pitchFamily="34" charset="0"/>
              </a:rPr>
              <a:t>provide engaging contexts for assessment</a:t>
            </a:r>
          </a:p>
          <a:p>
            <a:pPr marL="396000" lvl="1" indent="-171450">
              <a:buFont typeface="Arial" panose="020B0604020202020204" pitchFamily="34" charset="0"/>
              <a:buChar char="‒"/>
            </a:pPr>
            <a:r>
              <a:rPr lang="en-AU" b="0" dirty="0">
                <a:latin typeface="Arial" panose="020B0604020202020204" pitchFamily="34" charset="0"/>
                <a:cs typeface="Arial" panose="020B0604020202020204" pitchFamily="34" charset="0"/>
              </a:rPr>
              <a:t>manage the scope and scale of tasks. </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13</a:t>
            </a:fld>
            <a:endParaRPr lang="en-AU"/>
          </a:p>
        </p:txBody>
      </p:sp>
    </p:spTree>
    <p:extLst>
      <p:ext uri="{BB962C8B-B14F-4D97-AF65-F5344CB8AC3E}">
        <p14:creationId xmlns:p14="http://schemas.microsoft.com/office/powerpoint/2010/main" val="97284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19" y="4721186"/>
            <a:ext cx="5534729" cy="4336317"/>
          </a:xfrm>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These </a:t>
            </a:r>
            <a:r>
              <a:rPr lang="en-AU">
                <a:latin typeface="Arial" panose="020B0604020202020204" pitchFamily="34" charset="0"/>
                <a:cs typeface="Arial" panose="020B0604020202020204" pitchFamily="34" charset="0"/>
              </a:rPr>
              <a:t>three strategies </a:t>
            </a:r>
            <a:r>
              <a:rPr lang="en-AU" dirty="0">
                <a:latin typeface="Arial" panose="020B0604020202020204" pitchFamily="34" charset="0"/>
                <a:cs typeface="Arial" panose="020B0604020202020204" pitchFamily="34" charset="0"/>
              </a:rPr>
              <a:t>are relevant to all techniques and are also illustrated in this example of a project focused on laws in Queensland for operating personal mobility devices (PMDs) such as e-scooters. </a:t>
            </a:r>
          </a:p>
          <a:p>
            <a:pPr marL="171450" indent="-171450">
              <a:buFont typeface="Arial" panose="020B0604020202020204" pitchFamily="34" charset="0"/>
              <a:buChar char="•"/>
            </a:pPr>
            <a:r>
              <a:rPr lang="en-AU" dirty="0">
                <a:latin typeface="Arial" panose="020B0604020202020204" pitchFamily="34" charset="0"/>
                <a:cs typeface="Arial" panose="020B0604020202020204" pitchFamily="34" charset="0"/>
              </a:rPr>
              <a:t>The focus has been narrowed, while ensuring alignment to the targeted aspects of the achievement standard, by:</a:t>
            </a:r>
          </a:p>
          <a:p>
            <a:pPr marL="396000" lvl="1" indent="-171450">
              <a:buFont typeface="Arial" panose="020B0604020202020204" pitchFamily="34" charset="0"/>
              <a:buChar char="‒"/>
            </a:pPr>
            <a:r>
              <a:rPr lang="en-AU" dirty="0">
                <a:latin typeface="Arial" panose="020B0604020202020204" pitchFamily="34" charset="0"/>
                <a:cs typeface="Arial" panose="020B0604020202020204" pitchFamily="34" charset="0"/>
              </a:rPr>
              <a:t>focusing on one type of law — a statutory law in Queensland </a:t>
            </a:r>
          </a:p>
          <a:p>
            <a:pPr marL="396000" lvl="1" indent="-171450">
              <a:buFont typeface="Arial" panose="020B0604020202020204" pitchFamily="34" charset="0"/>
              <a:buChar char="‒"/>
            </a:pPr>
            <a:r>
              <a:rPr lang="en-AU" dirty="0">
                <a:latin typeface="Arial" panose="020B0604020202020204" pitchFamily="34" charset="0"/>
                <a:cs typeface="Arial" panose="020B0604020202020204" pitchFamily="34" charset="0"/>
              </a:rPr>
              <a:t>requiring use of only three provided sources for the project</a:t>
            </a:r>
          </a:p>
          <a:p>
            <a:pPr marL="396000" lvl="1" indent="-171450">
              <a:buFont typeface="Arial" panose="020B0604020202020204" pitchFamily="34" charset="0"/>
              <a:buChar char="‒"/>
            </a:pPr>
            <a:r>
              <a:rPr lang="en-AU" dirty="0">
                <a:latin typeface="Arial" panose="020B0604020202020204" pitchFamily="34" charset="0"/>
                <a:cs typeface="Arial" panose="020B0604020202020204" pitchFamily="34" charset="0"/>
              </a:rPr>
              <a:t>narrowing the civic participation or action to one educational strategy to improve awareness of PMD laws.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An engaging context for assessment has been selected where students:</a:t>
            </a:r>
          </a:p>
          <a:p>
            <a:pPr marL="39600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are working with an authentic real-life issue and topic of potential interest</a:t>
            </a:r>
          </a:p>
          <a:p>
            <a:pPr marL="39600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can be creative in their idea for an educational product</a:t>
            </a:r>
          </a:p>
          <a:p>
            <a:pPr marL="39600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can make choice about the type of personal mobility device, the rule to focus on and the type of educational product. </a:t>
            </a:r>
          </a:p>
          <a:p>
            <a:pPr marL="171450" indent="-171450">
              <a:buFont typeface="Arial" panose="020B0604020202020204" pitchFamily="34" charset="0"/>
              <a:buChar char="•"/>
            </a:pPr>
            <a:r>
              <a:rPr lang="en-AU" dirty="0">
                <a:latin typeface="Arial" panose="020B0604020202020204" pitchFamily="34" charset="0"/>
                <a:cs typeface="Arial" panose="020B0604020202020204" pitchFamily="34" charset="0"/>
              </a:rPr>
              <a:t>The scope and scale of the assessment has been managed so that it can be completed within the conditions of the task through limiting the number of:</a:t>
            </a:r>
          </a:p>
          <a:p>
            <a:pPr marL="396000" lvl="1" indent="-171450">
              <a:buFont typeface="Arial" panose="020B0604020202020204" pitchFamily="34" charset="0"/>
              <a:buChar char="‒"/>
            </a:pPr>
            <a:r>
              <a:rPr lang="en-AU" dirty="0">
                <a:latin typeface="Arial" panose="020B0604020202020204" pitchFamily="34" charset="0"/>
                <a:cs typeface="Arial" panose="020B0604020202020204" pitchFamily="34" charset="0"/>
              </a:rPr>
              <a:t>aspects of the topic to be investigated</a:t>
            </a:r>
          </a:p>
          <a:p>
            <a:pPr marL="396000" lvl="1" indent="-171450">
              <a:buFont typeface="Arial" panose="020B0604020202020204" pitchFamily="34" charset="0"/>
              <a:buChar char="‒"/>
            </a:pPr>
            <a:r>
              <a:rPr lang="en-AU" dirty="0">
                <a:latin typeface="Arial" panose="020B0604020202020204" pitchFamily="34" charset="0"/>
                <a:cs typeface="Arial" panose="020B0604020202020204" pitchFamily="34" charset="0"/>
              </a:rPr>
              <a:t>inquiry questions required</a:t>
            </a:r>
          </a:p>
          <a:p>
            <a:pPr marL="396000" lvl="1" indent="-171450">
              <a:buFont typeface="Arial" panose="020B0604020202020204" pitchFamily="34" charset="0"/>
              <a:buChar char="‒"/>
            </a:pPr>
            <a:r>
              <a:rPr lang="en-AU" dirty="0">
                <a:latin typeface="Arial" panose="020B0604020202020204" pitchFamily="34" charset="0"/>
                <a:cs typeface="Arial" panose="020B0604020202020204" pitchFamily="34" charset="0"/>
              </a:rPr>
              <a:t>sources used.</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05434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fontAlgn="auto" hangingPunct="1">
              <a:lnSpc>
                <a:spcPct val="110000"/>
              </a:lnSpc>
              <a:spcBef>
                <a:spcPts val="600"/>
              </a:spcBef>
              <a:spcAft>
                <a:spcPts val="600"/>
              </a:spcAft>
              <a:buFont typeface="Arial" panose="020B0604020202020204" pitchFamily="34" charset="0"/>
              <a:buChar char="•"/>
              <a:defRPr/>
            </a:pPr>
            <a:r>
              <a:rPr lang="en-AU" dirty="0">
                <a:latin typeface="Arial" panose="020B0604020202020204" pitchFamily="34" charset="0"/>
                <a:ea typeface="Calibri"/>
                <a:cs typeface="Arial" panose="020B0604020202020204" pitchFamily="34" charset="0"/>
              </a:rPr>
              <a:t>The QCAA assessment techniques and conditions resources are located on the QCAA 7–10 </a:t>
            </a:r>
            <a:r>
              <a:rPr lang="en-US" dirty="0">
                <a:latin typeface="Arial" panose="020B0604020202020204" pitchFamily="34" charset="0"/>
                <a:cs typeface="Arial" panose="020B0604020202020204" pitchFamily="34" charset="0"/>
              </a:rPr>
              <a:t>Civics and Citizenship page (Assessment tab</a:t>
            </a:r>
            <a:r>
              <a:rPr lang="en-AU"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www.qcaa.qld.edu.au/p-10/aciq/version-9/learning-areas/p-10-humanities-and-social-sciences/civics-and-citizenship/assessment.</a:t>
            </a:r>
            <a:endParaRPr lang="en-AU" dirty="0">
              <a:latin typeface="Arial" panose="020B0604020202020204" pitchFamily="34" charset="0"/>
              <a:ea typeface="Calibri"/>
              <a:cs typeface="Arial" panose="020B0604020202020204" pitchFamily="34" charset="0"/>
            </a:endParaRPr>
          </a:p>
          <a:p>
            <a:pPr marL="171450" indent="-171450">
              <a:buFont typeface="Arial" panose="020B0604020202020204" pitchFamily="34" charset="0"/>
              <a:buChar char="•"/>
            </a:pPr>
            <a:r>
              <a:rPr lang="en-AU" dirty="0">
                <a:latin typeface="Arial" panose="020B0604020202020204" pitchFamily="34" charset="0"/>
                <a:cs typeface="Arial" panose="020B0604020202020204" pitchFamily="34" charset="0"/>
              </a:rPr>
              <a:t>They can be used to support teachers in making decisions about scope and scale of assessment tasks.</a:t>
            </a:r>
          </a:p>
          <a:p>
            <a:endParaRPr lang="en-AU" dirty="0">
              <a:latin typeface="Arial" panose="020B0604020202020204" pitchFamily="34" charset="0"/>
              <a:cs typeface="Arial" panose="020B0604020202020204" pitchFamily="34" charset="0"/>
            </a:endParaRPr>
          </a:p>
          <a:p>
            <a:r>
              <a:rPr lang="en-AU" b="1" strike="noStrike" dirty="0">
                <a:latin typeface="Arial" panose="020B0604020202020204" pitchFamily="34" charset="0"/>
                <a:cs typeface="Arial" panose="020B0604020202020204" pitchFamily="34" charset="0"/>
              </a:rPr>
              <a:t>Sources</a:t>
            </a:r>
            <a:r>
              <a:rPr lang="en-AU" strike="noStrike"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AU" strike="noStrike" dirty="0">
                <a:latin typeface="Arial" panose="020B0604020202020204" pitchFamily="34" charset="0"/>
                <a:cs typeface="Arial" panose="020B0604020202020204" pitchFamily="34" charset="0"/>
              </a:rPr>
              <a:t>State of Queensland 2023, Years 7–8 assessment techniques and conditions: Humanities and Social Sciences — Civics and Citizenship, www.qcaa.qld.edu.au/downloads/aciqv9/humanities-and-social-sciences/assessment/ac9_civ_cit_tc_yr7-8.pdf</a:t>
            </a:r>
          </a:p>
          <a:p>
            <a:pPr marL="171450" indent="-171450">
              <a:buFont typeface="Arial" panose="020B0604020202020204" pitchFamily="34" charset="0"/>
              <a:buChar char="•"/>
            </a:pPr>
            <a:r>
              <a:rPr lang="en-AU" strike="noStrike" dirty="0">
                <a:latin typeface="Arial" panose="020B0604020202020204" pitchFamily="34" charset="0"/>
                <a:cs typeface="Arial" panose="020B0604020202020204" pitchFamily="34" charset="0"/>
              </a:rPr>
              <a:t>State of Queensland 2023, Years 9–10 assessment techniques and conditions: Humanities and Social Sciences — Civics and Citizenship, www.qcaa.qld.edu.au/downloads/aciqv9/humanities-and-social-sciences/assessment/ac9_civ_cit_tc_yr9-10.pdf</a:t>
            </a:r>
          </a:p>
          <a:p>
            <a:endParaRPr lang="en-AU"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15</a:t>
            </a:fld>
            <a:endParaRPr lang="en-AU"/>
          </a:p>
        </p:txBody>
      </p:sp>
    </p:spTree>
    <p:extLst>
      <p:ext uri="{BB962C8B-B14F-4D97-AF65-F5344CB8AC3E}">
        <p14:creationId xmlns:p14="http://schemas.microsoft.com/office/powerpoint/2010/main" val="1674639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16</a:t>
            </a:fld>
            <a:endParaRPr lang="en-AU"/>
          </a:p>
        </p:txBody>
      </p:sp>
    </p:spTree>
    <p:extLst>
      <p:ext uri="{BB962C8B-B14F-4D97-AF65-F5344CB8AC3E}">
        <p14:creationId xmlns:p14="http://schemas.microsoft.com/office/powerpoint/2010/main" val="325156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17</a:t>
            </a:fld>
            <a:endParaRPr lang="en-AU"/>
          </a:p>
        </p:txBody>
      </p:sp>
    </p:spTree>
    <p:extLst>
      <p:ext uri="{BB962C8B-B14F-4D97-AF65-F5344CB8AC3E}">
        <p14:creationId xmlns:p14="http://schemas.microsoft.com/office/powerpoint/2010/main" val="2000588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18</a:t>
            </a:fld>
            <a:endParaRPr lang="en-AU"/>
          </a:p>
        </p:txBody>
      </p:sp>
    </p:spTree>
    <p:extLst>
      <p:ext uri="{BB962C8B-B14F-4D97-AF65-F5344CB8AC3E}">
        <p14:creationId xmlns:p14="http://schemas.microsoft.com/office/powerpoint/2010/main" val="309947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19</a:t>
            </a:fld>
            <a:endParaRPr lang="en-AU"/>
          </a:p>
        </p:txBody>
      </p:sp>
    </p:spTree>
    <p:extLst>
      <p:ext uri="{BB962C8B-B14F-4D97-AF65-F5344CB8AC3E}">
        <p14:creationId xmlns:p14="http://schemas.microsoft.com/office/powerpoint/2010/main" val="2684145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2968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defRPr/>
            </a:pPr>
            <a:endParaRPr lang="en-US"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1686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a:t>
            </a:fld>
            <a:endParaRPr lang="en-AU"/>
          </a:p>
        </p:txBody>
      </p:sp>
    </p:spTree>
    <p:extLst>
      <p:ext uri="{BB962C8B-B14F-4D97-AF65-F5344CB8AC3E}">
        <p14:creationId xmlns:p14="http://schemas.microsoft.com/office/powerpoint/2010/main" val="1430673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latin typeface="Arial" panose="020B0604020202020204" pitchFamily="34" charset="0"/>
                <a:cs typeface="Arial" panose="020B0604020202020204" pitchFamily="34" charset="0"/>
              </a:rPr>
              <a:t>While the Civics and Citizenship curriculum has been written for the middle years, planning to implement the curriculum also needs to be very cognisant of the needs and interests of middle years learners.</a:t>
            </a:r>
          </a:p>
          <a:p>
            <a:pPr marL="0" indent="0">
              <a:buFont typeface="Arial" panose="020B0604020202020204" pitchFamily="34" charset="0"/>
              <a:buNone/>
            </a:pPr>
            <a:endParaRPr lang="en-AU" b="0" strike="sngStrik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a:t>
            </a:fld>
            <a:endParaRPr lang="en-AU"/>
          </a:p>
        </p:txBody>
      </p:sp>
    </p:spTree>
    <p:extLst>
      <p:ext uri="{BB962C8B-B14F-4D97-AF65-F5344CB8AC3E}">
        <p14:creationId xmlns:p14="http://schemas.microsoft.com/office/powerpoint/2010/main" val="1809540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dirty="0"/>
          </a:p>
          <a:p>
            <a:endParaRPr lang="en-AU" b="1"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6</a:t>
            </a:fld>
            <a:endParaRPr lang="en-AU"/>
          </a:p>
        </p:txBody>
      </p:sp>
    </p:spTree>
    <p:extLst>
      <p:ext uri="{BB962C8B-B14F-4D97-AF65-F5344CB8AC3E}">
        <p14:creationId xmlns:p14="http://schemas.microsoft.com/office/powerpoint/2010/main" val="4025775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In Civics and Citizenship, the Knowledge and understanding strand contains 3 sub-strands.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One possible approach to planning is to develop a unit of work for each Knowledge and understanding sub-strand.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However, the sample curriculum and assessment plans on the QCAA website combine some Knowledge and understanding sub-strands to develop two units of work out of the three Knowledge and understanding sub-strands.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This graphic shows the different ways the sub-strands have been combined in QCAA sample curriculum and assessment plans to illustrate a range of possible approaches to planning.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Sample curriculum and assessment plans are available on the QCAA 7–10 Civics and Citizenship page (Planning tab): www.qcaa.qld.edu.au/p-10/aciq/version-9/learning-areas/p-10-humanities-and-social-sciences/civics-and-citizenship/planning.</a:t>
            </a:r>
            <a:endParaRPr 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7</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67673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latin typeface="Arial" panose="020B0604020202020204" pitchFamily="34" charset="0"/>
                <a:cs typeface="Arial" panose="020B0604020202020204" pitchFamily="34" charset="0"/>
              </a:rPr>
              <a:t>In the </a:t>
            </a:r>
            <a:r>
              <a:rPr lang="en-US" dirty="0">
                <a:latin typeface="Arial" panose="020B0604020202020204" pitchFamily="34" charset="0"/>
                <a:cs typeface="Arial" panose="020B0604020202020204" pitchFamily="34" charset="0"/>
              </a:rPr>
              <a:t>Year 7 Civics and Citizenship curriculum and assessment plan </a:t>
            </a:r>
            <a:r>
              <a:rPr lang="en-AU" dirty="0">
                <a:latin typeface="Arial" panose="020B0604020202020204" pitchFamily="34" charset="0"/>
                <a:cs typeface="Arial" panose="020B0604020202020204" pitchFamily="34" charset="0"/>
              </a:rPr>
              <a:t>example, two 5-week units have been developed. </a:t>
            </a:r>
          </a:p>
          <a:p>
            <a:pPr marL="171450" indent="-171450">
              <a:buFont typeface="Arial" panose="020B0604020202020204" pitchFamily="34" charset="0"/>
              <a:buChar char="•"/>
            </a:pPr>
            <a:r>
              <a:rPr lang="en-AU" dirty="0">
                <a:latin typeface="Arial" panose="020B0604020202020204" pitchFamily="34" charset="0"/>
                <a:cs typeface="Arial" panose="020B0604020202020204" pitchFamily="34" charset="0"/>
              </a:rPr>
              <a:t>The Government and democracy sub-strand is taught as one discrete unit. </a:t>
            </a:r>
          </a:p>
          <a:p>
            <a:pPr marL="171450" indent="-171450">
              <a:buFont typeface="Arial" panose="020B0604020202020204" pitchFamily="34" charset="0"/>
              <a:buChar char="•"/>
            </a:pPr>
            <a:r>
              <a:rPr lang="en-AU" dirty="0">
                <a:latin typeface="Arial" panose="020B0604020202020204" pitchFamily="34" charset="0"/>
                <a:cs typeface="Arial" panose="020B0604020202020204" pitchFamily="34" charset="0"/>
              </a:rPr>
              <a:t>The other two sub-strands are taught together in the first unit. </a:t>
            </a:r>
          </a:p>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b="1" dirty="0">
                <a:latin typeface="Arial" panose="020B0604020202020204" pitchFamily="34" charset="0"/>
                <a:cs typeface="Arial" panose="020B0604020202020204" pitchFamily="34" charset="0"/>
              </a:rPr>
              <a:t>Source:  </a:t>
            </a:r>
            <a:r>
              <a:rPr lang="en-AU" dirty="0">
                <a:latin typeface="Arial" panose="020B0604020202020204" pitchFamily="34" charset="0"/>
                <a:cs typeface="Arial" panose="020B0604020202020204" pitchFamily="34" charset="0"/>
              </a:rPr>
              <a:t>State of Queensland (QCAA) 2023, Year 7 Civics and Citizenship Curriculum and assessment plan: Example, www.qcaa.qld.edu.au/downloads/aciqv9/humanities-and-social-sciences/planning/ac9_hass_civ_cit_yr7_cap_example.pdf</a:t>
            </a: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8</a:t>
            </a:fld>
            <a:endParaRPr lang="en-AU"/>
          </a:p>
        </p:txBody>
      </p:sp>
    </p:spTree>
    <p:extLst>
      <p:ext uri="{BB962C8B-B14F-4D97-AF65-F5344CB8AC3E}">
        <p14:creationId xmlns:p14="http://schemas.microsoft.com/office/powerpoint/2010/main" val="4114177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In this Year 7 example, the description of the first unit of work incorporates content descriptions from both Knowledge and understanding sub-strands.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Reflection points: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What are the advantages, and the challenges, of combining two sub-strands into one unit of work?</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What are other possibilities for organising the content descriptions in the Year 7 Civics and Citizenship curriculum into units of work?</a:t>
            </a: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9</a:t>
            </a:fld>
            <a:endParaRPr lang="en-AU"/>
          </a:p>
        </p:txBody>
      </p:sp>
    </p:spTree>
    <p:extLst>
      <p:ext uri="{BB962C8B-B14F-4D97-AF65-F5344CB8AC3E}">
        <p14:creationId xmlns:p14="http://schemas.microsoft.com/office/powerpoint/2010/main" val="2470255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hyperlink" Target="https://www.qcaa.qld.edu.au/copyright" TargetMode="External"/></Relationships>
</file>

<file path=ppt/slideLayouts/_rels/slideLayout7.xml.rels><?xml version="1.0" encoding="UTF-8" standalone="yes"?>
<Relationships xmlns="http://schemas.openxmlformats.org/package/2006/relationships"><Relationship Id="rId8" Type="http://schemas.openxmlformats.org/officeDocument/2006/relationships/hyperlink" Target="http://www.facebook.com/qcaa.qld.edu.au" TargetMode="External"/><Relationship Id="rId3" Type="http://schemas.openxmlformats.org/officeDocument/2006/relationships/image" Target="../media/image9.jpeg"/><Relationship Id="rId7" Type="http://schemas.openxmlformats.org/officeDocument/2006/relationships/image" Target="../media/image11.jpeg"/><Relationship Id="rId12" Type="http://schemas.openxmlformats.org/officeDocument/2006/relationships/image" Target="../media/image14.svg"/><Relationship Id="rId2" Type="http://schemas.openxmlformats.org/officeDocument/2006/relationships/hyperlink" Target="https://www.instagram.com/myqce/" TargetMode="External"/><Relationship Id="rId1" Type="http://schemas.openxmlformats.org/officeDocument/2006/relationships/slideMaster" Target="../slideMasters/slideMaster2.xml"/><Relationship Id="rId6" Type="http://schemas.openxmlformats.org/officeDocument/2006/relationships/hyperlink" Target="http://www.youtube.com/user/TheQCAA" TargetMode="External"/><Relationship Id="rId11" Type="http://schemas.openxmlformats.org/officeDocument/2006/relationships/image" Target="../media/image13.png"/><Relationship Id="rId5" Type="http://schemas.openxmlformats.org/officeDocument/2006/relationships/image" Target="../media/image10.jpeg"/><Relationship Id="rId10" Type="http://schemas.openxmlformats.org/officeDocument/2006/relationships/hyperlink" Target="https://twitter.com/QCAA_edu" TargetMode="External"/><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ptops">
    <p:spTree>
      <p:nvGrpSpPr>
        <p:cNvPr id="1" name=""/>
        <p:cNvGrpSpPr/>
        <p:nvPr/>
      </p:nvGrpSpPr>
      <p:grpSpPr>
        <a:xfrm>
          <a:off x="0" y="0"/>
          <a:ext cx="0" cy="0"/>
          <a:chOff x="0" y="0"/>
          <a:chExt cx="0" cy="0"/>
        </a:xfrm>
      </p:grpSpPr>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pic>
        <p:nvPicPr>
          <p:cNvPr id="6" name="Picture 5" descr="A picture containing text, indoor, computer, person&#10;&#10;Description automatically generated">
            <a:extLst>
              <a:ext uri="{FF2B5EF4-FFF2-40B4-BE49-F238E27FC236}">
                <a16:creationId xmlns:a16="http://schemas.microsoft.com/office/drawing/2014/main" id="{E18166B2-11FC-486A-A74B-CD644FDC5F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9512" y="1"/>
            <a:ext cx="8964488" cy="3219822"/>
          </a:xfrm>
          <a:prstGeom prst="rect">
            <a:avLst/>
          </a:prstGeom>
        </p:spPr>
      </p:pic>
      <p:cxnSp>
        <p:nvCxnSpPr>
          <p:cNvPr id="7" name="Straight Connector 6">
            <a:extLst>
              <a:ext uri="{FF2B5EF4-FFF2-40B4-BE49-F238E27FC236}">
                <a16:creationId xmlns:a16="http://schemas.microsoft.com/office/drawing/2014/main" id="{620D629C-29A9-449D-87E3-78C9CAEB1541}"/>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Rectangle 3">
            <a:extLst>
              <a:ext uri="{FF2B5EF4-FFF2-40B4-BE49-F238E27FC236}">
                <a16:creationId xmlns:a16="http://schemas.microsoft.com/office/drawing/2014/main" id="{77BEBAF2-AAB5-91A6-7AB1-729FBBF1548F}"/>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descr="Sticker of ACiQv9.0">
            <a:extLst>
              <a:ext uri="{FF2B5EF4-FFF2-40B4-BE49-F238E27FC236}">
                <a16:creationId xmlns:a16="http://schemas.microsoft.com/office/drawing/2014/main" id="{A7E1F08F-ABC1-10E5-4EAB-ADC97A5F33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9928" y="220230"/>
            <a:ext cx="1439339" cy="335366"/>
          </a:xfrm>
          <a:prstGeom prst="rect">
            <a:avLst/>
          </a:prstGeom>
        </p:spPr>
      </p:pic>
    </p:spTree>
    <p:extLst>
      <p:ext uri="{BB962C8B-B14F-4D97-AF65-F5344CB8AC3E}">
        <p14:creationId xmlns:p14="http://schemas.microsoft.com/office/powerpoint/2010/main" val="44206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elcome to Country">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2972354-40A5-4EBD-9998-D14E5544B759}"/>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4">
            <a:extLst>
              <a:ext uri="{FF2B5EF4-FFF2-40B4-BE49-F238E27FC236}">
                <a16:creationId xmlns:a16="http://schemas.microsoft.com/office/drawing/2014/main" id="{9B427911-F098-4092-9034-B0E48A075759}"/>
              </a:ext>
            </a:extLst>
          </p:cNvPr>
          <p:cNvSpPr/>
          <p:nvPr userDrawn="1"/>
        </p:nvSpPr>
        <p:spPr>
          <a:xfrm>
            <a:off x="7291389" y="4962525"/>
            <a:ext cx="1745106" cy="9525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aseline="-25000"/>
          </a:p>
        </p:txBody>
      </p:sp>
      <p:sp>
        <p:nvSpPr>
          <p:cNvPr id="2" name="Rectangle 1">
            <a:extLst>
              <a:ext uri="{FF2B5EF4-FFF2-40B4-BE49-F238E27FC236}">
                <a16:creationId xmlns:a16="http://schemas.microsoft.com/office/drawing/2014/main" id="{0DD8F4E3-022E-4D89-F4A3-446209BC3DE5}"/>
              </a:ext>
            </a:extLst>
          </p:cNvPr>
          <p:cNvSpPr/>
          <p:nvPr userDrawn="1"/>
        </p:nvSpPr>
        <p:spPr>
          <a:xfrm>
            <a:off x="8205788" y="64799"/>
            <a:ext cx="932836" cy="218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descr="Sticker of ACiQv9.0">
            <a:extLst>
              <a:ext uri="{FF2B5EF4-FFF2-40B4-BE49-F238E27FC236}">
                <a16:creationId xmlns:a16="http://schemas.microsoft.com/office/drawing/2014/main" id="{9D8A2988-BB5F-A951-5080-1517559BA6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7995" y="72000"/>
            <a:ext cx="864000" cy="201312"/>
          </a:xfrm>
          <a:prstGeom prst="rect">
            <a:avLst/>
          </a:prstGeom>
        </p:spPr>
      </p:pic>
      <p:sp>
        <p:nvSpPr>
          <p:cNvPr id="11" name="Title 1">
            <a:extLst>
              <a:ext uri="{FF2B5EF4-FFF2-40B4-BE49-F238E27FC236}">
                <a16:creationId xmlns:a16="http://schemas.microsoft.com/office/drawing/2014/main" id="{09D411B4-8BEB-16ED-3556-672837D610BB}"/>
              </a:ext>
            </a:extLst>
          </p:cNvPr>
          <p:cNvSpPr>
            <a:spLocks noGrp="1"/>
          </p:cNvSpPr>
          <p:nvPr>
            <p:ph type="title" hasCustomPrompt="1"/>
          </p:nvPr>
        </p:nvSpPr>
        <p:spPr>
          <a:xfrm>
            <a:off x="326819" y="378931"/>
            <a:ext cx="4912797" cy="392594"/>
          </a:xfrm>
        </p:spPr>
        <p:txBody>
          <a:bodyPr/>
          <a:lstStyle>
            <a:lvl1pPr>
              <a:defRPr>
                <a:solidFill>
                  <a:schemeClr val="tx1"/>
                </a:solidFill>
              </a:defRPr>
            </a:lvl1pPr>
          </a:lstStyle>
          <a:p>
            <a:r>
              <a:rPr lang="en-US"/>
              <a:t>Acknowledgment of Country</a:t>
            </a:r>
            <a:endParaRPr lang="en-AU"/>
          </a:p>
        </p:txBody>
      </p:sp>
      <p:sp>
        <p:nvSpPr>
          <p:cNvPr id="12" name="TextBox 11">
            <a:extLst>
              <a:ext uri="{FF2B5EF4-FFF2-40B4-BE49-F238E27FC236}">
                <a16:creationId xmlns:a16="http://schemas.microsoft.com/office/drawing/2014/main" id="{5DB86466-C623-80FE-E4EE-15D46B88B0D0}"/>
              </a:ext>
            </a:extLst>
          </p:cNvPr>
          <p:cNvSpPr txBox="1"/>
          <p:nvPr userDrawn="1"/>
        </p:nvSpPr>
        <p:spPr>
          <a:xfrm>
            <a:off x="326819" y="771525"/>
            <a:ext cx="5109277" cy="3643305"/>
          </a:xfrm>
          <a:prstGeom prst="rect">
            <a:avLst/>
          </a:prstGeom>
          <a:noFill/>
          <a:ln>
            <a:noFill/>
          </a:ln>
        </p:spPr>
        <p:txBody>
          <a:bodyPr wrap="square" lIns="0" tIns="0" rIns="0" bIns="0" rtlCol="0">
            <a:spAutoFit/>
          </a:bodyPr>
          <a:lstStyle/>
          <a:p>
            <a:pPr lvl="0"/>
            <a:r>
              <a:rPr lang="en-US" sz="1700">
                <a:solidFill>
                  <a:schemeClr val="tx1"/>
                </a:solidFill>
              </a:rPr>
              <a:t>QCAA acknowledges the Traditional Owners and Traditional Custodians of the lands on which we meet today.</a:t>
            </a:r>
          </a:p>
          <a:p>
            <a:pPr lvl="0"/>
            <a:r>
              <a:rPr lang="en-US" sz="1700">
                <a:solidFill>
                  <a:schemeClr val="tx1"/>
                </a:solidFill>
              </a:rPr>
              <a:t>We pay our respects to their Elders and their descendants, who continue cultural and spiritual connections to Country, and we extend that respect to Aboriginal people and Torres Strait Islander people here today.</a:t>
            </a:r>
          </a:p>
          <a:p>
            <a:pPr lvl="0"/>
            <a:r>
              <a:rPr lang="en-US" sz="1700">
                <a:solidFill>
                  <a:schemeClr val="tx1"/>
                </a:solidFill>
              </a:rPr>
              <a:t>We thank them for sharing their cultures and spiritualities and recognise the important contribution of this knowledge to our understanding of this place we call home.</a:t>
            </a:r>
          </a:p>
          <a:p>
            <a:pPr lvl="0"/>
            <a:r>
              <a:rPr lang="en-US" sz="1050">
                <a:solidFill>
                  <a:schemeClr val="tx1"/>
                </a:solidFill>
              </a:rPr>
              <a:t>Artwork ‘Growth through Learning’ by </a:t>
            </a:r>
            <a:r>
              <a:rPr lang="en-US" sz="1050" err="1">
                <a:solidFill>
                  <a:schemeClr val="tx1"/>
                </a:solidFill>
              </a:rPr>
              <a:t>Chern’ee</a:t>
            </a:r>
            <a:r>
              <a:rPr lang="en-US" sz="1050">
                <a:solidFill>
                  <a:schemeClr val="tx1"/>
                </a:solidFill>
              </a:rPr>
              <a:t>, Brooke and Jesse Sutton, </a:t>
            </a:r>
            <a:r>
              <a:rPr lang="en-US" sz="1050" err="1">
                <a:solidFill>
                  <a:schemeClr val="tx1"/>
                </a:solidFill>
              </a:rPr>
              <a:t>Kalkadoon</a:t>
            </a:r>
            <a:r>
              <a:rPr lang="en-US" sz="1050">
                <a:solidFill>
                  <a:schemeClr val="tx1"/>
                </a:solidFill>
              </a:rPr>
              <a:t>.</a:t>
            </a:r>
          </a:p>
        </p:txBody>
      </p:sp>
      <p:pic>
        <p:nvPicPr>
          <p:cNvPr id="13" name="Picture 12" descr="A colorful art piece with a flower&#10;&#10;Description automatically generated with medium confidence">
            <a:extLst>
              <a:ext uri="{FF2B5EF4-FFF2-40B4-BE49-F238E27FC236}">
                <a16:creationId xmlns:a16="http://schemas.microsoft.com/office/drawing/2014/main" id="{95726CEA-F937-9B64-7B93-D4804B2FCC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71687" y="248603"/>
            <a:ext cx="3252940" cy="4339371"/>
          </a:xfrm>
          <a:prstGeom prst="rect">
            <a:avLst/>
          </a:prstGeom>
        </p:spPr>
      </p:pic>
      <p:grpSp>
        <p:nvGrpSpPr>
          <p:cNvPr id="3" name="Group 2">
            <a:extLst>
              <a:ext uri="{FF2B5EF4-FFF2-40B4-BE49-F238E27FC236}">
                <a16:creationId xmlns:a16="http://schemas.microsoft.com/office/drawing/2014/main" id="{4F016DA0-0D5A-DC39-EE65-2414E560466E}"/>
              </a:ext>
            </a:extLst>
          </p:cNvPr>
          <p:cNvGrpSpPr/>
          <p:nvPr userDrawn="1"/>
        </p:nvGrpSpPr>
        <p:grpSpPr>
          <a:xfrm>
            <a:off x="306000" y="4662000"/>
            <a:ext cx="8504712" cy="267731"/>
            <a:chOff x="306000" y="4662000"/>
            <a:chExt cx="8504712" cy="267731"/>
          </a:xfrm>
        </p:grpSpPr>
        <p:pic>
          <p:nvPicPr>
            <p:cNvPr id="6" name="Picture 5">
              <a:extLst>
                <a:ext uri="{FF2B5EF4-FFF2-40B4-BE49-F238E27FC236}">
                  <a16:creationId xmlns:a16="http://schemas.microsoft.com/office/drawing/2014/main" id="{1A6E73B5-9A48-3F81-6109-2C1E20507F7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306000" y="4662000"/>
              <a:ext cx="2520000" cy="249463"/>
            </a:xfrm>
            <a:prstGeom prst="rect">
              <a:avLst/>
            </a:prstGeom>
          </p:spPr>
        </p:pic>
        <p:pic>
          <p:nvPicPr>
            <p:cNvPr id="8" name="Picture 7">
              <a:extLst>
                <a:ext uri="{FF2B5EF4-FFF2-40B4-BE49-F238E27FC236}">
                  <a16:creationId xmlns:a16="http://schemas.microsoft.com/office/drawing/2014/main" id="{894B61C8-512B-FEFF-17C9-BE4B4C248A9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7005105" y="4783330"/>
              <a:ext cx="1805607" cy="146401"/>
            </a:xfrm>
            <a:prstGeom prst="rect">
              <a:avLst/>
            </a:prstGeom>
          </p:spPr>
        </p:pic>
      </p:grpSp>
    </p:spTree>
    <p:extLst>
      <p:ext uri="{BB962C8B-B14F-4D97-AF65-F5344CB8AC3E}">
        <p14:creationId xmlns:p14="http://schemas.microsoft.com/office/powerpoint/2010/main" val="3828233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1099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42BA8-4BA7-4D13-9B50-9CA6721E3C26}"/>
              </a:ext>
            </a:extLst>
          </p:cNvPr>
          <p:cNvSpPr>
            <a:spLocks noGrp="1"/>
          </p:cNvSpPr>
          <p:nvPr>
            <p:ph type="title"/>
          </p:nvPr>
        </p:nvSpPr>
        <p:spPr>
          <a:xfrm>
            <a:off x="630238" y="274639"/>
            <a:ext cx="7886700" cy="856952"/>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D72BF85-D71A-427C-A9C4-1B4B4FB8DB0D}"/>
              </a:ext>
            </a:extLst>
          </p:cNvPr>
          <p:cNvSpPr>
            <a:spLocks noGrp="1"/>
          </p:cNvSpPr>
          <p:nvPr>
            <p:ph type="body" idx="1"/>
          </p:nvPr>
        </p:nvSpPr>
        <p:spPr>
          <a:xfrm>
            <a:off x="630238" y="1260475"/>
            <a:ext cx="3868737" cy="619125"/>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73A536-3E21-471A-8CFA-B8FA5D60732B}"/>
              </a:ext>
            </a:extLst>
          </p:cNvPr>
          <p:cNvSpPr>
            <a:spLocks noGrp="1"/>
          </p:cNvSpPr>
          <p:nvPr>
            <p:ph sz="half" idx="2"/>
          </p:nvPr>
        </p:nvSpPr>
        <p:spPr>
          <a:xfrm>
            <a:off x="630238" y="1879600"/>
            <a:ext cx="3868737" cy="2608263"/>
          </a:xfrm>
        </p:spPr>
        <p:txBody>
          <a:bodyPr>
            <a:normAutofit/>
          </a:bodyPr>
          <a:lstStyle>
            <a:lvl1pPr>
              <a:defRPr sz="1600">
                <a:latin typeface="Arial" panose="020B0604020202020204" pitchFamily="34" charset="0"/>
                <a:cs typeface="Arial" panose="020B0604020202020204" pitchFamily="34" charset="0"/>
              </a:defRPr>
            </a:lvl1pPr>
            <a:lvl2pPr>
              <a:spcBef>
                <a:spcPts val="100"/>
              </a:spcBef>
              <a:defRPr sz="1600">
                <a:latin typeface="Arial" panose="020B0604020202020204" pitchFamily="34" charset="0"/>
                <a:cs typeface="Arial" panose="020B0604020202020204" pitchFamily="34" charset="0"/>
              </a:defRPr>
            </a:lvl2pPr>
            <a:lvl3pPr>
              <a:spcBef>
                <a:spcPts val="100"/>
              </a:spcBef>
              <a:defRPr sz="1600">
                <a:latin typeface="Arial" panose="020B0604020202020204" pitchFamily="34" charset="0"/>
                <a:cs typeface="Arial" panose="020B0604020202020204" pitchFamily="34" charset="0"/>
              </a:defRPr>
            </a:lvl3pPr>
            <a:lvl4pPr>
              <a:spcBef>
                <a:spcPts val="100"/>
              </a:spcBef>
              <a:defRPr sz="1600">
                <a:latin typeface="Arial" panose="020B0604020202020204" pitchFamily="34" charset="0"/>
                <a:cs typeface="Arial" panose="020B0604020202020204" pitchFamily="34" charset="0"/>
              </a:defRPr>
            </a:lvl4pPr>
            <a:lvl5pPr>
              <a:spcBef>
                <a:spcPts val="10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85A4AB8E-BCD5-418A-BDD0-0001CD6889C9}"/>
              </a:ext>
            </a:extLst>
          </p:cNvPr>
          <p:cNvSpPr>
            <a:spLocks noGrp="1"/>
          </p:cNvSpPr>
          <p:nvPr>
            <p:ph type="body" sz="quarter" idx="3"/>
          </p:nvPr>
        </p:nvSpPr>
        <p:spPr>
          <a:xfrm>
            <a:off x="4629150" y="1260475"/>
            <a:ext cx="3887788" cy="619125"/>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E5E236-EE41-4919-829D-B29130C3E637}"/>
              </a:ext>
            </a:extLst>
          </p:cNvPr>
          <p:cNvSpPr>
            <a:spLocks noGrp="1"/>
          </p:cNvSpPr>
          <p:nvPr>
            <p:ph sz="quarter" idx="4"/>
          </p:nvPr>
        </p:nvSpPr>
        <p:spPr>
          <a:xfrm>
            <a:off x="4629150" y="1879600"/>
            <a:ext cx="3887788" cy="2608263"/>
          </a:xfrm>
        </p:spPr>
        <p:txBody>
          <a:bodyPr>
            <a:normAutofit/>
          </a:bodyPr>
          <a:lstStyle>
            <a:lvl1pPr>
              <a:defRPr sz="1600">
                <a:latin typeface="Arial" panose="020B0604020202020204" pitchFamily="34" charset="0"/>
                <a:cs typeface="Arial" panose="020B0604020202020204" pitchFamily="34" charset="0"/>
              </a:defRPr>
            </a:lvl1pPr>
            <a:lvl2pPr>
              <a:spcBef>
                <a:spcPts val="100"/>
              </a:spcBef>
              <a:defRPr sz="1600">
                <a:latin typeface="Arial" panose="020B0604020202020204" pitchFamily="34" charset="0"/>
                <a:cs typeface="Arial" panose="020B0604020202020204" pitchFamily="34" charset="0"/>
              </a:defRPr>
            </a:lvl2pPr>
            <a:lvl3pPr>
              <a:spcBef>
                <a:spcPts val="100"/>
              </a:spcBef>
              <a:defRPr sz="1600">
                <a:latin typeface="Arial" panose="020B0604020202020204" pitchFamily="34" charset="0"/>
                <a:cs typeface="Arial" panose="020B0604020202020204" pitchFamily="34" charset="0"/>
              </a:defRPr>
            </a:lvl3pPr>
            <a:lvl4pPr>
              <a:spcBef>
                <a:spcPts val="100"/>
              </a:spcBef>
              <a:defRPr sz="1600">
                <a:latin typeface="Arial" panose="020B0604020202020204" pitchFamily="34" charset="0"/>
                <a:cs typeface="Arial" panose="020B0604020202020204" pitchFamily="34" charset="0"/>
              </a:defRPr>
            </a:lvl4pPr>
            <a:lvl5pPr>
              <a:spcBef>
                <a:spcPts val="10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35925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688433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843558"/>
            <a:ext cx="8496000" cy="3644305"/>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nSpc>
                <a:spcPct val="110000"/>
              </a:lnSpc>
              <a:spcAft>
                <a:spcPts val="0"/>
              </a:spcAft>
            </a:pPr>
            <a:r>
              <a:rPr lang="en-US" sz="1200"/>
              <a:t>               </a:t>
            </a:r>
            <a:r>
              <a:rPr lang="en-US" sz="1400"/>
              <a:t>© State of Queensland (QCAA) </a:t>
            </a:r>
            <a:r>
              <a:rPr lang="en-AU" sz="1400"/>
              <a:t>2021</a:t>
            </a:r>
          </a:p>
          <a:p>
            <a:pPr>
              <a:lnSpc>
                <a:spcPct val="110000"/>
              </a:lnSpc>
            </a:pPr>
            <a:r>
              <a:rPr lang="en-AU" sz="1400" b="1" spc="-20"/>
              <a:t>Licence</a:t>
            </a:r>
            <a:r>
              <a:rPr lang="en-AU" sz="1400" spc="-20"/>
              <a:t>: </a:t>
            </a:r>
            <a:r>
              <a:rPr lang="en-AU" sz="1400" spc="-20">
                <a:hlinkClick r:id="rId2"/>
              </a:rPr>
              <a:t>https://creativecommons.org/licenses/by/4.0</a:t>
            </a:r>
            <a:r>
              <a:rPr lang="en-AU" sz="1400" spc="-20"/>
              <a:t> </a:t>
            </a:r>
            <a:r>
              <a:rPr lang="en-AU" sz="1400" b="1" spc="-20">
                <a:solidFill>
                  <a:schemeClr val="tx2">
                    <a:lumMod val="50000"/>
                    <a:lumOff val="50000"/>
                  </a:schemeClr>
                </a:solidFill>
              </a:rPr>
              <a:t>|</a:t>
            </a:r>
            <a:r>
              <a:rPr lang="en-AU" sz="1400" spc="-20"/>
              <a:t> </a:t>
            </a:r>
            <a:r>
              <a:rPr lang="en-AU" sz="1400" b="1" spc="-20"/>
              <a:t>Copyright notice:</a:t>
            </a:r>
            <a:r>
              <a:rPr lang="en-AU" sz="1400" spc="-20"/>
              <a:t> </a:t>
            </a:r>
            <a:r>
              <a:rPr lang="en-AU" sz="1400" spc="-20">
                <a:hlinkClick r:id="rId3"/>
              </a:rPr>
              <a:t>www.qcaa.qld.edu.au/copyright</a:t>
            </a:r>
            <a:r>
              <a:rPr lang="en-AU" sz="1400" spc="-20"/>
              <a:t> — lists the full terms and conditions, which specify certain exceptions to the licence. </a:t>
            </a:r>
            <a:r>
              <a:rPr lang="en-AU" sz="1400" b="1" spc="-20">
                <a:solidFill>
                  <a:schemeClr val="tx2">
                    <a:lumMod val="50000"/>
                    <a:lumOff val="50000"/>
                  </a:schemeClr>
                </a:solidFill>
              </a:rPr>
              <a:t>|</a:t>
            </a:r>
            <a:r>
              <a:rPr lang="en-AU" sz="1400" spc="-20"/>
              <a:t> </a:t>
            </a:r>
            <a:br>
              <a:rPr lang="en-AU" sz="1400" spc="-20"/>
            </a:br>
            <a:r>
              <a:rPr lang="en-US" sz="1400" b="1"/>
              <a:t>Attribution </a:t>
            </a:r>
            <a:r>
              <a:rPr lang="en-US" sz="1400"/>
              <a:t>(include the link): ©</a:t>
            </a:r>
            <a:r>
              <a:rPr lang="en-AU" sz="1400"/>
              <a:t> </a:t>
            </a:r>
            <a:r>
              <a:rPr lang="en-US" sz="1400"/>
              <a:t>State</a:t>
            </a:r>
            <a:r>
              <a:rPr lang="en-AU" sz="1400"/>
              <a:t> </a:t>
            </a:r>
            <a:r>
              <a:rPr lang="en-US" sz="1400"/>
              <a:t>of</a:t>
            </a:r>
            <a:r>
              <a:rPr lang="en-AU" sz="1400"/>
              <a:t> </a:t>
            </a:r>
            <a:r>
              <a:rPr lang="en-US" sz="1400"/>
              <a:t>Queensland</a:t>
            </a:r>
            <a:r>
              <a:rPr lang="en-AU" sz="1400"/>
              <a:t> </a:t>
            </a:r>
            <a:r>
              <a:rPr lang="en-US" sz="1400"/>
              <a:t>(QCAA)</a:t>
            </a:r>
            <a:r>
              <a:rPr lang="en-AU" sz="1400"/>
              <a:t> 2021 </a:t>
            </a:r>
            <a:r>
              <a:rPr lang="en-AU" sz="1400" spc="-20">
                <a:hlinkClick r:id="rId3"/>
              </a:rPr>
              <a:t>www.qcaa.qld.edu.au/copyright</a:t>
            </a:r>
            <a:r>
              <a:rPr lang="en-AU" sz="1400" spc="-20"/>
              <a:t> </a:t>
            </a:r>
            <a:endParaRPr lang="en-AU" sz="1400"/>
          </a:p>
          <a:p>
            <a:pPr>
              <a:lnSpc>
                <a:spcPct val="110000"/>
              </a:lnSpc>
            </a:pPr>
            <a:r>
              <a:rPr lang="en-US" sz="1400"/>
              <a:t>Other copyright material in this presentation is listed on the previous slide/s. </a:t>
            </a:r>
            <a:endParaRPr lang="en-US"/>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Copyright notice</a:t>
            </a:r>
            <a:endParaRPr lang="en-AU"/>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1780774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cial media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
        <p:nvSpPr>
          <p:cNvPr id="27" name="Title 1">
            <a:extLst>
              <a:ext uri="{FF2B5EF4-FFF2-40B4-BE49-F238E27FC236}">
                <a16:creationId xmlns:a16="http://schemas.microsoft.com/office/drawing/2014/main" id="{00A3926E-FD4C-D35F-01B9-586B30166A05}"/>
              </a:ext>
            </a:extLst>
          </p:cNvPr>
          <p:cNvSpPr txBox="1">
            <a:spLocks/>
          </p:cNvSpPr>
          <p:nvPr userDrawn="1"/>
        </p:nvSpPr>
        <p:spPr bwMode="auto">
          <a:xfrm>
            <a:off x="327025" y="274637"/>
            <a:ext cx="8496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rgbClr val="008885"/>
                </a:solidFill>
                <a:latin typeface="Arial" charset="0"/>
              </a:defRPr>
            </a:lvl2pPr>
            <a:lvl3pPr algn="l" rtl="0" eaLnBrk="0" fontAlgn="base" hangingPunct="0">
              <a:spcBef>
                <a:spcPct val="0"/>
              </a:spcBef>
              <a:spcAft>
                <a:spcPct val="0"/>
              </a:spcAft>
              <a:defRPr sz="2400" b="1">
                <a:solidFill>
                  <a:srgbClr val="008885"/>
                </a:solidFill>
                <a:latin typeface="Arial" charset="0"/>
              </a:defRPr>
            </a:lvl3pPr>
            <a:lvl4pPr algn="l" rtl="0" eaLnBrk="0" fontAlgn="base" hangingPunct="0">
              <a:spcBef>
                <a:spcPct val="0"/>
              </a:spcBef>
              <a:spcAft>
                <a:spcPct val="0"/>
              </a:spcAft>
              <a:defRPr sz="2400" b="1">
                <a:solidFill>
                  <a:srgbClr val="008885"/>
                </a:solidFill>
                <a:latin typeface="Arial" charset="0"/>
              </a:defRPr>
            </a:lvl4pPr>
            <a:lvl5pPr algn="l" rtl="0" eaLnBrk="0" fontAlgn="base" hangingPunct="0">
              <a:spcBef>
                <a:spcPct val="0"/>
              </a:spcBef>
              <a:spcAft>
                <a:spcPct val="0"/>
              </a:spcAft>
              <a:defRPr sz="2400" b="1">
                <a:solidFill>
                  <a:srgbClr val="008885"/>
                </a:solidFill>
                <a:latin typeface="Arial" charset="0"/>
              </a:defRPr>
            </a:lvl5pPr>
            <a:lvl6pPr marL="342900" algn="l" rtl="0" fontAlgn="base">
              <a:spcBef>
                <a:spcPct val="0"/>
              </a:spcBef>
              <a:spcAft>
                <a:spcPct val="0"/>
              </a:spcAft>
              <a:defRPr sz="2400" b="1">
                <a:solidFill>
                  <a:srgbClr val="008885"/>
                </a:solidFill>
                <a:latin typeface="Arial" charset="0"/>
              </a:defRPr>
            </a:lvl6pPr>
            <a:lvl7pPr marL="685800" algn="l" rtl="0" fontAlgn="base">
              <a:spcBef>
                <a:spcPct val="0"/>
              </a:spcBef>
              <a:spcAft>
                <a:spcPct val="0"/>
              </a:spcAft>
              <a:defRPr sz="2400" b="1">
                <a:solidFill>
                  <a:srgbClr val="008885"/>
                </a:solidFill>
                <a:latin typeface="Arial" charset="0"/>
              </a:defRPr>
            </a:lvl7pPr>
            <a:lvl8pPr marL="1028700" algn="l" rtl="0" fontAlgn="base">
              <a:spcBef>
                <a:spcPct val="0"/>
              </a:spcBef>
              <a:spcAft>
                <a:spcPct val="0"/>
              </a:spcAft>
              <a:defRPr sz="2400" b="1">
                <a:solidFill>
                  <a:srgbClr val="008885"/>
                </a:solidFill>
                <a:latin typeface="Arial" charset="0"/>
              </a:defRPr>
            </a:lvl8pPr>
            <a:lvl9pPr marL="1371600" algn="l" rtl="0" fontAlgn="base">
              <a:spcBef>
                <a:spcPct val="0"/>
              </a:spcBef>
              <a:spcAft>
                <a:spcPct val="0"/>
              </a:spcAft>
              <a:defRPr sz="2400" b="1">
                <a:solidFill>
                  <a:srgbClr val="008885"/>
                </a:solidFill>
                <a:latin typeface="Arial" charset="0"/>
              </a:defRPr>
            </a:lvl9pPr>
          </a:lstStyle>
          <a:p>
            <a:endParaRPr lang="en-AU" kern="0"/>
          </a:p>
        </p:txBody>
      </p:sp>
      <p:grpSp>
        <p:nvGrpSpPr>
          <p:cNvPr id="28" name="Group 27">
            <a:extLst>
              <a:ext uri="{FF2B5EF4-FFF2-40B4-BE49-F238E27FC236}">
                <a16:creationId xmlns:a16="http://schemas.microsoft.com/office/drawing/2014/main" id="{E6466201-60F6-5FA5-DADA-CEA85DBABDFA}"/>
              </a:ext>
            </a:extLst>
          </p:cNvPr>
          <p:cNvGrpSpPr/>
          <p:nvPr userDrawn="1"/>
        </p:nvGrpSpPr>
        <p:grpSpPr>
          <a:xfrm>
            <a:off x="5098342" y="2787774"/>
            <a:ext cx="1946367" cy="1511343"/>
            <a:chOff x="6542776" y="3438000"/>
            <a:chExt cx="1946367" cy="1511343"/>
          </a:xfrm>
        </p:grpSpPr>
        <p:sp>
          <p:nvSpPr>
            <p:cNvPr id="29" name="Instagram - text">
              <a:extLst>
                <a:ext uri="{FF2B5EF4-FFF2-40B4-BE49-F238E27FC236}">
                  <a16:creationId xmlns:a16="http://schemas.microsoft.com/office/drawing/2014/main" id="{40F879E6-EAF2-07BA-D33F-85D44F52A5D8}"/>
                </a:ext>
              </a:extLst>
            </p:cNvPr>
            <p:cNvSpPr/>
            <p:nvPr/>
          </p:nvSpPr>
          <p:spPr>
            <a:xfrm>
              <a:off x="6542776" y="4653979"/>
              <a:ext cx="1946367" cy="261610"/>
            </a:xfrm>
            <a:prstGeom prst="rect">
              <a:avLst/>
            </a:prstGeom>
          </p:spPr>
          <p:txBody>
            <a:bodyPr wrap="none">
              <a:spAutoFit/>
            </a:bodyPr>
            <a:lstStyle/>
            <a:p>
              <a:pPr algn="ctr"/>
              <a:r>
                <a:rPr lang="en-AU" sz="1100" dirty="0"/>
                <a:t>www.instagram.com/myqce/</a:t>
              </a:r>
            </a:p>
          </p:txBody>
        </p:sp>
        <p:sp>
          <p:nvSpPr>
            <p:cNvPr id="30" name="Instagram link">
              <a:hlinkClick r:id="rId2"/>
              <a:extLst>
                <a:ext uri="{FF2B5EF4-FFF2-40B4-BE49-F238E27FC236}">
                  <a16:creationId xmlns:a16="http://schemas.microsoft.com/office/drawing/2014/main" id="{F935B753-AC48-F506-29A8-765B1C06EF85}"/>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31" name="Instagram - logo">
              <a:extLst>
                <a:ext uri="{FF2B5EF4-FFF2-40B4-BE49-F238E27FC236}">
                  <a16:creationId xmlns:a16="http://schemas.microsoft.com/office/drawing/2014/main" id="{8B1529B8-EC62-058D-5BAB-061E1C3C4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459" y="3438000"/>
              <a:ext cx="1143000" cy="1143000"/>
            </a:xfrm>
            <a:prstGeom prst="rect">
              <a:avLst/>
            </a:prstGeom>
          </p:spPr>
        </p:pic>
      </p:grpSp>
      <p:grpSp>
        <p:nvGrpSpPr>
          <p:cNvPr id="32" name="Group 31">
            <a:extLst>
              <a:ext uri="{FF2B5EF4-FFF2-40B4-BE49-F238E27FC236}">
                <a16:creationId xmlns:a16="http://schemas.microsoft.com/office/drawing/2014/main" id="{FA507815-FF4C-68A4-8981-6402BC6D66B4}"/>
              </a:ext>
            </a:extLst>
          </p:cNvPr>
          <p:cNvGrpSpPr/>
          <p:nvPr userDrawn="1"/>
        </p:nvGrpSpPr>
        <p:grpSpPr>
          <a:xfrm>
            <a:off x="1529435" y="2787774"/>
            <a:ext cx="3093612" cy="1647184"/>
            <a:chOff x="3158657" y="3590400"/>
            <a:chExt cx="3093612" cy="1647184"/>
          </a:xfrm>
        </p:grpSpPr>
        <p:sp>
          <p:nvSpPr>
            <p:cNvPr id="33" name="Linkedin - text">
              <a:extLst>
                <a:ext uri="{FF2B5EF4-FFF2-40B4-BE49-F238E27FC236}">
                  <a16:creationId xmlns:a16="http://schemas.microsoft.com/office/drawing/2014/main" id="{E525A70F-A00A-E1AB-F2F5-D528F53938B0}"/>
                </a:ext>
              </a:extLst>
            </p:cNvPr>
            <p:cNvSpPr/>
            <p:nvPr userDrawn="1"/>
          </p:nvSpPr>
          <p:spPr>
            <a:xfrm>
              <a:off x="3158657" y="4806379"/>
              <a:ext cx="3093612" cy="430887"/>
            </a:xfrm>
            <a:prstGeom prst="rect">
              <a:avLst/>
            </a:prstGeom>
          </p:spPr>
          <p:txBody>
            <a:bodyPr wrap="square">
              <a:spAutoFit/>
            </a:bodyPr>
            <a:lstStyle/>
            <a:p>
              <a:pPr algn="ctr"/>
              <a:r>
                <a:rPr lang="en-AU" sz="1100" dirty="0"/>
                <a:t>www.linkedin.com/company/queensland-curriculum-and-assessment-authority</a:t>
              </a:r>
            </a:p>
          </p:txBody>
        </p:sp>
        <p:sp>
          <p:nvSpPr>
            <p:cNvPr id="34" name="Linkedin link">
              <a:hlinkClick r:id="rId4"/>
              <a:extLst>
                <a:ext uri="{FF2B5EF4-FFF2-40B4-BE49-F238E27FC236}">
                  <a16:creationId xmlns:a16="http://schemas.microsoft.com/office/drawing/2014/main" id="{38E54201-2209-8F5B-E629-23B93520028D}"/>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35" name="Linkedin - logo">
              <a:extLst>
                <a:ext uri="{FF2B5EF4-FFF2-40B4-BE49-F238E27FC236}">
                  <a16:creationId xmlns:a16="http://schemas.microsoft.com/office/drawing/2014/main" id="{7C8D618A-FD58-5D8E-0F12-468A51C65F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3963" y="3590400"/>
              <a:ext cx="1143000" cy="1143000"/>
            </a:xfrm>
            <a:prstGeom prst="rect">
              <a:avLst/>
            </a:prstGeom>
          </p:spPr>
        </p:pic>
      </p:grpSp>
      <p:grpSp>
        <p:nvGrpSpPr>
          <p:cNvPr id="36" name="Group 35">
            <a:extLst>
              <a:ext uri="{FF2B5EF4-FFF2-40B4-BE49-F238E27FC236}">
                <a16:creationId xmlns:a16="http://schemas.microsoft.com/office/drawing/2014/main" id="{5EC9EA60-C65E-57A7-15DB-206ADFB81C11}"/>
              </a:ext>
            </a:extLst>
          </p:cNvPr>
          <p:cNvGrpSpPr/>
          <p:nvPr userDrawn="1"/>
        </p:nvGrpSpPr>
        <p:grpSpPr>
          <a:xfrm>
            <a:off x="6402803" y="949948"/>
            <a:ext cx="2332690" cy="1508531"/>
            <a:chOff x="6349614" y="1536978"/>
            <a:chExt cx="2332690" cy="1508531"/>
          </a:xfrm>
        </p:grpSpPr>
        <p:sp>
          <p:nvSpPr>
            <p:cNvPr id="37" name="Youtube - text">
              <a:extLst>
                <a:ext uri="{FF2B5EF4-FFF2-40B4-BE49-F238E27FC236}">
                  <a16:creationId xmlns:a16="http://schemas.microsoft.com/office/drawing/2014/main" id="{7F1D8B5E-566E-1E80-5D34-8025F3DBF51E}"/>
                </a:ext>
              </a:extLst>
            </p:cNvPr>
            <p:cNvSpPr/>
            <p:nvPr/>
          </p:nvSpPr>
          <p:spPr>
            <a:xfrm>
              <a:off x="6349614" y="2757804"/>
              <a:ext cx="2332690" cy="261610"/>
            </a:xfrm>
            <a:prstGeom prst="rect">
              <a:avLst/>
            </a:prstGeom>
          </p:spPr>
          <p:txBody>
            <a:bodyPr wrap="none">
              <a:spAutoFit/>
            </a:bodyPr>
            <a:lstStyle/>
            <a:p>
              <a:pPr algn="ctr"/>
              <a:r>
                <a:rPr lang="en-AU" sz="1100" dirty="0"/>
                <a:t>www.youtube.com/user/TheQCAA</a:t>
              </a:r>
              <a:endParaRPr lang="en-AU" sz="1050" dirty="0"/>
            </a:p>
          </p:txBody>
        </p:sp>
        <p:sp>
          <p:nvSpPr>
            <p:cNvPr id="38" name="Youtube link">
              <a:hlinkClick r:id="rId6"/>
              <a:extLst>
                <a:ext uri="{FF2B5EF4-FFF2-40B4-BE49-F238E27FC236}">
                  <a16:creationId xmlns:a16="http://schemas.microsoft.com/office/drawing/2014/main" id="{4843C97A-2E70-1139-D877-057E30105C40}"/>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39" name="Youtube - logo">
              <a:extLst>
                <a:ext uri="{FF2B5EF4-FFF2-40B4-BE49-F238E27FC236}">
                  <a16:creationId xmlns:a16="http://schemas.microsoft.com/office/drawing/2014/main" id="{4D13DEF0-3915-8F7A-BCF2-ABDA2F5BE5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4459" y="1536978"/>
              <a:ext cx="1143000" cy="1143000"/>
            </a:xfrm>
            <a:prstGeom prst="rect">
              <a:avLst/>
            </a:prstGeom>
          </p:spPr>
        </p:pic>
      </p:grpSp>
      <p:grpSp>
        <p:nvGrpSpPr>
          <p:cNvPr id="44" name="Group 43">
            <a:extLst>
              <a:ext uri="{FF2B5EF4-FFF2-40B4-BE49-F238E27FC236}">
                <a16:creationId xmlns:a16="http://schemas.microsoft.com/office/drawing/2014/main" id="{E46C99DC-7D8E-45DC-DE1B-1B3A3B0C6523}"/>
              </a:ext>
            </a:extLst>
          </p:cNvPr>
          <p:cNvGrpSpPr/>
          <p:nvPr userDrawn="1"/>
        </p:nvGrpSpPr>
        <p:grpSpPr>
          <a:xfrm>
            <a:off x="356590" y="944410"/>
            <a:ext cx="2449710" cy="1514069"/>
            <a:chOff x="395536" y="1531440"/>
            <a:chExt cx="2449710" cy="1514069"/>
          </a:xfrm>
        </p:grpSpPr>
        <p:sp>
          <p:nvSpPr>
            <p:cNvPr id="45" name="Facebook - text">
              <a:extLst>
                <a:ext uri="{FF2B5EF4-FFF2-40B4-BE49-F238E27FC236}">
                  <a16:creationId xmlns:a16="http://schemas.microsoft.com/office/drawing/2014/main" id="{C7B53D6F-A4BD-F44E-A34D-EC220C5AE3A3}"/>
                </a:ext>
              </a:extLst>
            </p:cNvPr>
            <p:cNvSpPr/>
            <p:nvPr/>
          </p:nvSpPr>
          <p:spPr>
            <a:xfrm>
              <a:off x="395536" y="2757804"/>
              <a:ext cx="2449710" cy="261610"/>
            </a:xfrm>
            <a:prstGeom prst="rect">
              <a:avLst/>
            </a:prstGeom>
          </p:spPr>
          <p:txBody>
            <a:bodyPr wrap="none">
              <a:spAutoFit/>
            </a:bodyPr>
            <a:lstStyle/>
            <a:p>
              <a:pPr algn="ctr"/>
              <a:r>
                <a:rPr lang="en-AU" sz="1100" dirty="0"/>
                <a:t>www.facebook.com/qcaa.qld.edu.au</a:t>
              </a:r>
            </a:p>
          </p:txBody>
        </p:sp>
        <p:sp>
          <p:nvSpPr>
            <p:cNvPr id="46" name="Facebook link">
              <a:hlinkClick r:id="rId8"/>
              <a:extLst>
                <a:ext uri="{FF2B5EF4-FFF2-40B4-BE49-F238E27FC236}">
                  <a16:creationId xmlns:a16="http://schemas.microsoft.com/office/drawing/2014/main" id="{24A22C6B-6C7E-2C23-0FE5-67F4BDEB09D0}"/>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47"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060EA2A7-DDAB-96E8-4F99-E1753BD28BF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E50A4282-EC7F-13E3-19A8-397B80B72441}"/>
              </a:ext>
            </a:extLst>
          </p:cNvPr>
          <p:cNvGrpSpPr/>
          <p:nvPr userDrawn="1"/>
        </p:nvGrpSpPr>
        <p:grpSpPr>
          <a:xfrm>
            <a:off x="3766942" y="949948"/>
            <a:ext cx="1617751" cy="1508531"/>
            <a:chOff x="3824580" y="1536978"/>
            <a:chExt cx="1617751" cy="1508531"/>
          </a:xfrm>
        </p:grpSpPr>
        <p:sp>
          <p:nvSpPr>
            <p:cNvPr id="4" name="Twitter - text">
              <a:extLst>
                <a:ext uri="{FF2B5EF4-FFF2-40B4-BE49-F238E27FC236}">
                  <a16:creationId xmlns:a16="http://schemas.microsoft.com/office/drawing/2014/main" id="{9A288FE8-EBD7-EB5D-A63E-89BE4F8E4128}"/>
                </a:ext>
              </a:extLst>
            </p:cNvPr>
            <p:cNvSpPr/>
            <p:nvPr/>
          </p:nvSpPr>
          <p:spPr>
            <a:xfrm>
              <a:off x="3824580" y="2757804"/>
              <a:ext cx="1617751" cy="261610"/>
            </a:xfrm>
            <a:prstGeom prst="rect">
              <a:avLst/>
            </a:prstGeom>
          </p:spPr>
          <p:txBody>
            <a:bodyPr wrap="none">
              <a:spAutoFit/>
            </a:bodyPr>
            <a:lstStyle/>
            <a:p>
              <a:pPr algn="ctr"/>
              <a:r>
                <a:rPr lang="en-AU" sz="1100"/>
                <a:t>twitter.com/</a:t>
              </a:r>
              <a:r>
                <a:rPr lang="en-AU" sz="1100" err="1"/>
                <a:t>QCAA_edu</a:t>
              </a:r>
              <a:endParaRPr lang="en-AU" sz="1050"/>
            </a:p>
          </p:txBody>
        </p:sp>
        <p:sp>
          <p:nvSpPr>
            <p:cNvPr id="5" name="Twitter link">
              <a:hlinkClick r:id="rId10"/>
              <a:extLst>
                <a:ext uri="{FF2B5EF4-FFF2-40B4-BE49-F238E27FC236}">
                  <a16:creationId xmlns:a16="http://schemas.microsoft.com/office/drawing/2014/main" id="{33CFAA2E-C9D4-A30B-30EF-0775AB6A7386}"/>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6" name="Twitter - logo">
              <a:extLst>
                <a:ext uri="{FF2B5EF4-FFF2-40B4-BE49-F238E27FC236}">
                  <a16:creationId xmlns:a16="http://schemas.microsoft.com/office/drawing/2014/main" id="{B9D0E154-D918-074A-3945-A268FF77975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4061955" y="1536978"/>
              <a:ext cx="1143000" cy="1143000"/>
            </a:xfrm>
            <a:prstGeom prst="rect">
              <a:avLst/>
            </a:prstGeom>
          </p:spPr>
        </p:pic>
      </p:grpSp>
    </p:spTree>
    <p:extLst>
      <p:ext uri="{BB962C8B-B14F-4D97-AF65-F5344CB8AC3E}">
        <p14:creationId xmlns:p14="http://schemas.microsoft.com/office/powerpoint/2010/main" val="42352823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qcaa.qld.edu.au/copyright"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6.png"/><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00" y="2573100"/>
            <a:ext cx="8596800" cy="1296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p:ph type="body" idx="1"/>
          </p:nvPr>
        </p:nvSpPr>
        <p:spPr>
          <a:xfrm>
            <a:off x="223200" y="3853587"/>
            <a:ext cx="8596800" cy="702000"/>
          </a:xfrm>
          <a:prstGeom prst="rect">
            <a:avLst/>
          </a:prstGeom>
        </p:spPr>
        <p:txBody>
          <a:bodyPr vert="horz" lIns="91440" tIns="45720" rIns="91440" bIns="45720" rtlCol="0">
            <a:normAutofit/>
          </a:bodyPr>
          <a:lstStyle/>
          <a:p>
            <a:pPr lvl="0"/>
            <a:r>
              <a:rPr lang="en-US"/>
              <a:t>Click to edit Master text styles</a:t>
            </a:r>
            <a:endParaRPr lang="en-AU"/>
          </a:p>
        </p:txBody>
      </p:sp>
      <p:grpSp>
        <p:nvGrpSpPr>
          <p:cNvPr id="8" name="Group 7">
            <a:extLst>
              <a:ext uri="{FF2B5EF4-FFF2-40B4-BE49-F238E27FC236}">
                <a16:creationId xmlns:a16="http://schemas.microsoft.com/office/drawing/2014/main" id="{CD777D09-814E-4E09-B605-CD1BCCF67046}"/>
              </a:ext>
            </a:extLst>
          </p:cNvPr>
          <p:cNvGrpSpPr/>
          <p:nvPr userDrawn="1"/>
        </p:nvGrpSpPr>
        <p:grpSpPr>
          <a:xfrm>
            <a:off x="306000" y="4662000"/>
            <a:ext cx="8504712" cy="267731"/>
            <a:chOff x="306000" y="4662000"/>
            <a:chExt cx="8504712" cy="267731"/>
          </a:xfrm>
        </p:grpSpPr>
        <p:pic>
          <p:nvPicPr>
            <p:cNvPr id="10" name="Picture 9">
              <a:extLst>
                <a:ext uri="{FF2B5EF4-FFF2-40B4-BE49-F238E27FC236}">
                  <a16:creationId xmlns:a16="http://schemas.microsoft.com/office/drawing/2014/main" id="{596FC90D-F683-413A-8BCC-4B95E46565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06000" y="4662000"/>
              <a:ext cx="2520000" cy="249463"/>
            </a:xfrm>
            <a:prstGeom prst="rect">
              <a:avLst/>
            </a:prstGeom>
          </p:spPr>
        </p:pic>
        <p:pic>
          <p:nvPicPr>
            <p:cNvPr id="11" name="Picture 10">
              <a:extLst>
                <a:ext uri="{FF2B5EF4-FFF2-40B4-BE49-F238E27FC236}">
                  <a16:creationId xmlns:a16="http://schemas.microsoft.com/office/drawing/2014/main" id="{2E8132E9-2601-4582-B0B6-628622774EE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005105" y="4783330"/>
              <a:ext cx="1805607" cy="146401"/>
            </a:xfrm>
            <a:prstGeom prst="rect">
              <a:avLst/>
            </a:prstGeom>
          </p:spPr>
        </p:pic>
      </p:grpSp>
      <p:pic>
        <p:nvPicPr>
          <p:cNvPr id="12" name="Picture 11">
            <a:hlinkClick r:id="rId5"/>
            <a:extLst>
              <a:ext uri="{FF2B5EF4-FFF2-40B4-BE49-F238E27FC236}">
                <a16:creationId xmlns:a16="http://schemas.microsoft.com/office/drawing/2014/main" id="{849DF473-659C-4AA4-9D6B-28AB7FE3BA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70000" y="4449600"/>
            <a:ext cx="468631" cy="224029"/>
          </a:xfrm>
          <a:prstGeom prst="rect">
            <a:avLst/>
          </a:prstGeom>
        </p:spPr>
      </p:pic>
    </p:spTree>
    <p:extLst>
      <p:ext uri="{BB962C8B-B14F-4D97-AF65-F5344CB8AC3E}">
        <p14:creationId xmlns:p14="http://schemas.microsoft.com/office/powerpoint/2010/main" val="976081414"/>
      </p:ext>
    </p:extLst>
  </p:cSld>
  <p:clrMap bg1="lt1" tx1="dk1" bg2="lt2" tx2="dk2" accent1="accent1" accent2="accent2" accent3="accent3" accent4="accent4" accent5="accent5" accent6="accent6" hlink="hlink" folHlink="folHlink"/>
  <p:sldLayoutIdLst>
    <p:sldLayoutId id="2147484150" r:id="rId1"/>
  </p:sldLayoutIdLst>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0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orient="horz" pos="3091" userDrawn="1">
          <p15:clr>
            <a:srgbClr val="F26B43"/>
          </p15:clr>
        </p15:guide>
        <p15:guide id="3" pos="204" userDrawn="1">
          <p15:clr>
            <a:srgbClr val="F26B43"/>
          </p15:clr>
        </p15:guide>
        <p15:guide id="4" pos="5556" userDrawn="1">
          <p15:clr>
            <a:srgbClr val="F26B43"/>
          </p15:clr>
        </p15:guide>
        <p15:guide id="5" orient="horz" pos="2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a:extLst>
              <a:ext uri="{FF2B5EF4-FFF2-40B4-BE49-F238E27FC236}">
                <a16:creationId xmlns:a16="http://schemas.microsoft.com/office/drawing/2014/main" id="{B6AE20D5-57EF-4343-90E3-2507E9FB50A8}"/>
              </a:ext>
            </a:extLst>
          </p:cNvPr>
          <p:cNvGrpSpPr/>
          <p:nvPr userDrawn="1"/>
        </p:nvGrpSpPr>
        <p:grpSpPr>
          <a:xfrm>
            <a:off x="306000" y="4662000"/>
            <a:ext cx="8504712" cy="267731"/>
            <a:chOff x="306000" y="4662000"/>
            <a:chExt cx="8504712" cy="267731"/>
          </a:xfrm>
        </p:grpSpPr>
        <p:pic>
          <p:nvPicPr>
            <p:cNvPr id="6" name="Picture 5">
              <a:extLst>
                <a:ext uri="{FF2B5EF4-FFF2-40B4-BE49-F238E27FC236}">
                  <a16:creationId xmlns:a16="http://schemas.microsoft.com/office/drawing/2014/main" id="{4EB83342-63B2-4AF4-A778-AD9F7651A8A9}"/>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306000" y="4662000"/>
              <a:ext cx="2520000" cy="249463"/>
            </a:xfrm>
            <a:prstGeom prst="rect">
              <a:avLst/>
            </a:prstGeom>
          </p:spPr>
        </p:pic>
        <p:pic>
          <p:nvPicPr>
            <p:cNvPr id="9" name="Picture 8">
              <a:extLst>
                <a:ext uri="{FF2B5EF4-FFF2-40B4-BE49-F238E27FC236}">
                  <a16:creationId xmlns:a16="http://schemas.microsoft.com/office/drawing/2014/main" id="{AC60AFCA-E5BF-4ECF-B8B6-FC90E330F55A}"/>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7005105" y="4783330"/>
              <a:ext cx="1805607" cy="146401"/>
            </a:xfrm>
            <a:prstGeom prst="rect">
              <a:avLst/>
            </a:prstGeom>
          </p:spPr>
        </p:pic>
      </p:grpSp>
      <p:pic>
        <p:nvPicPr>
          <p:cNvPr id="5" name="Picture 4" descr="Sticker of ACiQv9.0">
            <a:extLst>
              <a:ext uri="{FF2B5EF4-FFF2-40B4-BE49-F238E27FC236}">
                <a16:creationId xmlns:a16="http://schemas.microsoft.com/office/drawing/2014/main" id="{39461A87-D8AB-40F9-E759-2BE560C6482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237995" y="72000"/>
            <a:ext cx="864000" cy="201312"/>
          </a:xfrm>
          <a:prstGeom prst="rect">
            <a:avLst/>
          </a:prstGeom>
        </p:spPr>
      </p:pic>
    </p:spTree>
    <p:extLst>
      <p:ext uri="{BB962C8B-B14F-4D97-AF65-F5344CB8AC3E}">
        <p14:creationId xmlns:p14="http://schemas.microsoft.com/office/powerpoint/2010/main" val="272705795"/>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52" r:id="rId3"/>
    <p:sldLayoutId id="2147484253" r:id="rId4"/>
    <p:sldLayoutId id="2147484257" r:id="rId5"/>
    <p:sldLayoutId id="2147484258" r:id="rId6"/>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p15:clr>
            <a:srgbClr val="F26B43"/>
          </p15:clr>
        </p15:guide>
        <p15:guide id="2" pos="2880">
          <p15:clr>
            <a:srgbClr val="F26B43"/>
          </p15:clr>
        </p15:guide>
        <p15:guide id="3" pos="204">
          <p15:clr>
            <a:srgbClr val="F26B43"/>
          </p15:clr>
        </p15:guide>
        <p15:guide id="4" pos="5559">
          <p15:clr>
            <a:srgbClr val="F26B43"/>
          </p15:clr>
        </p15:guide>
        <p15:guide id="5" orient="horz" pos="3091">
          <p15:clr>
            <a:srgbClr val="F26B43"/>
          </p15:clr>
        </p15:guide>
        <p15:guide id="6" orient="horz" pos="1620">
          <p15:clr>
            <a:srgbClr val="F26B43"/>
          </p15:clr>
        </p15:guide>
        <p15:guide id="7" orient="horz" pos="486">
          <p15:clr>
            <a:srgbClr val="F26B43"/>
          </p15:clr>
        </p15:guide>
        <p15:guide id="8" orient="horz" pos="2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cherneesutton.com.au/"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www.australiancurriculum.edu.au/copyright-and-terms-of-use" TargetMode="External"/><Relationship Id="rId5" Type="http://schemas.openxmlformats.org/officeDocument/2006/relationships/hyperlink" Target="https://www.australiancurriculum.edu.au/" TargetMode="External"/><Relationship Id="rId4" Type="http://schemas.openxmlformats.org/officeDocument/2006/relationships/hyperlink" Target="https://creativecommons.org/licenses/by/4.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www.qcaa.qld.edu.au/copyright"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A951169-0B29-1DB4-FC12-C9B34AE8F612}"/>
              </a:ext>
            </a:extLst>
          </p:cNvPr>
          <p:cNvSpPr>
            <a:spLocks noGrp="1"/>
          </p:cNvSpPr>
          <p:nvPr>
            <p:ph type="ctrTitle"/>
          </p:nvPr>
        </p:nvSpPr>
        <p:spPr>
          <a:xfrm>
            <a:off x="216371" y="2878231"/>
            <a:ext cx="8603779" cy="1296256"/>
          </a:xfrm>
        </p:spPr>
        <p:txBody>
          <a:bodyPr anchor="b">
            <a:normAutofit/>
          </a:bodyPr>
          <a:lstStyle/>
          <a:p>
            <a:r>
              <a:rPr lang="en-AU" dirty="0">
                <a:effectLst/>
                <a:latin typeface="Arial" panose="020B0604020202020204" pitchFamily="34" charset="0"/>
                <a:ea typeface="Arial" panose="020B0604020202020204" pitchFamily="34" charset="0"/>
              </a:rPr>
              <a:t>Planning quality programs for learners in the middle years</a:t>
            </a:r>
            <a:endParaRPr lang="en-US" dirty="0"/>
          </a:p>
        </p:txBody>
      </p:sp>
      <p:sp>
        <p:nvSpPr>
          <p:cNvPr id="18" name="Subtitle 2">
            <a:extLst>
              <a:ext uri="{FF2B5EF4-FFF2-40B4-BE49-F238E27FC236}">
                <a16:creationId xmlns:a16="http://schemas.microsoft.com/office/drawing/2014/main" id="{B372D5C8-ACCB-B9F0-73A0-56079C3D7205}"/>
              </a:ext>
            </a:extLst>
          </p:cNvPr>
          <p:cNvSpPr>
            <a:spLocks noGrp="1"/>
          </p:cNvSpPr>
          <p:nvPr>
            <p:ph type="subTitle" idx="1"/>
          </p:nvPr>
        </p:nvSpPr>
        <p:spPr>
          <a:xfrm>
            <a:off x="223589" y="4159381"/>
            <a:ext cx="8596561" cy="701967"/>
          </a:xfrm>
        </p:spPr>
        <p:txBody>
          <a:bodyPr>
            <a:normAutofit/>
          </a:bodyPr>
          <a:lstStyle/>
          <a:p>
            <a:r>
              <a:rPr lang="en-US" sz="1800" dirty="0"/>
              <a:t>Years 7–10 Australian Curriculum v9.0: Civics and Citizenship</a:t>
            </a:r>
          </a:p>
        </p:txBody>
      </p:sp>
      <p:sp>
        <p:nvSpPr>
          <p:cNvPr id="23" name="Vertical Text Placeholder 3">
            <a:extLst>
              <a:ext uri="{FF2B5EF4-FFF2-40B4-BE49-F238E27FC236}">
                <a16:creationId xmlns:a16="http://schemas.microsoft.com/office/drawing/2014/main" id="{DE9CFD40-7221-3000-6F86-2E5927970788}"/>
              </a:ext>
            </a:extLst>
          </p:cNvPr>
          <p:cNvSpPr>
            <a:spLocks noGrp="1"/>
          </p:cNvSpPr>
          <p:nvPr>
            <p:ph type="body" orient="vert" sz="quarter" idx="10"/>
          </p:nvPr>
        </p:nvSpPr>
        <p:spPr>
          <a:xfrm rot="10800000">
            <a:off x="8705030" y="3734138"/>
            <a:ext cx="115119" cy="618004"/>
          </a:xfrm>
        </p:spPr>
        <p:txBody>
          <a:bodyPr/>
          <a:lstStyle/>
          <a:p>
            <a:r>
              <a:rPr lang="en-US" dirty="0"/>
              <a:t>241009</a:t>
            </a:r>
          </a:p>
        </p:txBody>
      </p:sp>
    </p:spTree>
    <p:extLst>
      <p:ext uri="{BB962C8B-B14F-4D97-AF65-F5344CB8AC3E}">
        <p14:creationId xmlns:p14="http://schemas.microsoft.com/office/powerpoint/2010/main" val="3031367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DFCE-CB8E-4219-B57A-824BC45D467A}"/>
              </a:ext>
            </a:extLst>
          </p:cNvPr>
          <p:cNvSpPr>
            <a:spLocks noGrp="1"/>
          </p:cNvSpPr>
          <p:nvPr>
            <p:ph type="title"/>
          </p:nvPr>
        </p:nvSpPr>
        <p:spPr/>
        <p:txBody>
          <a:bodyPr/>
          <a:lstStyle/>
          <a:p>
            <a:r>
              <a:rPr lang="en-AU" dirty="0"/>
              <a:t>Assessment plan</a:t>
            </a:r>
          </a:p>
        </p:txBody>
      </p:sp>
      <p:pic>
        <p:nvPicPr>
          <p:cNvPr id="9" name="Picture 8">
            <a:extLst>
              <a:ext uri="{FF2B5EF4-FFF2-40B4-BE49-F238E27FC236}">
                <a16:creationId xmlns:a16="http://schemas.microsoft.com/office/drawing/2014/main" id="{703311E0-5E4B-4F8F-86F0-7D3276FBD4FE}"/>
              </a:ext>
            </a:extLst>
          </p:cNvPr>
          <p:cNvPicPr>
            <a:picLocks noChangeAspect="1"/>
          </p:cNvPicPr>
          <p:nvPr/>
        </p:nvPicPr>
        <p:blipFill>
          <a:blip r:embed="rId3"/>
          <a:stretch>
            <a:fillRect/>
          </a:stretch>
        </p:blipFill>
        <p:spPr>
          <a:xfrm>
            <a:off x="335898" y="779939"/>
            <a:ext cx="6658356" cy="3708000"/>
          </a:xfrm>
          <a:prstGeom prst="rect">
            <a:avLst/>
          </a:prstGeom>
        </p:spPr>
      </p:pic>
      <p:sp>
        <p:nvSpPr>
          <p:cNvPr id="16" name="Rectangle 15">
            <a:extLst>
              <a:ext uri="{FF2B5EF4-FFF2-40B4-BE49-F238E27FC236}">
                <a16:creationId xmlns:a16="http://schemas.microsoft.com/office/drawing/2014/main" id="{2500D229-FF36-4B10-ABB6-8179B7FE461F}"/>
              </a:ext>
            </a:extLst>
          </p:cNvPr>
          <p:cNvSpPr/>
          <p:nvPr/>
        </p:nvSpPr>
        <p:spPr>
          <a:xfrm>
            <a:off x="494750" y="3937216"/>
            <a:ext cx="4305850" cy="299771"/>
          </a:xfrm>
          <a:prstGeom prst="rect">
            <a:avLst/>
          </a:prstGeom>
          <a:solidFill>
            <a:schemeClr val="accent4">
              <a:alpha val="40000"/>
            </a:schemeClr>
          </a:solidFill>
          <a:ln>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A293D985-AFE9-4338-9F07-156A2B2F40FD}"/>
              </a:ext>
            </a:extLst>
          </p:cNvPr>
          <p:cNvSpPr/>
          <p:nvPr/>
        </p:nvSpPr>
        <p:spPr>
          <a:xfrm>
            <a:off x="494750" y="3637445"/>
            <a:ext cx="5801275" cy="299771"/>
          </a:xfrm>
          <a:prstGeom prst="rect">
            <a:avLst/>
          </a:prstGeom>
          <a:solidFill>
            <a:schemeClr val="accent5">
              <a:lumMod val="60000"/>
              <a:lumOff val="40000"/>
              <a:alpha val="40000"/>
            </a:schemeClr>
          </a:solidFill>
          <a:ln>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DCE0FFE2-664B-4FE3-8793-163C28DCAF36}"/>
              </a:ext>
            </a:extLst>
          </p:cNvPr>
          <p:cNvSpPr/>
          <p:nvPr/>
        </p:nvSpPr>
        <p:spPr>
          <a:xfrm>
            <a:off x="6076949" y="2060047"/>
            <a:ext cx="863941" cy="299771"/>
          </a:xfrm>
          <a:prstGeom prst="rect">
            <a:avLst/>
          </a:prstGeom>
          <a:solidFill>
            <a:schemeClr val="accent5">
              <a:lumMod val="60000"/>
              <a:lumOff val="40000"/>
              <a:alpha val="40000"/>
            </a:schemeClr>
          </a:solidFill>
          <a:ln>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7AC22B20-DD1A-4567-B4A3-77DAEF00B118}"/>
              </a:ext>
            </a:extLst>
          </p:cNvPr>
          <p:cNvSpPr/>
          <p:nvPr/>
        </p:nvSpPr>
        <p:spPr>
          <a:xfrm>
            <a:off x="530738" y="2305593"/>
            <a:ext cx="1188000" cy="299771"/>
          </a:xfrm>
          <a:prstGeom prst="rect">
            <a:avLst/>
          </a:prstGeom>
          <a:solidFill>
            <a:schemeClr val="accent5">
              <a:lumMod val="60000"/>
              <a:lumOff val="40000"/>
              <a:alpha val="40000"/>
            </a:schemeClr>
          </a:solidFill>
          <a:ln>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A2D9C0DF-EA4C-4583-8B8F-F5DB9D77D525}"/>
              </a:ext>
            </a:extLst>
          </p:cNvPr>
          <p:cNvSpPr/>
          <p:nvPr/>
        </p:nvSpPr>
        <p:spPr>
          <a:xfrm>
            <a:off x="4299657" y="2060047"/>
            <a:ext cx="1507358" cy="299771"/>
          </a:xfrm>
          <a:prstGeom prst="rect">
            <a:avLst/>
          </a:prstGeom>
          <a:solidFill>
            <a:schemeClr val="accent4">
              <a:alpha val="40000"/>
            </a:schemeClr>
          </a:solidFill>
          <a:ln>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grpSp>
        <p:nvGrpSpPr>
          <p:cNvPr id="3" name="Group 2">
            <a:extLst>
              <a:ext uri="{FF2B5EF4-FFF2-40B4-BE49-F238E27FC236}">
                <a16:creationId xmlns:a16="http://schemas.microsoft.com/office/drawing/2014/main" id="{6CB28A20-BC2F-43C7-95FE-2B3BF791BD39}"/>
              </a:ext>
            </a:extLst>
          </p:cNvPr>
          <p:cNvGrpSpPr/>
          <p:nvPr/>
        </p:nvGrpSpPr>
        <p:grpSpPr>
          <a:xfrm>
            <a:off x="7290283" y="800396"/>
            <a:ext cx="1532742" cy="1077476"/>
            <a:chOff x="816682" y="1812425"/>
            <a:chExt cx="2205700" cy="1550547"/>
          </a:xfrm>
        </p:grpSpPr>
        <p:sp>
          <p:nvSpPr>
            <p:cNvPr id="4" name="Rectangle: Rounded Corners 3">
              <a:extLst>
                <a:ext uri="{FF2B5EF4-FFF2-40B4-BE49-F238E27FC236}">
                  <a16:creationId xmlns:a16="http://schemas.microsoft.com/office/drawing/2014/main" id="{B0F7F40F-FE51-3E22-DE87-3A2F0883B7B1}"/>
                </a:ext>
              </a:extLst>
            </p:cNvPr>
            <p:cNvSpPr/>
            <p:nvPr/>
          </p:nvSpPr>
          <p:spPr>
            <a:xfrm>
              <a:off x="816682" y="2642972"/>
              <a:ext cx="2205700" cy="720000"/>
            </a:xfrm>
            <a:prstGeom prst="roundRect">
              <a:avLst/>
            </a:prstGeom>
            <a:solidFill>
              <a:schemeClr val="accent5">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AU" sz="1000" dirty="0">
                  <a:solidFill>
                    <a:schemeClr val="tx1"/>
                  </a:solidFill>
                  <a:latin typeface="Arial" panose="020B0604020202020204" pitchFamily="34" charset="0"/>
                  <a:cs typeface="Arial" panose="020B0604020202020204" pitchFamily="34" charset="0"/>
                </a:rPr>
                <a:t>Citizenship, diversity and identity</a:t>
              </a:r>
            </a:p>
          </p:txBody>
        </p:sp>
        <p:sp>
          <p:nvSpPr>
            <p:cNvPr id="5" name="Rectangle: Rounded Corners 4">
              <a:extLst>
                <a:ext uri="{FF2B5EF4-FFF2-40B4-BE49-F238E27FC236}">
                  <a16:creationId xmlns:a16="http://schemas.microsoft.com/office/drawing/2014/main" id="{984CB27A-5B88-11DC-8382-EFE3E7C0FBE3}"/>
                </a:ext>
              </a:extLst>
            </p:cNvPr>
            <p:cNvSpPr/>
            <p:nvPr/>
          </p:nvSpPr>
          <p:spPr>
            <a:xfrm>
              <a:off x="816682" y="1812425"/>
              <a:ext cx="2205700" cy="720000"/>
            </a:xfrm>
            <a:prstGeom prst="roundRect">
              <a:avLst/>
            </a:prstGeom>
            <a:solidFill>
              <a:srgbClr val="99CC3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AU" sz="1000" dirty="0">
                  <a:solidFill>
                    <a:schemeClr val="tx1"/>
                  </a:solidFill>
                  <a:latin typeface="Arial" panose="020B0604020202020204" pitchFamily="34" charset="0"/>
                  <a:cs typeface="Arial" panose="020B0604020202020204" pitchFamily="34" charset="0"/>
                </a:rPr>
                <a:t>Laws and citizens</a:t>
              </a:r>
            </a:p>
          </p:txBody>
        </p:sp>
        <p:sp>
          <p:nvSpPr>
            <p:cNvPr id="6" name="Arrow: Up-Down 5">
              <a:extLst>
                <a:ext uri="{FF2B5EF4-FFF2-40B4-BE49-F238E27FC236}">
                  <a16:creationId xmlns:a16="http://schemas.microsoft.com/office/drawing/2014/main" id="{F3894C44-0FD3-CC81-E2D2-92650B5C0BA7}"/>
                </a:ext>
              </a:extLst>
            </p:cNvPr>
            <p:cNvSpPr/>
            <p:nvPr/>
          </p:nvSpPr>
          <p:spPr>
            <a:xfrm>
              <a:off x="1744441" y="2364581"/>
              <a:ext cx="337197" cy="451644"/>
            </a:xfrm>
            <a:prstGeom prst="upDownArrow">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78821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49A3-D202-10FC-2893-1EAD47878195}"/>
              </a:ext>
            </a:extLst>
          </p:cNvPr>
          <p:cNvSpPr>
            <a:spLocks noGrp="1"/>
          </p:cNvSpPr>
          <p:nvPr>
            <p:ph type="title"/>
          </p:nvPr>
        </p:nvSpPr>
        <p:spPr/>
        <p:txBody>
          <a:bodyPr/>
          <a:lstStyle/>
          <a:p>
            <a:r>
              <a:rPr lang="en-US" dirty="0"/>
              <a:t>Achievement standard aligned to content descriptions</a:t>
            </a:r>
            <a:endParaRPr lang="en-AU" dirty="0"/>
          </a:p>
        </p:txBody>
      </p:sp>
      <p:sp>
        <p:nvSpPr>
          <p:cNvPr id="3" name="Content Placeholder 2">
            <a:extLst>
              <a:ext uri="{FF2B5EF4-FFF2-40B4-BE49-F238E27FC236}">
                <a16:creationId xmlns:a16="http://schemas.microsoft.com/office/drawing/2014/main" id="{61778BAB-C934-9774-61D1-75A1A7EB7B21}"/>
              </a:ext>
            </a:extLst>
          </p:cNvPr>
          <p:cNvSpPr>
            <a:spLocks noGrp="1"/>
          </p:cNvSpPr>
          <p:nvPr>
            <p:ph idx="1"/>
          </p:nvPr>
        </p:nvSpPr>
        <p:spPr>
          <a:xfrm>
            <a:off x="327025" y="634637"/>
            <a:ext cx="8496000" cy="3708000"/>
          </a:xfrm>
        </p:spPr>
        <p:txBody>
          <a:bodyPr>
            <a:normAutofit/>
          </a:bodyPr>
          <a:lstStyle/>
          <a:p>
            <a:r>
              <a:rPr lang="en-US" dirty="0"/>
              <a:t>Available for each year level.</a:t>
            </a:r>
          </a:p>
        </p:txBody>
      </p:sp>
      <p:pic>
        <p:nvPicPr>
          <p:cNvPr id="11" name="Picture 10">
            <a:extLst>
              <a:ext uri="{FF2B5EF4-FFF2-40B4-BE49-F238E27FC236}">
                <a16:creationId xmlns:a16="http://schemas.microsoft.com/office/drawing/2014/main" id="{9044EB48-8C01-D5EE-8CE5-D1D94A447750}"/>
              </a:ext>
            </a:extLst>
          </p:cNvPr>
          <p:cNvPicPr>
            <a:picLocks noChangeAspect="1"/>
          </p:cNvPicPr>
          <p:nvPr/>
        </p:nvPicPr>
        <p:blipFill>
          <a:blip r:embed="rId3"/>
          <a:stretch>
            <a:fillRect/>
          </a:stretch>
        </p:blipFill>
        <p:spPr>
          <a:xfrm>
            <a:off x="1085858" y="1095541"/>
            <a:ext cx="2390273" cy="33789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9" name="Picture 8">
            <a:extLst>
              <a:ext uri="{FF2B5EF4-FFF2-40B4-BE49-F238E27FC236}">
                <a16:creationId xmlns:a16="http://schemas.microsoft.com/office/drawing/2014/main" id="{BCC9104F-AE02-C140-461D-0F39EFBEB598}"/>
              </a:ext>
            </a:extLst>
          </p:cNvPr>
          <p:cNvPicPr>
            <a:picLocks noChangeAspect="1"/>
          </p:cNvPicPr>
          <p:nvPr/>
        </p:nvPicPr>
        <p:blipFill>
          <a:blip r:embed="rId4"/>
          <a:stretch>
            <a:fillRect/>
          </a:stretch>
        </p:blipFill>
        <p:spPr>
          <a:xfrm>
            <a:off x="2620091" y="1095538"/>
            <a:ext cx="2393935" cy="33789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7" name="Picture 6">
            <a:extLst>
              <a:ext uri="{FF2B5EF4-FFF2-40B4-BE49-F238E27FC236}">
                <a16:creationId xmlns:a16="http://schemas.microsoft.com/office/drawing/2014/main" id="{CFB09546-D1E1-AAF7-04AB-3239D34889DB}"/>
              </a:ext>
            </a:extLst>
          </p:cNvPr>
          <p:cNvPicPr>
            <a:picLocks noChangeAspect="1"/>
          </p:cNvPicPr>
          <p:nvPr/>
        </p:nvPicPr>
        <p:blipFill>
          <a:blip r:embed="rId5"/>
          <a:stretch>
            <a:fillRect/>
          </a:stretch>
        </p:blipFill>
        <p:spPr>
          <a:xfrm>
            <a:off x="4136760" y="1095538"/>
            <a:ext cx="2398812" cy="3392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5" name="Picture 4">
            <a:extLst>
              <a:ext uri="{FF2B5EF4-FFF2-40B4-BE49-F238E27FC236}">
                <a16:creationId xmlns:a16="http://schemas.microsoft.com/office/drawing/2014/main" id="{B90812B8-9FE8-A540-E98C-49FCCEC02678}"/>
              </a:ext>
            </a:extLst>
          </p:cNvPr>
          <p:cNvPicPr>
            <a:picLocks noChangeAspect="1"/>
          </p:cNvPicPr>
          <p:nvPr/>
        </p:nvPicPr>
        <p:blipFill>
          <a:blip r:embed="rId6"/>
          <a:stretch>
            <a:fillRect/>
          </a:stretch>
        </p:blipFill>
        <p:spPr>
          <a:xfrm>
            <a:off x="5642429" y="1084617"/>
            <a:ext cx="2409812" cy="34032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4" name="Picture 3" descr="A close-up of a logo&#10;&#10;Description automatically generated">
            <a:extLst>
              <a:ext uri="{FF2B5EF4-FFF2-40B4-BE49-F238E27FC236}">
                <a16:creationId xmlns:a16="http://schemas.microsoft.com/office/drawing/2014/main" id="{B625FCCD-C199-C6DF-0443-7637E1A7CC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87633" y="3764673"/>
            <a:ext cx="900000" cy="900000"/>
          </a:xfrm>
          <a:prstGeom prst="rect">
            <a:avLst/>
          </a:prstGeom>
        </p:spPr>
      </p:pic>
    </p:spTree>
    <p:extLst>
      <p:ext uri="{BB962C8B-B14F-4D97-AF65-F5344CB8AC3E}">
        <p14:creationId xmlns:p14="http://schemas.microsoft.com/office/powerpoint/2010/main" val="3921783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959A9F-6D6C-C61F-BC9B-569A743FBDA5}"/>
              </a:ext>
            </a:extLst>
          </p:cNvPr>
          <p:cNvSpPr>
            <a:spLocks noGrp="1"/>
          </p:cNvSpPr>
          <p:nvPr>
            <p:ph type="title"/>
          </p:nvPr>
        </p:nvSpPr>
        <p:spPr/>
        <p:txBody>
          <a:bodyPr>
            <a:normAutofit/>
          </a:bodyPr>
          <a:lstStyle/>
          <a:p>
            <a:r>
              <a:rPr lang="en-AU" dirty="0"/>
              <a:t>Outline</a:t>
            </a:r>
          </a:p>
        </p:txBody>
      </p:sp>
      <p:graphicFrame>
        <p:nvGraphicFramePr>
          <p:cNvPr id="3" name="Content Placeholder 5">
            <a:extLst>
              <a:ext uri="{FF2B5EF4-FFF2-40B4-BE49-F238E27FC236}">
                <a16:creationId xmlns:a16="http://schemas.microsoft.com/office/drawing/2014/main" id="{13C9E748-5BAB-B8D8-5D24-13E96D630A4B}"/>
              </a:ext>
            </a:extLst>
          </p:cNvPr>
          <p:cNvGraphicFramePr>
            <a:graphicFrameLocks/>
          </p:cNvGraphicFramePr>
          <p:nvPr>
            <p:extLst>
              <p:ext uri="{D42A27DB-BD31-4B8C-83A1-F6EECF244321}">
                <p14:modId xmlns:p14="http://schemas.microsoft.com/office/powerpoint/2010/main" val="2423211836"/>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8774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97C6B-57D4-0F8E-8C39-7F55DFB11707}"/>
              </a:ext>
            </a:extLst>
          </p:cNvPr>
          <p:cNvSpPr>
            <a:spLocks noGrp="1"/>
          </p:cNvSpPr>
          <p:nvPr>
            <p:ph type="title"/>
          </p:nvPr>
        </p:nvSpPr>
        <p:spPr/>
        <p:txBody>
          <a:bodyPr>
            <a:normAutofit fontScale="90000"/>
          </a:bodyPr>
          <a:lstStyle/>
          <a:p>
            <a:r>
              <a:rPr lang="en-AU" sz="2700" dirty="0"/>
              <a:t>Designing age-appropriate assessment</a:t>
            </a:r>
            <a:br>
              <a:rPr lang="en-AU" dirty="0"/>
            </a:br>
            <a:endParaRPr lang="en-AU" dirty="0"/>
          </a:p>
        </p:txBody>
      </p:sp>
      <p:graphicFrame>
        <p:nvGraphicFramePr>
          <p:cNvPr id="4" name="Diagram 3">
            <a:extLst>
              <a:ext uri="{FF2B5EF4-FFF2-40B4-BE49-F238E27FC236}">
                <a16:creationId xmlns:a16="http://schemas.microsoft.com/office/drawing/2014/main" id="{B4A2800A-2AD7-B968-591E-3DD7CCEDBBBE}"/>
              </a:ext>
            </a:extLst>
          </p:cNvPr>
          <p:cNvGraphicFramePr/>
          <p:nvPr>
            <p:extLst>
              <p:ext uri="{D42A27DB-BD31-4B8C-83A1-F6EECF244321}">
                <p14:modId xmlns:p14="http://schemas.microsoft.com/office/powerpoint/2010/main" val="3143885640"/>
              </p:ext>
            </p:extLst>
          </p:nvPr>
        </p:nvGraphicFramePr>
        <p:xfrm>
          <a:off x="1524000" y="804863"/>
          <a:ext cx="6000328" cy="3783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1477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a:extLst>
              <a:ext uri="{FF2B5EF4-FFF2-40B4-BE49-F238E27FC236}">
                <a16:creationId xmlns:a16="http://schemas.microsoft.com/office/drawing/2014/main" id="{B2871D8F-BBB6-4072-C300-C19ED7C722AF}"/>
              </a:ext>
            </a:extLst>
          </p:cNvPr>
          <p:cNvPicPr>
            <a:picLocks noChangeAspect="1"/>
          </p:cNvPicPr>
          <p:nvPr/>
        </p:nvPicPr>
        <p:blipFill>
          <a:blip r:embed="rId3"/>
          <a:stretch>
            <a:fillRect/>
          </a:stretch>
        </p:blipFill>
        <p:spPr>
          <a:xfrm>
            <a:off x="399300" y="2954337"/>
            <a:ext cx="2020462" cy="516340"/>
          </a:xfrm>
          <a:prstGeom prst="rect">
            <a:avLst/>
          </a:prstGeom>
          <a:ln>
            <a:solidFill>
              <a:schemeClr val="bg1">
                <a:lumMod val="75000"/>
              </a:schemeClr>
            </a:solidFill>
          </a:ln>
          <a:effectLst>
            <a:outerShdw blurRad="50800" dist="38100" dir="5400000" algn="t" rotWithShape="0">
              <a:prstClr val="black">
                <a:alpha val="40000"/>
              </a:prstClr>
            </a:outerShdw>
          </a:effectLst>
        </p:spPr>
      </p:pic>
      <p:sp>
        <p:nvSpPr>
          <p:cNvPr id="13" name="TextBox 12">
            <a:extLst>
              <a:ext uri="{FF2B5EF4-FFF2-40B4-BE49-F238E27FC236}">
                <a16:creationId xmlns:a16="http://schemas.microsoft.com/office/drawing/2014/main" id="{CCACEABD-8326-2783-507F-DCF124F467BF}"/>
              </a:ext>
            </a:extLst>
          </p:cNvPr>
          <p:cNvSpPr txBox="1"/>
          <p:nvPr/>
        </p:nvSpPr>
        <p:spPr>
          <a:xfrm>
            <a:off x="4514142" y="349513"/>
            <a:ext cx="2331408" cy="422011"/>
          </a:xfrm>
          <a:prstGeom prst="roundRect">
            <a:avLst/>
          </a:prstGeom>
          <a:solidFill>
            <a:schemeClr val="bg1">
              <a:lumMod val="95000"/>
            </a:schemeClr>
          </a:solidFill>
        </p:spPr>
        <p:txBody>
          <a:bodyPr wrap="square" tIns="36000">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600" b="0" i="0" u="none" strike="noStrike" kern="1200" cap="none" spc="0" normalizeH="0" baseline="0" noProof="0" dirty="0">
                <a:ln>
                  <a:noFill/>
                </a:ln>
                <a:solidFill>
                  <a:srgbClr val="000000"/>
                </a:solidFill>
                <a:effectLst/>
                <a:uLnTx/>
                <a:uFillTx/>
                <a:latin typeface="Arial" charset="0"/>
                <a:ea typeface="+mn-ea"/>
                <a:cs typeface="+mn-cs"/>
              </a:rPr>
              <a:t>Example: Year 8 task </a:t>
            </a:r>
          </a:p>
        </p:txBody>
      </p:sp>
      <p:sp>
        <p:nvSpPr>
          <p:cNvPr id="2" name="Title 1">
            <a:extLst>
              <a:ext uri="{FF2B5EF4-FFF2-40B4-BE49-F238E27FC236}">
                <a16:creationId xmlns:a16="http://schemas.microsoft.com/office/drawing/2014/main" id="{F4135BC9-49DB-45ED-9CC1-8A6C7FC5D9B3}"/>
              </a:ext>
            </a:extLst>
          </p:cNvPr>
          <p:cNvSpPr>
            <a:spLocks noGrp="1"/>
          </p:cNvSpPr>
          <p:nvPr>
            <p:ph type="title"/>
          </p:nvPr>
        </p:nvSpPr>
        <p:spPr/>
        <p:txBody>
          <a:bodyPr>
            <a:normAutofit/>
          </a:bodyPr>
          <a:lstStyle/>
          <a:p>
            <a:r>
              <a:rPr lang="en-AU" dirty="0"/>
              <a:t>Project</a:t>
            </a:r>
            <a:r>
              <a:rPr kumimoji="0" lang="en-AU" sz="24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Year 8 example</a:t>
            </a:r>
            <a:endParaRPr lang="en-AU" dirty="0"/>
          </a:p>
        </p:txBody>
      </p:sp>
      <p:pic>
        <p:nvPicPr>
          <p:cNvPr id="7" name="Content Placeholder 6">
            <a:extLst>
              <a:ext uri="{FF2B5EF4-FFF2-40B4-BE49-F238E27FC236}">
                <a16:creationId xmlns:a16="http://schemas.microsoft.com/office/drawing/2014/main" id="{8DFC5316-581F-4213-A141-5E9A6AEF986F}"/>
              </a:ext>
            </a:extLst>
          </p:cNvPr>
          <p:cNvPicPr>
            <a:picLocks noGrp="1" noChangeAspect="1"/>
          </p:cNvPicPr>
          <p:nvPr>
            <p:ph idx="1"/>
          </p:nvPr>
        </p:nvPicPr>
        <p:blipFill>
          <a:blip r:embed="rId3"/>
          <a:stretch>
            <a:fillRect/>
          </a:stretch>
        </p:blipFill>
        <p:spPr>
          <a:xfrm>
            <a:off x="3355975" y="2297112"/>
            <a:ext cx="2571750" cy="657225"/>
          </a:xfrm>
          <a:ln>
            <a:solidFill>
              <a:schemeClr val="bg1">
                <a:lumMod val="75000"/>
              </a:schemeClr>
            </a:solidFill>
          </a:ln>
        </p:spPr>
      </p:pic>
      <p:pic>
        <p:nvPicPr>
          <p:cNvPr id="5" name="Picture 4">
            <a:extLst>
              <a:ext uri="{FF2B5EF4-FFF2-40B4-BE49-F238E27FC236}">
                <a16:creationId xmlns:a16="http://schemas.microsoft.com/office/drawing/2014/main" id="{7212D703-64BF-463F-A85E-FAA9F360B5DE}"/>
              </a:ext>
            </a:extLst>
          </p:cNvPr>
          <p:cNvPicPr>
            <a:picLocks noChangeAspect="1"/>
          </p:cNvPicPr>
          <p:nvPr/>
        </p:nvPicPr>
        <p:blipFill>
          <a:blip r:embed="rId4"/>
          <a:stretch>
            <a:fillRect/>
          </a:stretch>
        </p:blipFill>
        <p:spPr>
          <a:xfrm>
            <a:off x="2407911" y="654451"/>
            <a:ext cx="4461527" cy="3987672"/>
          </a:xfrm>
          <a:prstGeom prst="rect">
            <a:avLst/>
          </a:prstGeom>
          <a:effectLst>
            <a:outerShdw blurRad="50800" dist="38100" dir="5400000" algn="t" rotWithShape="0">
              <a:prstClr val="black">
                <a:alpha val="40000"/>
              </a:prstClr>
            </a:outerShdw>
          </a:effectLst>
        </p:spPr>
      </p:pic>
      <p:sp>
        <p:nvSpPr>
          <p:cNvPr id="8" name="Freeform: Shape 7">
            <a:extLst>
              <a:ext uri="{FF2B5EF4-FFF2-40B4-BE49-F238E27FC236}">
                <a16:creationId xmlns:a16="http://schemas.microsoft.com/office/drawing/2014/main" id="{2B152EE4-DD93-270A-9A46-1E2F0A60C716}"/>
              </a:ext>
            </a:extLst>
          </p:cNvPr>
          <p:cNvSpPr/>
          <p:nvPr/>
        </p:nvSpPr>
        <p:spPr>
          <a:xfrm>
            <a:off x="703967" y="2114695"/>
            <a:ext cx="1229912" cy="820592"/>
          </a:xfrm>
          <a:custGeom>
            <a:avLst/>
            <a:gdLst>
              <a:gd name="connsiteX0" fmla="*/ 0 w 1229912"/>
              <a:gd name="connsiteY0" fmla="*/ 0 h 820592"/>
              <a:gd name="connsiteX1" fmla="*/ 1229912 w 1229912"/>
              <a:gd name="connsiteY1" fmla="*/ 0 h 820592"/>
              <a:gd name="connsiteX2" fmla="*/ 1229912 w 1229912"/>
              <a:gd name="connsiteY2" fmla="*/ 560905 h 820592"/>
              <a:gd name="connsiteX3" fmla="*/ 684012 w 1229912"/>
              <a:gd name="connsiteY3" fmla="*/ 560905 h 820592"/>
              <a:gd name="connsiteX4" fmla="*/ 684012 w 1229912"/>
              <a:gd name="connsiteY4" fmla="*/ 682480 h 820592"/>
              <a:gd name="connsiteX5" fmla="*/ 753068 w 1229912"/>
              <a:gd name="connsiteY5" fmla="*/ 682480 h 820592"/>
              <a:gd name="connsiteX6" fmla="*/ 614956 w 1229912"/>
              <a:gd name="connsiteY6" fmla="*/ 820592 h 820592"/>
              <a:gd name="connsiteX7" fmla="*/ 476843 w 1229912"/>
              <a:gd name="connsiteY7" fmla="*/ 682480 h 820592"/>
              <a:gd name="connsiteX8" fmla="*/ 545899 w 1229912"/>
              <a:gd name="connsiteY8" fmla="*/ 682480 h 820592"/>
              <a:gd name="connsiteX9" fmla="*/ 545899 w 1229912"/>
              <a:gd name="connsiteY9" fmla="*/ 560905 h 820592"/>
              <a:gd name="connsiteX10" fmla="*/ 0 w 1229912"/>
              <a:gd name="connsiteY10" fmla="*/ 560905 h 82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9912" h="820592">
                <a:moveTo>
                  <a:pt x="0" y="0"/>
                </a:moveTo>
                <a:lnTo>
                  <a:pt x="1229912" y="0"/>
                </a:lnTo>
                <a:lnTo>
                  <a:pt x="1229912" y="560905"/>
                </a:lnTo>
                <a:lnTo>
                  <a:pt x="684012" y="560905"/>
                </a:lnTo>
                <a:lnTo>
                  <a:pt x="684012" y="682480"/>
                </a:lnTo>
                <a:lnTo>
                  <a:pt x="753068" y="682480"/>
                </a:lnTo>
                <a:lnTo>
                  <a:pt x="614956" y="820592"/>
                </a:lnTo>
                <a:lnTo>
                  <a:pt x="476843" y="682480"/>
                </a:lnTo>
                <a:lnTo>
                  <a:pt x="545899" y="682480"/>
                </a:lnTo>
                <a:lnTo>
                  <a:pt x="545899" y="560905"/>
                </a:lnTo>
                <a:lnTo>
                  <a:pt x="0" y="560905"/>
                </a:lnTo>
                <a:close/>
              </a:path>
            </a:pathLst>
          </a:custGeom>
          <a:solidFill>
            <a:schemeClr val="accent4">
              <a:lumMod val="40000"/>
              <a:lumOff val="60000"/>
            </a:schemeClr>
          </a:solidFill>
        </p:spPr>
        <p:style>
          <a:lnRef idx="2">
            <a:schemeClr val="accent4">
              <a:shade val="15000"/>
            </a:schemeClr>
          </a:lnRef>
          <a:fillRef idx="1">
            <a:schemeClr val="accent4"/>
          </a:fillRef>
          <a:effectRef idx="0">
            <a:schemeClr val="accent4"/>
          </a:effectRef>
          <a:fontRef idx="minor">
            <a:schemeClr val="lt1"/>
          </a:fontRef>
        </p:style>
        <p:txBody>
          <a:bodyPr wrap="square" tIns="108000" rtlCol="0" anchor="t" anchorCtr="0">
            <a:noAutofit/>
          </a:bodyPr>
          <a:lstStyle/>
          <a:p>
            <a:pPr algn="ctr"/>
            <a:r>
              <a:rPr lang="en-AU" sz="1200" dirty="0">
                <a:solidFill>
                  <a:schemeClr val="tx1"/>
                </a:solidFill>
                <a:latin typeface="Arial" panose="020B0604020202020204" pitchFamily="34" charset="0"/>
                <a:cs typeface="Arial" panose="020B0604020202020204" pitchFamily="34" charset="0"/>
              </a:rPr>
              <a:t>Manage scope and scale</a:t>
            </a:r>
          </a:p>
        </p:txBody>
      </p:sp>
      <p:sp>
        <p:nvSpPr>
          <p:cNvPr id="9" name="Freeform: Shape 8">
            <a:extLst>
              <a:ext uri="{FF2B5EF4-FFF2-40B4-BE49-F238E27FC236}">
                <a16:creationId xmlns:a16="http://schemas.microsoft.com/office/drawing/2014/main" id="{B90D4572-CEE0-88D3-EFDF-A310D413BE7F}"/>
              </a:ext>
            </a:extLst>
          </p:cNvPr>
          <p:cNvSpPr/>
          <p:nvPr/>
        </p:nvSpPr>
        <p:spPr>
          <a:xfrm>
            <a:off x="6905875" y="3212507"/>
            <a:ext cx="1716640" cy="830997"/>
          </a:xfrm>
          <a:custGeom>
            <a:avLst/>
            <a:gdLst>
              <a:gd name="connsiteX0" fmla="*/ 402357 w 1716640"/>
              <a:gd name="connsiteY0" fmla="*/ 0 h 830997"/>
              <a:gd name="connsiteX1" fmla="*/ 1716640 w 1716640"/>
              <a:gd name="connsiteY1" fmla="*/ 0 h 830997"/>
              <a:gd name="connsiteX2" fmla="*/ 1716640 w 1716640"/>
              <a:gd name="connsiteY2" fmla="*/ 830997 h 830997"/>
              <a:gd name="connsiteX3" fmla="*/ 402357 w 1716640"/>
              <a:gd name="connsiteY3" fmla="*/ 830997 h 830997"/>
              <a:gd name="connsiteX4" fmla="*/ 402357 w 1716640"/>
              <a:gd name="connsiteY4" fmla="*/ 711834 h 830997"/>
              <a:gd name="connsiteX5" fmla="*/ 139148 w 1716640"/>
              <a:gd name="connsiteY5" fmla="*/ 711834 h 830997"/>
              <a:gd name="connsiteX6" fmla="*/ 139148 w 1716640"/>
              <a:gd name="connsiteY6" fmla="*/ 781408 h 830997"/>
              <a:gd name="connsiteX7" fmla="*/ 0 w 1716640"/>
              <a:gd name="connsiteY7" fmla="*/ 642260 h 830997"/>
              <a:gd name="connsiteX8" fmla="*/ 139148 w 1716640"/>
              <a:gd name="connsiteY8" fmla="*/ 503112 h 830997"/>
              <a:gd name="connsiteX9" fmla="*/ 139148 w 1716640"/>
              <a:gd name="connsiteY9" fmla="*/ 572686 h 830997"/>
              <a:gd name="connsiteX10" fmla="*/ 402357 w 1716640"/>
              <a:gd name="connsiteY10" fmla="*/ 572686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6640" h="830997">
                <a:moveTo>
                  <a:pt x="402357" y="0"/>
                </a:moveTo>
                <a:lnTo>
                  <a:pt x="1716640" y="0"/>
                </a:lnTo>
                <a:lnTo>
                  <a:pt x="1716640" y="830997"/>
                </a:lnTo>
                <a:lnTo>
                  <a:pt x="402357" y="830997"/>
                </a:lnTo>
                <a:lnTo>
                  <a:pt x="402357" y="711834"/>
                </a:lnTo>
                <a:lnTo>
                  <a:pt x="139148" y="711834"/>
                </a:lnTo>
                <a:lnTo>
                  <a:pt x="139148" y="781408"/>
                </a:lnTo>
                <a:lnTo>
                  <a:pt x="0" y="642260"/>
                </a:lnTo>
                <a:lnTo>
                  <a:pt x="139148" y="503112"/>
                </a:lnTo>
                <a:lnTo>
                  <a:pt x="139148" y="572686"/>
                </a:lnTo>
                <a:lnTo>
                  <a:pt x="402357" y="572686"/>
                </a:lnTo>
                <a:close/>
              </a:path>
            </a:pathLst>
          </a:custGeom>
          <a:solidFill>
            <a:schemeClr val="accent6">
              <a:lumMod val="40000"/>
              <a:lumOff val="60000"/>
            </a:schemeClr>
          </a:solidFill>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marL="361950" algn="ctr"/>
            <a:r>
              <a:rPr lang="en-AU" sz="1200" dirty="0">
                <a:solidFill>
                  <a:schemeClr val="tx1"/>
                </a:solidFill>
                <a:latin typeface="Arial" panose="020B0604020202020204" pitchFamily="34" charset="0"/>
                <a:cs typeface="Arial" panose="020B0604020202020204" pitchFamily="34" charset="0"/>
              </a:rPr>
              <a:t>Align to targeted aspects of the achievement standard </a:t>
            </a:r>
          </a:p>
        </p:txBody>
      </p:sp>
      <p:sp>
        <p:nvSpPr>
          <p:cNvPr id="10" name="Freeform: Shape 9">
            <a:extLst>
              <a:ext uri="{FF2B5EF4-FFF2-40B4-BE49-F238E27FC236}">
                <a16:creationId xmlns:a16="http://schemas.microsoft.com/office/drawing/2014/main" id="{38DF7B8F-FEC2-A049-6E65-2AC85CA5037D}"/>
              </a:ext>
            </a:extLst>
          </p:cNvPr>
          <p:cNvSpPr/>
          <p:nvPr/>
        </p:nvSpPr>
        <p:spPr>
          <a:xfrm>
            <a:off x="1148519" y="834898"/>
            <a:ext cx="1259392" cy="646331"/>
          </a:xfrm>
          <a:custGeom>
            <a:avLst/>
            <a:gdLst>
              <a:gd name="connsiteX0" fmla="*/ 0 w 1259392"/>
              <a:gd name="connsiteY0" fmla="*/ 0 h 646331"/>
              <a:gd name="connsiteX1" fmla="*/ 954590 w 1259392"/>
              <a:gd name="connsiteY1" fmla="*/ 0 h 646331"/>
              <a:gd name="connsiteX2" fmla="*/ 954590 w 1259392"/>
              <a:gd name="connsiteY2" fmla="*/ 392221 h 646331"/>
              <a:gd name="connsiteX3" fmla="*/ 1121280 w 1259392"/>
              <a:gd name="connsiteY3" fmla="*/ 392221 h 646331"/>
              <a:gd name="connsiteX4" fmla="*/ 1121280 w 1259392"/>
              <a:gd name="connsiteY4" fmla="*/ 323165 h 646331"/>
              <a:gd name="connsiteX5" fmla="*/ 1259392 w 1259392"/>
              <a:gd name="connsiteY5" fmla="*/ 461277 h 646331"/>
              <a:gd name="connsiteX6" fmla="*/ 1121280 w 1259392"/>
              <a:gd name="connsiteY6" fmla="*/ 599390 h 646331"/>
              <a:gd name="connsiteX7" fmla="*/ 1121280 w 1259392"/>
              <a:gd name="connsiteY7" fmla="*/ 530334 h 646331"/>
              <a:gd name="connsiteX8" fmla="*/ 954590 w 1259392"/>
              <a:gd name="connsiteY8" fmla="*/ 530334 h 646331"/>
              <a:gd name="connsiteX9" fmla="*/ 954590 w 1259392"/>
              <a:gd name="connsiteY9" fmla="*/ 646331 h 646331"/>
              <a:gd name="connsiteX10" fmla="*/ 0 w 1259392"/>
              <a:gd name="connsiteY10" fmla="*/ 646331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9392" h="646331">
                <a:moveTo>
                  <a:pt x="0" y="0"/>
                </a:moveTo>
                <a:lnTo>
                  <a:pt x="954590" y="0"/>
                </a:lnTo>
                <a:lnTo>
                  <a:pt x="954590" y="392221"/>
                </a:lnTo>
                <a:lnTo>
                  <a:pt x="1121280" y="392221"/>
                </a:lnTo>
                <a:lnTo>
                  <a:pt x="1121280" y="323165"/>
                </a:lnTo>
                <a:lnTo>
                  <a:pt x="1259392" y="461277"/>
                </a:lnTo>
                <a:lnTo>
                  <a:pt x="1121280" y="599390"/>
                </a:lnTo>
                <a:lnTo>
                  <a:pt x="1121280" y="530334"/>
                </a:lnTo>
                <a:lnTo>
                  <a:pt x="954590" y="530334"/>
                </a:lnTo>
                <a:lnTo>
                  <a:pt x="954590" y="646331"/>
                </a:lnTo>
                <a:lnTo>
                  <a:pt x="0" y="646331"/>
                </a:lnTo>
                <a:close/>
              </a:path>
            </a:pathLst>
          </a:cu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lIns="36000" rIns="360000" rtlCol="0" anchor="ctr">
            <a:noAutofit/>
          </a:bodyPr>
          <a:lstStyle/>
          <a:p>
            <a:pPr algn="ctr"/>
            <a:r>
              <a:rPr lang="en-AU" sz="1200" dirty="0">
                <a:solidFill>
                  <a:schemeClr val="tx1"/>
                </a:solidFill>
                <a:latin typeface="Arial" panose="020B0604020202020204" pitchFamily="34" charset="0"/>
                <a:cs typeface="Arial" panose="020B0604020202020204" pitchFamily="34" charset="0"/>
              </a:rPr>
              <a:t>Provide engaging contexts</a:t>
            </a:r>
          </a:p>
        </p:txBody>
      </p:sp>
      <p:sp>
        <p:nvSpPr>
          <p:cNvPr id="11" name="Freeform: Shape 10">
            <a:extLst>
              <a:ext uri="{FF2B5EF4-FFF2-40B4-BE49-F238E27FC236}">
                <a16:creationId xmlns:a16="http://schemas.microsoft.com/office/drawing/2014/main" id="{42596B67-136C-90E8-FD7B-10938BFFBA4C}"/>
              </a:ext>
            </a:extLst>
          </p:cNvPr>
          <p:cNvSpPr/>
          <p:nvPr/>
        </p:nvSpPr>
        <p:spPr>
          <a:xfrm rot="5400000">
            <a:off x="7416718" y="1395738"/>
            <a:ext cx="506377" cy="1546905"/>
          </a:xfrm>
          <a:custGeom>
            <a:avLst/>
            <a:gdLst>
              <a:gd name="connsiteX0" fmla="*/ 0 w 506377"/>
              <a:gd name="connsiteY0" fmla="*/ 1229912 h 1546905"/>
              <a:gd name="connsiteX1" fmla="*/ 0 w 506377"/>
              <a:gd name="connsiteY1" fmla="*/ 0 h 1546905"/>
              <a:gd name="connsiteX2" fmla="*/ 506377 w 506377"/>
              <a:gd name="connsiteY2" fmla="*/ 0 h 1546905"/>
              <a:gd name="connsiteX3" fmla="*/ 506377 w 506377"/>
              <a:gd name="connsiteY3" fmla="*/ 1229912 h 1546905"/>
              <a:gd name="connsiteX4" fmla="*/ 322245 w 506377"/>
              <a:gd name="connsiteY4" fmla="*/ 1229912 h 1546905"/>
              <a:gd name="connsiteX5" fmla="*/ 322245 w 506377"/>
              <a:gd name="connsiteY5" fmla="*/ 1408793 h 1546905"/>
              <a:gd name="connsiteX6" fmla="*/ 391301 w 506377"/>
              <a:gd name="connsiteY6" fmla="*/ 1408793 h 1546905"/>
              <a:gd name="connsiteX7" fmla="*/ 253189 w 506377"/>
              <a:gd name="connsiteY7" fmla="*/ 1546905 h 1546905"/>
              <a:gd name="connsiteX8" fmla="*/ 115076 w 506377"/>
              <a:gd name="connsiteY8" fmla="*/ 1408793 h 1546905"/>
              <a:gd name="connsiteX9" fmla="*/ 184132 w 506377"/>
              <a:gd name="connsiteY9" fmla="*/ 1408793 h 1546905"/>
              <a:gd name="connsiteX10" fmla="*/ 184132 w 506377"/>
              <a:gd name="connsiteY10" fmla="*/ 1229912 h 154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6377" h="1546905">
                <a:moveTo>
                  <a:pt x="0" y="1229912"/>
                </a:moveTo>
                <a:lnTo>
                  <a:pt x="0" y="0"/>
                </a:lnTo>
                <a:lnTo>
                  <a:pt x="506377" y="0"/>
                </a:lnTo>
                <a:lnTo>
                  <a:pt x="506377" y="1229912"/>
                </a:lnTo>
                <a:lnTo>
                  <a:pt x="322245" y="1229912"/>
                </a:lnTo>
                <a:lnTo>
                  <a:pt x="322245" y="1408793"/>
                </a:lnTo>
                <a:lnTo>
                  <a:pt x="391301" y="1408793"/>
                </a:lnTo>
                <a:lnTo>
                  <a:pt x="253189" y="1546905"/>
                </a:lnTo>
                <a:lnTo>
                  <a:pt x="115076" y="1408793"/>
                </a:lnTo>
                <a:lnTo>
                  <a:pt x="184132" y="1408793"/>
                </a:lnTo>
                <a:lnTo>
                  <a:pt x="184132" y="1229912"/>
                </a:lnTo>
                <a:close/>
              </a:path>
            </a:pathLst>
          </a:custGeom>
          <a:solidFill>
            <a:schemeClr val="accent4">
              <a:lumMod val="40000"/>
              <a:lumOff val="60000"/>
            </a:schemeClr>
          </a:solidFill>
        </p:spPr>
        <p:style>
          <a:lnRef idx="2">
            <a:schemeClr val="accent4">
              <a:shade val="15000"/>
            </a:schemeClr>
          </a:lnRef>
          <a:fillRef idx="1">
            <a:schemeClr val="accent4"/>
          </a:fillRef>
          <a:effectRef idx="0">
            <a:schemeClr val="accent4"/>
          </a:effectRef>
          <a:fontRef idx="minor">
            <a:schemeClr val="lt1"/>
          </a:fontRef>
        </p:style>
        <p:txBody>
          <a:bodyPr vert="vert270" wrap="square" lIns="108000" tIns="36000" bIns="252000" rtlCol="0" anchor="ctr">
            <a:noAutofit/>
          </a:bodyPr>
          <a:lstStyle/>
          <a:p>
            <a:pPr algn="ctr"/>
            <a:r>
              <a:rPr lang="en-AU" sz="1200" dirty="0">
                <a:solidFill>
                  <a:schemeClr val="tx1"/>
                </a:solidFill>
                <a:latin typeface="Arial" panose="020B0604020202020204" pitchFamily="34" charset="0"/>
                <a:cs typeface="Arial" panose="020B0604020202020204" pitchFamily="34" charset="0"/>
              </a:rPr>
              <a:t>Manage scope and scale</a:t>
            </a:r>
          </a:p>
        </p:txBody>
      </p:sp>
    </p:spTree>
    <p:extLst>
      <p:ext uri="{BB962C8B-B14F-4D97-AF65-F5344CB8AC3E}">
        <p14:creationId xmlns:p14="http://schemas.microsoft.com/office/powerpoint/2010/main" val="3112195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5939C-F6CD-4E12-8925-B421575D20B3}"/>
              </a:ext>
            </a:extLst>
          </p:cNvPr>
          <p:cNvSpPr>
            <a:spLocks noGrp="1"/>
          </p:cNvSpPr>
          <p:nvPr>
            <p:ph type="title"/>
          </p:nvPr>
        </p:nvSpPr>
        <p:spPr/>
        <p:txBody>
          <a:bodyPr/>
          <a:lstStyle/>
          <a:p>
            <a:r>
              <a:rPr lang="en-AU"/>
              <a:t>Techniques and conditions advice</a:t>
            </a:r>
          </a:p>
        </p:txBody>
      </p:sp>
      <p:pic>
        <p:nvPicPr>
          <p:cNvPr id="4" name="Picture 3">
            <a:extLst>
              <a:ext uri="{FF2B5EF4-FFF2-40B4-BE49-F238E27FC236}">
                <a16:creationId xmlns:a16="http://schemas.microsoft.com/office/drawing/2014/main" id="{15F8F5A1-2033-4558-96BF-FDAB896EC68A}"/>
              </a:ext>
            </a:extLst>
          </p:cNvPr>
          <p:cNvPicPr>
            <a:picLocks noChangeAspect="1"/>
          </p:cNvPicPr>
          <p:nvPr/>
        </p:nvPicPr>
        <p:blipFill>
          <a:blip r:embed="rId3"/>
          <a:stretch>
            <a:fillRect/>
          </a:stretch>
        </p:blipFill>
        <p:spPr>
          <a:xfrm>
            <a:off x="327025" y="750755"/>
            <a:ext cx="4413600" cy="2691497"/>
          </a:xfrm>
          <a:prstGeom prst="rect">
            <a:avLst/>
          </a:prstGeom>
          <a:ln>
            <a:noFill/>
          </a:ln>
          <a:effectLst>
            <a:outerShdw blurRad="50800" dist="38100" dir="5400000" algn="t" rotWithShape="0">
              <a:prstClr val="black">
                <a:alpha val="40000"/>
              </a:prstClr>
            </a:outerShdw>
          </a:effectLst>
        </p:spPr>
      </p:pic>
      <p:pic>
        <p:nvPicPr>
          <p:cNvPr id="8" name="Picture 7">
            <a:extLst>
              <a:ext uri="{FF2B5EF4-FFF2-40B4-BE49-F238E27FC236}">
                <a16:creationId xmlns:a16="http://schemas.microsoft.com/office/drawing/2014/main" id="{18A7BCB7-521B-45A8-8229-5955FCD11015}"/>
              </a:ext>
            </a:extLst>
          </p:cNvPr>
          <p:cNvPicPr>
            <a:picLocks noChangeAspect="1"/>
          </p:cNvPicPr>
          <p:nvPr/>
        </p:nvPicPr>
        <p:blipFill>
          <a:blip r:embed="rId4"/>
          <a:stretch>
            <a:fillRect/>
          </a:stretch>
        </p:blipFill>
        <p:spPr>
          <a:xfrm>
            <a:off x="2746083" y="1307720"/>
            <a:ext cx="5634102" cy="3210128"/>
          </a:xfrm>
          <a:prstGeom prst="rect">
            <a:avLst/>
          </a:prstGeom>
          <a:effectLst>
            <a:outerShdw blurRad="50800" dist="38100" dir="5400000" algn="t" rotWithShape="0">
              <a:prstClr val="black">
                <a:alpha val="40000"/>
              </a:prstClr>
            </a:outerShdw>
          </a:effectLst>
        </p:spPr>
      </p:pic>
      <p:pic>
        <p:nvPicPr>
          <p:cNvPr id="3" name="Picture 2" descr="A close-up of a logo&#10;&#10;Description automatically generated">
            <a:extLst>
              <a:ext uri="{FF2B5EF4-FFF2-40B4-BE49-F238E27FC236}">
                <a16:creationId xmlns:a16="http://schemas.microsoft.com/office/drawing/2014/main" id="{B625FCCD-C199-C6DF-0443-7637E1A7CC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0185" y="3767250"/>
            <a:ext cx="900000" cy="900000"/>
          </a:xfrm>
          <a:prstGeom prst="rect">
            <a:avLst/>
          </a:prstGeom>
        </p:spPr>
      </p:pic>
    </p:spTree>
    <p:extLst>
      <p:ext uri="{BB962C8B-B14F-4D97-AF65-F5344CB8AC3E}">
        <p14:creationId xmlns:p14="http://schemas.microsoft.com/office/powerpoint/2010/main" val="2613954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EFC596-F0C2-9C1B-62CD-5A139EE75581}"/>
              </a:ext>
            </a:extLst>
          </p:cNvPr>
          <p:cNvSpPr>
            <a:spLocks noGrp="1"/>
          </p:cNvSpPr>
          <p:nvPr>
            <p:ph idx="1"/>
          </p:nvPr>
        </p:nvSpPr>
        <p:spPr/>
        <p:txBody>
          <a:bodyPr>
            <a:normAutofit/>
          </a:bodyPr>
          <a:lstStyle/>
          <a:p>
            <a:r>
              <a:rPr lang="en-AU" sz="1800" dirty="0"/>
              <a:t>Which of these key messages resonated with you?</a:t>
            </a:r>
          </a:p>
          <a:p>
            <a:pPr marL="342900" indent="-342900">
              <a:buFont typeface="Wingdings" panose="05000000000000000000" pitchFamily="2" charset="2"/>
              <a:buChar char="q"/>
            </a:pPr>
            <a:r>
              <a:rPr lang="en-AU" sz="1800" dirty="0"/>
              <a:t>Middle years learners have unique needs, strengths and challenges that inform assessment design.</a:t>
            </a:r>
          </a:p>
          <a:p>
            <a:pPr marL="342900" indent="-342900">
              <a:buFont typeface="Wingdings" panose="05000000000000000000" pitchFamily="2" charset="2"/>
              <a:buChar char="q"/>
            </a:pPr>
            <a:r>
              <a:rPr lang="en-AU" sz="1800" dirty="0"/>
              <a:t>The Knowledge and understanding sub-strands can be combined in various ways to create units of work.</a:t>
            </a:r>
          </a:p>
          <a:p>
            <a:pPr marL="342900" indent="-342900">
              <a:buFont typeface="Wingdings" panose="05000000000000000000" pitchFamily="2" charset="2"/>
              <a:buChar char="q"/>
            </a:pPr>
            <a:r>
              <a:rPr lang="en-AU" sz="1800" dirty="0">
                <a:latin typeface="Arial"/>
                <a:ea typeface="Times New Roman" panose="02020603050405020304" pitchFamily="18" charset="0"/>
                <a:cs typeface="Arial"/>
              </a:rPr>
              <a:t>A key concept, a question, issue or assessment idea can provide a meaningful focus for units of work. </a:t>
            </a:r>
            <a:endParaRPr lang="en-AU" sz="1800" dirty="0"/>
          </a:p>
          <a:p>
            <a:pPr marL="342900" indent="-342900">
              <a:buFont typeface="Wingdings" panose="05000000000000000000" pitchFamily="2" charset="2"/>
              <a:buChar char="q"/>
            </a:pPr>
            <a:r>
              <a:rPr lang="en-AU" sz="1800" dirty="0">
                <a:latin typeface="Arial"/>
                <a:ea typeface="Times New Roman" panose="02020603050405020304" pitchFamily="18" charset="0"/>
                <a:cs typeface="Arial"/>
              </a:rPr>
              <a:t>Assessment tasks that are aligned to the Australian Curriculum, have an engaging context and that manage scope and scale can support student success. </a:t>
            </a:r>
          </a:p>
          <a:p>
            <a:pPr marL="342900" indent="-342900">
              <a:buFont typeface="Wingdings" panose="05000000000000000000" pitchFamily="2" charset="2"/>
              <a:buChar char="q"/>
            </a:pPr>
            <a:r>
              <a:rPr lang="en-AU" sz="1800" dirty="0">
                <a:latin typeface="Arial"/>
                <a:cs typeface="Arial"/>
              </a:rPr>
              <a:t>QCAA sample CAPs and other resources are available to assist                 curriculum and assessment planning.</a:t>
            </a:r>
            <a:endParaRPr lang="en-AU" sz="1800" dirty="0"/>
          </a:p>
        </p:txBody>
      </p:sp>
      <p:sp>
        <p:nvSpPr>
          <p:cNvPr id="2" name="Title 1">
            <a:extLst>
              <a:ext uri="{FF2B5EF4-FFF2-40B4-BE49-F238E27FC236}">
                <a16:creationId xmlns:a16="http://schemas.microsoft.com/office/drawing/2014/main" id="{22F870D8-4D12-8353-7784-F1BC4A67EA48}"/>
              </a:ext>
            </a:extLst>
          </p:cNvPr>
          <p:cNvSpPr>
            <a:spLocks noGrp="1"/>
          </p:cNvSpPr>
          <p:nvPr>
            <p:ph type="title"/>
          </p:nvPr>
        </p:nvSpPr>
        <p:spPr/>
        <p:txBody>
          <a:bodyPr/>
          <a:lstStyle/>
          <a:p>
            <a:r>
              <a:rPr lang="en-AU"/>
              <a:t>Pause and reflect</a:t>
            </a:r>
          </a:p>
        </p:txBody>
      </p:sp>
      <p:pic>
        <p:nvPicPr>
          <p:cNvPr id="5" name="Picture 4" descr="A drawing of a person with a cloud above their head&#10;&#10;Description automatically generated">
            <a:extLst>
              <a:ext uri="{FF2B5EF4-FFF2-40B4-BE49-F238E27FC236}">
                <a16:creationId xmlns:a16="http://schemas.microsoft.com/office/drawing/2014/main" id="{BC0A30A2-6BA7-FB34-2FF4-2908C4F683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4629" y="3558040"/>
            <a:ext cx="900000" cy="900000"/>
          </a:xfrm>
          <a:prstGeom prst="rect">
            <a:avLst/>
          </a:prstGeom>
        </p:spPr>
      </p:pic>
    </p:spTree>
    <p:extLst>
      <p:ext uri="{BB962C8B-B14F-4D97-AF65-F5344CB8AC3E}">
        <p14:creationId xmlns:p14="http://schemas.microsoft.com/office/powerpoint/2010/main" val="1902827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Acknowledgments</a:t>
            </a:r>
          </a:p>
        </p:txBody>
      </p:sp>
      <p:sp>
        <p:nvSpPr>
          <p:cNvPr id="3" name="Content Placeholder 2"/>
          <p:cNvSpPr>
            <a:spLocks noGrp="1"/>
          </p:cNvSpPr>
          <p:nvPr>
            <p:ph idx="1"/>
          </p:nvPr>
        </p:nvSpPr>
        <p:spPr/>
        <p:txBody>
          <a:bodyPr>
            <a:noAutofit/>
          </a:bodyPr>
          <a:lstStyle/>
          <a:p>
            <a:pPr fontAlgn="auto">
              <a:lnSpc>
                <a:spcPct val="110000"/>
              </a:lnSpc>
              <a:spcAft>
                <a:spcPts val="0"/>
              </a:spcAft>
            </a:pPr>
            <a:r>
              <a:rPr lang="en-US" sz="1200" dirty="0"/>
              <a:t>Third-party copyright material, and QCAA material not covered by the CC BY </a:t>
            </a:r>
            <a:r>
              <a:rPr lang="en-US" sz="1200" dirty="0" err="1"/>
              <a:t>licence</a:t>
            </a:r>
            <a:r>
              <a:rPr lang="en-US" sz="1200" dirty="0"/>
              <a:t> is listed below:</a:t>
            </a:r>
          </a:p>
          <a:p>
            <a:pPr marL="288000" indent="-288000" fontAlgn="auto">
              <a:spcAft>
                <a:spcPts val="0"/>
              </a:spcAft>
              <a:buFont typeface="+mj-lt"/>
              <a:buAutoNum type="arabicPeriod"/>
            </a:pPr>
            <a:r>
              <a:rPr lang="en-US" sz="1200" dirty="0">
                <a:solidFill>
                  <a:srgbClr val="111111"/>
                </a:solidFill>
                <a:ea typeface="Times New Roman" panose="02020603050405020304" pitchFamily="18" charset="0"/>
              </a:rPr>
              <a:t>Queensland Government coat of arms, and the QCAA and QSA trademarks may not be reproduced without permission.</a:t>
            </a:r>
          </a:p>
          <a:p>
            <a:pPr marL="288000" indent="-288000">
              <a:buFont typeface="+mj-lt"/>
              <a:buAutoNum type="arabicPeriod"/>
            </a:pPr>
            <a:r>
              <a:rPr lang="en-US" sz="1200" dirty="0"/>
              <a:t>Acknowledgment of Country artwork (2023) ‘Growth through Learning’ by </a:t>
            </a:r>
            <a:r>
              <a:rPr lang="en-US" sz="1200" dirty="0" err="1"/>
              <a:t>Chern’ee</a:t>
            </a:r>
            <a:r>
              <a:rPr lang="en-US" sz="1200" dirty="0"/>
              <a:t>, Brooke and Jesse Sutton, </a:t>
            </a:r>
            <a:r>
              <a:rPr lang="en-US" sz="1200" dirty="0" err="1"/>
              <a:t>Kalkadoon</a:t>
            </a:r>
            <a:r>
              <a:rPr lang="en-US" sz="1200" dirty="0"/>
              <a:t>. </a:t>
            </a:r>
            <a:r>
              <a:rPr lang="en-US" sz="1200" dirty="0">
                <a:hlinkClick r:id="rId3"/>
              </a:rPr>
              <a:t>www.cherneesutton.com.au</a:t>
            </a:r>
            <a:endParaRPr lang="en-US" sz="1200" dirty="0">
              <a:solidFill>
                <a:srgbClr val="111111"/>
              </a:solidFill>
              <a:ea typeface="Times New Roman" panose="02020603050405020304" pitchFamily="18" charset="0"/>
            </a:endParaRPr>
          </a:p>
          <a:p>
            <a:pPr marL="288000" indent="-288000" fontAlgn="auto">
              <a:spcAft>
                <a:spcPts val="0"/>
              </a:spcAft>
              <a:buFont typeface="+mj-lt"/>
              <a:buAutoNum type="arabicPeriod"/>
            </a:pPr>
            <a:r>
              <a:rPr lang="en-AU" sz="1200" dirty="0">
                <a:solidFill>
                  <a:srgbClr val="111111"/>
                </a:solidFill>
                <a:ea typeface="Times New Roman" panose="02020603050405020304" pitchFamily="18" charset="0"/>
              </a:rPr>
              <a:t>Unless otherwise indicated, material from Australian Curriculum is © ACARA 2010–present, licensed </a:t>
            </a:r>
            <a:r>
              <a:rPr lang="en-AU" sz="1200" u="sng" dirty="0">
                <a:solidFill>
                  <a:srgbClr val="2D7FF9"/>
                </a:solidFill>
                <a:ea typeface="Times New Roman" panose="02020603050405020304" pitchFamily="18" charset="0"/>
                <a:hlinkClick r:id="rId4"/>
              </a:rPr>
              <a:t>CC BY 4.0</a:t>
            </a:r>
            <a:r>
              <a:rPr lang="en-AU" sz="1200" dirty="0">
                <a:solidFill>
                  <a:srgbClr val="111111"/>
                </a:solidFill>
                <a:ea typeface="Times New Roman" panose="02020603050405020304" pitchFamily="18" charset="0"/>
              </a:rPr>
              <a:t>. For the latest information and additional terms of use, see the </a:t>
            </a:r>
            <a:r>
              <a:rPr lang="en-AU" sz="1200" u="sng" dirty="0">
                <a:solidFill>
                  <a:srgbClr val="2D7FF9"/>
                </a:solidFill>
                <a:ea typeface="Times New Roman" panose="02020603050405020304" pitchFamily="18" charset="0"/>
                <a:hlinkClick r:id="rId5"/>
              </a:rPr>
              <a:t>Australian Curriculum website</a:t>
            </a:r>
            <a:r>
              <a:rPr lang="en-AU" sz="1200" dirty="0">
                <a:solidFill>
                  <a:srgbClr val="111111"/>
                </a:solidFill>
                <a:ea typeface="Times New Roman" panose="02020603050405020304" pitchFamily="18" charset="0"/>
              </a:rPr>
              <a:t> and its </a:t>
            </a:r>
            <a:r>
              <a:rPr lang="en-AU" sz="1200" u="sng" dirty="0">
                <a:solidFill>
                  <a:srgbClr val="2D7FF9"/>
                </a:solidFill>
                <a:ea typeface="Times New Roman" panose="02020603050405020304" pitchFamily="18" charset="0"/>
                <a:hlinkClick r:id="rId6"/>
              </a:rPr>
              <a:t>copyright notice</a:t>
            </a:r>
            <a:r>
              <a:rPr lang="en-US" sz="1200" dirty="0"/>
              <a:t>.</a:t>
            </a:r>
          </a:p>
          <a:p>
            <a:pPr marL="288000" indent="-288000" fontAlgn="auto">
              <a:spcAft>
                <a:spcPts val="0"/>
              </a:spcAft>
              <a:buFont typeface="+mj-lt"/>
              <a:buAutoNum type="arabicPeriod"/>
            </a:pPr>
            <a:r>
              <a:rPr lang="en-US" sz="1200" dirty="0"/>
              <a:t>Student and staff images have been used with permission.</a:t>
            </a:r>
          </a:p>
        </p:txBody>
      </p:sp>
    </p:spTree>
    <p:extLst>
      <p:ext uri="{BB962C8B-B14F-4D97-AF65-F5344CB8AC3E}">
        <p14:creationId xmlns:p14="http://schemas.microsoft.com/office/powerpoint/2010/main" val="3691810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E40473FA-EE1A-4320-9E4F-EE3F779A53CD}"/>
              </a:ext>
            </a:extLst>
          </p:cNvPr>
          <p:cNvSpPr>
            <a:spLocks noGrp="1"/>
          </p:cNvSpPr>
          <p:nvPr>
            <p:ph sz="quarter" idx="11"/>
          </p:nvPr>
        </p:nvSpPr>
        <p:spPr/>
        <p:txBody>
          <a:bodyPr/>
          <a:lstStyle/>
          <a:p>
            <a:pPr>
              <a:spcBef>
                <a:spcPts val="0"/>
              </a:spcBef>
              <a:spcAft>
                <a:spcPts val="0"/>
              </a:spcAft>
            </a:pPr>
            <a:endParaRPr lang="en-US" sz="300" dirty="0"/>
          </a:p>
          <a:p>
            <a:pPr>
              <a:lnSpc>
                <a:spcPct val="110000"/>
              </a:lnSpc>
              <a:spcBef>
                <a:spcPts val="0"/>
              </a:spcBef>
              <a:spcAft>
                <a:spcPts val="0"/>
              </a:spcAft>
            </a:pPr>
            <a:r>
              <a:rPr lang="en-US" sz="1200" dirty="0"/>
              <a:t>                </a:t>
            </a:r>
            <a:r>
              <a:rPr lang="en-US" dirty="0"/>
              <a:t>© State of Queensland (QCAA) </a:t>
            </a:r>
            <a:r>
              <a:rPr lang="en-AU" dirty="0"/>
              <a:t>2024</a:t>
            </a:r>
          </a:p>
          <a:p>
            <a:pPr>
              <a:lnSpc>
                <a:spcPct val="110000"/>
              </a:lnSpc>
            </a:pPr>
            <a:r>
              <a:rPr lang="en-AU" b="1" spc="-20" dirty="0"/>
              <a:t>Licence</a:t>
            </a:r>
            <a:r>
              <a:rPr lang="en-AU" spc="-20" dirty="0"/>
              <a:t>: </a:t>
            </a:r>
            <a:r>
              <a:rPr lang="en-AU" spc="-20" dirty="0">
                <a:hlinkClick r:id="rId3"/>
              </a:rPr>
              <a:t>https://creativecommons.org/licenses/by/4.0</a:t>
            </a:r>
            <a:r>
              <a:rPr lang="en-AU" spc="-20" dirty="0"/>
              <a:t> </a:t>
            </a:r>
            <a:r>
              <a:rPr lang="en-AU" b="1" spc="-20" dirty="0">
                <a:solidFill>
                  <a:schemeClr val="tx2">
                    <a:lumMod val="50000"/>
                    <a:lumOff val="50000"/>
                  </a:schemeClr>
                </a:solidFill>
              </a:rPr>
              <a:t>|</a:t>
            </a:r>
            <a:r>
              <a:rPr lang="en-AU" spc="-20" dirty="0"/>
              <a:t> </a:t>
            </a:r>
            <a:r>
              <a:rPr lang="en-AU" b="1" spc="-20" dirty="0"/>
              <a:t>Copyright notice:</a:t>
            </a:r>
            <a:r>
              <a:rPr lang="en-AU" spc="-20" dirty="0"/>
              <a:t> </a:t>
            </a:r>
            <a:r>
              <a:rPr lang="en-AU" spc="-20" dirty="0">
                <a:hlinkClick r:id="rId4"/>
              </a:rPr>
              <a:t>www.qcaa.qld.edu.au/copyright</a:t>
            </a:r>
            <a:r>
              <a:rPr lang="en-AU" spc="-20" dirty="0"/>
              <a:t> — lists the full terms and conditions, which specify certain exceptions to the licence. </a:t>
            </a:r>
            <a:r>
              <a:rPr lang="en-AU" b="1" spc="-20" dirty="0">
                <a:solidFill>
                  <a:schemeClr val="tx2">
                    <a:lumMod val="50000"/>
                    <a:lumOff val="50000"/>
                  </a:schemeClr>
                </a:solidFill>
              </a:rPr>
              <a:t>|</a:t>
            </a:r>
            <a:r>
              <a:rPr lang="en-AU" spc="-20" dirty="0"/>
              <a:t> </a:t>
            </a:r>
            <a:br>
              <a:rPr lang="en-AU" spc="-20" dirty="0"/>
            </a:br>
            <a:r>
              <a:rPr lang="en-US" b="1" dirty="0"/>
              <a:t>Attribution </a:t>
            </a:r>
            <a:r>
              <a:rPr lang="en-US" dirty="0"/>
              <a:t>(include the link): ©</a:t>
            </a:r>
            <a:r>
              <a:rPr lang="en-AU" dirty="0"/>
              <a:t> </a:t>
            </a:r>
            <a:r>
              <a:rPr lang="en-US" dirty="0"/>
              <a:t>State</a:t>
            </a:r>
            <a:r>
              <a:rPr lang="en-AU" dirty="0"/>
              <a:t> </a:t>
            </a:r>
            <a:r>
              <a:rPr lang="en-US" dirty="0"/>
              <a:t>of</a:t>
            </a:r>
            <a:r>
              <a:rPr lang="en-AU" dirty="0"/>
              <a:t> </a:t>
            </a:r>
            <a:r>
              <a:rPr lang="en-US" dirty="0"/>
              <a:t>Queensland</a:t>
            </a:r>
            <a:r>
              <a:rPr lang="en-AU" dirty="0"/>
              <a:t> </a:t>
            </a:r>
            <a:r>
              <a:rPr lang="en-US" dirty="0"/>
              <a:t>(QCAA)</a:t>
            </a:r>
            <a:r>
              <a:rPr lang="en-AU" dirty="0"/>
              <a:t> 2024 </a:t>
            </a:r>
            <a:r>
              <a:rPr lang="en-AU" spc="-20" dirty="0">
                <a:hlinkClick r:id="rId4"/>
              </a:rPr>
              <a:t>www.qcaa.qld.edu.au/copyright</a:t>
            </a:r>
            <a:r>
              <a:rPr lang="en-AU" spc="-20" dirty="0"/>
              <a:t>.</a:t>
            </a:r>
            <a:endParaRPr lang="en-AU" dirty="0"/>
          </a:p>
          <a:p>
            <a:pPr>
              <a:lnSpc>
                <a:spcPct val="110000"/>
              </a:lnSpc>
            </a:pPr>
            <a:r>
              <a:rPr lang="en-US" dirty="0"/>
              <a:t>Other copyright material in this presentation is listed on the previous slide/s. </a:t>
            </a:r>
          </a:p>
          <a:p>
            <a:endParaRPr lang="en-AU" dirty="0"/>
          </a:p>
        </p:txBody>
      </p:sp>
      <p:sp>
        <p:nvSpPr>
          <p:cNvPr id="4" name="Title 3">
            <a:extLst>
              <a:ext uri="{FF2B5EF4-FFF2-40B4-BE49-F238E27FC236}">
                <a16:creationId xmlns:a16="http://schemas.microsoft.com/office/drawing/2014/main" id="{0FC6D5B4-B9BA-480D-89D9-C2B466E545DF}"/>
              </a:ext>
            </a:extLst>
          </p:cNvPr>
          <p:cNvSpPr>
            <a:spLocks noGrp="1"/>
          </p:cNvSpPr>
          <p:nvPr>
            <p:ph type="title"/>
          </p:nvPr>
        </p:nvSpPr>
        <p:spPr/>
        <p:txBody>
          <a:bodyPr/>
          <a:lstStyle/>
          <a:p>
            <a:r>
              <a:rPr lang="en-AU"/>
              <a:t>Copyright notice</a:t>
            </a:r>
          </a:p>
        </p:txBody>
      </p:sp>
    </p:spTree>
    <p:extLst>
      <p:ext uri="{BB962C8B-B14F-4D97-AF65-F5344CB8AC3E}">
        <p14:creationId xmlns:p14="http://schemas.microsoft.com/office/powerpoint/2010/main" val="3669223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a:t>QCAA social media</a:t>
            </a:r>
          </a:p>
        </p:txBody>
      </p:sp>
    </p:spTree>
    <p:extLst>
      <p:ext uri="{BB962C8B-B14F-4D97-AF65-F5344CB8AC3E}">
        <p14:creationId xmlns:p14="http://schemas.microsoft.com/office/powerpoint/2010/main" val="1103093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6BC7B-132C-B77A-EDF0-CB8C6D5D4579}"/>
              </a:ext>
            </a:extLst>
          </p:cNvPr>
          <p:cNvSpPr>
            <a:spLocks noGrp="1"/>
          </p:cNvSpPr>
          <p:nvPr>
            <p:ph type="title"/>
          </p:nvPr>
        </p:nvSpPr>
        <p:spPr/>
        <p:txBody>
          <a:bodyPr/>
          <a:lstStyle/>
          <a:p>
            <a:r>
              <a:rPr lang="en-AU"/>
              <a:t>Acknowledgment of Country</a:t>
            </a:r>
          </a:p>
        </p:txBody>
      </p:sp>
    </p:spTree>
    <p:extLst>
      <p:ext uri="{BB962C8B-B14F-4D97-AF65-F5344CB8AC3E}">
        <p14:creationId xmlns:p14="http://schemas.microsoft.com/office/powerpoint/2010/main" val="1790888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4146C8-8323-4239-BB8D-59B91AA7FB1E}"/>
              </a:ext>
            </a:extLst>
          </p:cNvPr>
          <p:cNvSpPr>
            <a:spLocks noGrp="1"/>
          </p:cNvSpPr>
          <p:nvPr>
            <p:ph type="body" idx="1"/>
          </p:nvPr>
        </p:nvSpPr>
        <p:spPr>
          <a:xfrm>
            <a:off x="323850" y="82988"/>
            <a:ext cx="3868737" cy="619125"/>
          </a:xfrm>
        </p:spPr>
        <p:txBody>
          <a:bodyPr>
            <a:normAutofit/>
          </a:bodyPr>
          <a:lstStyle/>
          <a:p>
            <a:r>
              <a:rPr lang="en-AU" sz="2400" dirty="0"/>
              <a:t>Learning</a:t>
            </a:r>
            <a:r>
              <a:rPr lang="en-AU" sz="2250" dirty="0"/>
              <a:t> goal</a:t>
            </a:r>
          </a:p>
        </p:txBody>
      </p:sp>
      <p:sp>
        <p:nvSpPr>
          <p:cNvPr id="4" name="Content Placeholder 3">
            <a:extLst>
              <a:ext uri="{FF2B5EF4-FFF2-40B4-BE49-F238E27FC236}">
                <a16:creationId xmlns:a16="http://schemas.microsoft.com/office/drawing/2014/main" id="{81504187-3B55-4C4F-8194-D66204F8A8F5}"/>
              </a:ext>
            </a:extLst>
          </p:cNvPr>
          <p:cNvSpPr>
            <a:spLocks noGrp="1"/>
          </p:cNvSpPr>
          <p:nvPr>
            <p:ph sz="half" idx="2"/>
          </p:nvPr>
        </p:nvSpPr>
        <p:spPr>
          <a:xfrm>
            <a:off x="323851" y="1005578"/>
            <a:ext cx="3115636" cy="3171677"/>
          </a:xfrm>
        </p:spPr>
        <p:txBody>
          <a:bodyPr vert="horz" lIns="0" tIns="0" rIns="0" bIns="0" rtlCol="0" anchor="t">
            <a:normAutofit/>
          </a:bodyPr>
          <a:lstStyle/>
          <a:p>
            <a:r>
              <a:rPr lang="en-AU" sz="1800" dirty="0">
                <a:latin typeface="Arial"/>
                <a:cs typeface="Arial"/>
              </a:rPr>
              <a:t>Understand how to design quality curriculum and assessment plans for the Australian Curriculum v9.0: Civics and Citizenship.</a:t>
            </a:r>
          </a:p>
        </p:txBody>
      </p:sp>
      <p:sp>
        <p:nvSpPr>
          <p:cNvPr id="5" name="Text Placeholder 4">
            <a:extLst>
              <a:ext uri="{FF2B5EF4-FFF2-40B4-BE49-F238E27FC236}">
                <a16:creationId xmlns:a16="http://schemas.microsoft.com/office/drawing/2014/main" id="{0D01A4AD-7B48-451F-A959-2054778CB054}"/>
              </a:ext>
            </a:extLst>
          </p:cNvPr>
          <p:cNvSpPr>
            <a:spLocks noGrp="1"/>
          </p:cNvSpPr>
          <p:nvPr>
            <p:ph type="body" sz="quarter" idx="3"/>
          </p:nvPr>
        </p:nvSpPr>
        <p:spPr>
          <a:xfrm>
            <a:off x="3800215" y="82988"/>
            <a:ext cx="3887788" cy="619125"/>
          </a:xfrm>
        </p:spPr>
        <p:txBody>
          <a:bodyPr>
            <a:normAutofit/>
          </a:bodyPr>
          <a:lstStyle/>
          <a:p>
            <a:r>
              <a:rPr lang="en-AU" sz="2400" dirty="0"/>
              <a:t>Success</a:t>
            </a:r>
            <a:r>
              <a:rPr lang="en-AU" sz="2250" dirty="0"/>
              <a:t> criteria</a:t>
            </a:r>
          </a:p>
        </p:txBody>
      </p:sp>
      <p:sp>
        <p:nvSpPr>
          <p:cNvPr id="6" name="Content Placeholder 5">
            <a:extLst>
              <a:ext uri="{FF2B5EF4-FFF2-40B4-BE49-F238E27FC236}">
                <a16:creationId xmlns:a16="http://schemas.microsoft.com/office/drawing/2014/main" id="{F80136E5-5EE2-489A-B032-3E38994607B0}"/>
              </a:ext>
            </a:extLst>
          </p:cNvPr>
          <p:cNvSpPr>
            <a:spLocks noGrp="1"/>
          </p:cNvSpPr>
          <p:nvPr>
            <p:ph sz="quarter" idx="4"/>
          </p:nvPr>
        </p:nvSpPr>
        <p:spPr>
          <a:xfrm>
            <a:off x="3800215" y="1005578"/>
            <a:ext cx="4977991" cy="3281196"/>
          </a:xfrm>
        </p:spPr>
        <p:txBody>
          <a:bodyPr vert="horz" lIns="0" tIns="0" rIns="0" bIns="0" rtlCol="0" anchor="t">
            <a:noAutofit/>
          </a:bodyPr>
          <a:lstStyle/>
          <a:p>
            <a:r>
              <a:rPr lang="en-AU" sz="1800" dirty="0">
                <a:latin typeface="Arial"/>
                <a:cs typeface="Arial"/>
              </a:rPr>
              <a:t>You will know you are successful if you can:</a:t>
            </a:r>
          </a:p>
          <a:p>
            <a:pPr marL="252000" lvl="1">
              <a:spcBef>
                <a:spcPts val="600"/>
              </a:spcBef>
            </a:pPr>
            <a:r>
              <a:rPr lang="en-US" sz="1800" dirty="0">
                <a:latin typeface="Arial"/>
                <a:cs typeface="Arial"/>
              </a:rPr>
              <a:t>consider how the needs of middle years learners inform planning in Civics and Citizenship</a:t>
            </a:r>
          </a:p>
          <a:p>
            <a:pPr marL="252000" lvl="1" eaLnBrk="0" hangingPunct="0">
              <a:spcBef>
                <a:spcPts val="600"/>
              </a:spcBef>
            </a:pPr>
            <a:r>
              <a:rPr lang="en-US" sz="1800" dirty="0">
                <a:latin typeface="Arial"/>
                <a:cs typeface="Arial"/>
              </a:rPr>
              <a:t>understand ways to </a:t>
            </a:r>
            <a:r>
              <a:rPr lang="en-US" sz="1800" dirty="0" err="1">
                <a:latin typeface="Arial"/>
                <a:cs typeface="Arial"/>
              </a:rPr>
              <a:t>organise</a:t>
            </a:r>
            <a:r>
              <a:rPr lang="en-US" sz="1800" dirty="0">
                <a:latin typeface="Arial"/>
                <a:cs typeface="Arial"/>
              </a:rPr>
              <a:t> the Civics and Citizenship sub-strands into units of work</a:t>
            </a:r>
          </a:p>
          <a:p>
            <a:pPr marL="252000" lvl="1" eaLnBrk="0" hangingPunct="0">
              <a:spcBef>
                <a:spcPts val="600"/>
              </a:spcBef>
            </a:pPr>
            <a:r>
              <a:rPr lang="en-US" sz="1800" dirty="0">
                <a:latin typeface="Arial"/>
                <a:cs typeface="Arial"/>
              </a:rPr>
              <a:t>identify strategies to develop age-appropriate assessment in Civics and Citizenship.</a:t>
            </a:r>
            <a:endParaRPr lang="en-AU" sz="1800" dirty="0"/>
          </a:p>
        </p:txBody>
      </p:sp>
      <p:cxnSp>
        <p:nvCxnSpPr>
          <p:cNvPr id="8" name="Straight Connector 7">
            <a:extLst>
              <a:ext uri="{FF2B5EF4-FFF2-40B4-BE49-F238E27FC236}">
                <a16:creationId xmlns:a16="http://schemas.microsoft.com/office/drawing/2014/main" id="{A89E7ECA-307C-45DE-B60F-FC76F286F202}"/>
              </a:ext>
            </a:extLst>
          </p:cNvPr>
          <p:cNvCxnSpPr>
            <a:cxnSpLocks/>
          </p:cNvCxnSpPr>
          <p:nvPr/>
        </p:nvCxnSpPr>
        <p:spPr bwMode="auto">
          <a:xfrm>
            <a:off x="3495476" y="1005578"/>
            <a:ext cx="0" cy="2450686"/>
          </a:xfrm>
          <a:prstGeom prst="line">
            <a:avLst/>
          </a:prstGeom>
          <a:ln w="28575" cap="flat" cmpd="sng" algn="ctr">
            <a:solidFill>
              <a:schemeClr val="bg2"/>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06310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5F91A9-FCC0-CF45-0548-C4352FC1BF4B}"/>
              </a:ext>
            </a:extLst>
          </p:cNvPr>
          <p:cNvSpPr>
            <a:spLocks noGrp="1"/>
          </p:cNvSpPr>
          <p:nvPr>
            <p:ph type="title"/>
          </p:nvPr>
        </p:nvSpPr>
        <p:spPr/>
        <p:txBody>
          <a:bodyPr>
            <a:normAutofit/>
          </a:bodyPr>
          <a:lstStyle/>
          <a:p>
            <a:r>
              <a:rPr lang="en-AU" dirty="0"/>
              <a:t>Outline</a:t>
            </a:r>
          </a:p>
        </p:txBody>
      </p:sp>
      <p:graphicFrame>
        <p:nvGraphicFramePr>
          <p:cNvPr id="3" name="Content Placeholder 5">
            <a:extLst>
              <a:ext uri="{FF2B5EF4-FFF2-40B4-BE49-F238E27FC236}">
                <a16:creationId xmlns:a16="http://schemas.microsoft.com/office/drawing/2014/main" id="{13C9E748-5BAB-B8D8-5D24-13E96D630A4B}"/>
              </a:ext>
            </a:extLst>
          </p:cNvPr>
          <p:cNvGraphicFramePr>
            <a:graphicFrameLocks/>
          </p:cNvGraphicFramePr>
          <p:nvPr>
            <p:extLst>
              <p:ext uri="{D42A27DB-BD31-4B8C-83A1-F6EECF244321}">
                <p14:modId xmlns:p14="http://schemas.microsoft.com/office/powerpoint/2010/main" val="738198796"/>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4379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61498-F762-4D4B-AE45-5FBDFD329B86}"/>
              </a:ext>
            </a:extLst>
          </p:cNvPr>
          <p:cNvSpPr>
            <a:spLocks noGrp="1"/>
          </p:cNvSpPr>
          <p:nvPr>
            <p:ph type="title"/>
          </p:nvPr>
        </p:nvSpPr>
        <p:spPr/>
        <p:txBody>
          <a:bodyPr/>
          <a:lstStyle/>
          <a:p>
            <a:r>
              <a:rPr lang="en-AU"/>
              <a:t>Curriculum planning</a:t>
            </a:r>
          </a:p>
        </p:txBody>
      </p:sp>
      <p:sp>
        <p:nvSpPr>
          <p:cNvPr id="8" name="Arrow: Circular 7">
            <a:extLst>
              <a:ext uri="{FF2B5EF4-FFF2-40B4-BE49-F238E27FC236}">
                <a16:creationId xmlns:a16="http://schemas.microsoft.com/office/drawing/2014/main" id="{45847755-6C30-DBD9-3103-8FC163104A56}"/>
              </a:ext>
            </a:extLst>
          </p:cNvPr>
          <p:cNvSpPr/>
          <p:nvPr/>
        </p:nvSpPr>
        <p:spPr>
          <a:xfrm>
            <a:off x="3841246" y="481227"/>
            <a:ext cx="1523113" cy="1523039"/>
          </a:xfrm>
          <a:prstGeom prst="circularArrow">
            <a:avLst>
              <a:gd name="adj1" fmla="val 11900"/>
              <a:gd name="adj2" fmla="val 1142322"/>
              <a:gd name="adj3" fmla="val 20457677"/>
              <a:gd name="adj4" fmla="val 10800000"/>
              <a:gd name="adj5" fmla="val 12500"/>
            </a:avLst>
          </a:prstGeom>
          <a:solidFill>
            <a:schemeClr val="accent3"/>
          </a:solidFill>
          <a:effectLst/>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a:lstStyle/>
          <a:p>
            <a:endParaRPr lang="en-AU"/>
          </a:p>
        </p:txBody>
      </p:sp>
      <p:sp>
        <p:nvSpPr>
          <p:cNvPr id="5" name="Rectangle 4">
            <a:extLst>
              <a:ext uri="{FF2B5EF4-FFF2-40B4-BE49-F238E27FC236}">
                <a16:creationId xmlns:a16="http://schemas.microsoft.com/office/drawing/2014/main" id="{4D6EDD30-BA7D-D228-01F9-FBB2FE54397D}"/>
              </a:ext>
            </a:extLst>
          </p:cNvPr>
          <p:cNvSpPr/>
          <p:nvPr/>
        </p:nvSpPr>
        <p:spPr>
          <a:xfrm>
            <a:off x="320675" y="635000"/>
            <a:ext cx="8496300" cy="3708400"/>
          </a:xfrm>
          <a:prstGeom prst="rect">
            <a:avLst/>
          </a:prstGeom>
          <a:noFill/>
        </p:spPr>
        <p:txBody>
          <a:bodyPr/>
          <a:lstStyle/>
          <a:p>
            <a:endParaRPr lang="en-AU"/>
          </a:p>
        </p:txBody>
      </p:sp>
      <p:sp>
        <p:nvSpPr>
          <p:cNvPr id="6" name="Freeform: Shape 5">
            <a:extLst>
              <a:ext uri="{FF2B5EF4-FFF2-40B4-BE49-F238E27FC236}">
                <a16:creationId xmlns:a16="http://schemas.microsoft.com/office/drawing/2014/main" id="{D8EE4A53-5467-7610-5F62-06E4EA4BCD23}"/>
              </a:ext>
            </a:extLst>
          </p:cNvPr>
          <p:cNvSpPr/>
          <p:nvPr/>
        </p:nvSpPr>
        <p:spPr>
          <a:xfrm>
            <a:off x="2347404" y="1244749"/>
            <a:ext cx="2399520" cy="2384131"/>
          </a:xfrm>
          <a:custGeom>
            <a:avLst/>
            <a:gdLst>
              <a:gd name="connsiteX0" fmla="*/ 397434 w 2384130"/>
              <a:gd name="connsiteY0" fmla="*/ 0 h 2399519"/>
              <a:gd name="connsiteX1" fmla="*/ 1986696 w 2384130"/>
              <a:gd name="connsiteY1" fmla="*/ 0 h 2399519"/>
              <a:gd name="connsiteX2" fmla="*/ 2384130 w 2384130"/>
              <a:gd name="connsiteY2" fmla="*/ 397434 h 2399519"/>
              <a:gd name="connsiteX3" fmla="*/ 2384130 w 2384130"/>
              <a:gd name="connsiteY3" fmla="*/ 2399519 h 2399519"/>
              <a:gd name="connsiteX4" fmla="*/ 2384130 w 2384130"/>
              <a:gd name="connsiteY4" fmla="*/ 2399519 h 2399519"/>
              <a:gd name="connsiteX5" fmla="*/ 0 w 2384130"/>
              <a:gd name="connsiteY5" fmla="*/ 2399519 h 2399519"/>
              <a:gd name="connsiteX6" fmla="*/ 0 w 2384130"/>
              <a:gd name="connsiteY6" fmla="*/ 2399519 h 2399519"/>
              <a:gd name="connsiteX7" fmla="*/ 0 w 2384130"/>
              <a:gd name="connsiteY7" fmla="*/ 397434 h 2399519"/>
              <a:gd name="connsiteX8" fmla="*/ 397434 w 2384130"/>
              <a:gd name="connsiteY8" fmla="*/ 0 h 239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4130" h="2399519">
                <a:moveTo>
                  <a:pt x="0" y="1999519"/>
                </a:moveTo>
                <a:lnTo>
                  <a:pt x="0" y="400000"/>
                </a:lnTo>
                <a:cubicBezTo>
                  <a:pt x="0" y="179086"/>
                  <a:pt x="176796" y="1"/>
                  <a:pt x="394885" y="1"/>
                </a:cubicBezTo>
                <a:lnTo>
                  <a:pt x="2384130" y="1"/>
                </a:lnTo>
                <a:lnTo>
                  <a:pt x="2384130" y="1"/>
                </a:lnTo>
                <a:lnTo>
                  <a:pt x="2384130" y="2399518"/>
                </a:lnTo>
                <a:lnTo>
                  <a:pt x="2384130" y="2399518"/>
                </a:lnTo>
                <a:lnTo>
                  <a:pt x="394885" y="2399518"/>
                </a:lnTo>
                <a:cubicBezTo>
                  <a:pt x="176796" y="2399518"/>
                  <a:pt x="0" y="2220433"/>
                  <a:pt x="0" y="1999519"/>
                </a:cubicBezTo>
                <a:close/>
              </a:path>
            </a:pathLst>
          </a:custGeom>
          <a:solidFill>
            <a:schemeClr val="accent3"/>
          </a:solidFill>
          <a:effectLst/>
        </p:spPr>
        <p:style>
          <a:lnRef idx="0">
            <a:schemeClr val="lt1">
              <a:hueOff val="0"/>
              <a:satOff val="0"/>
              <a:lumOff val="0"/>
              <a:alphaOff val="0"/>
            </a:schemeClr>
          </a:lnRef>
          <a:fillRef idx="1">
            <a:schemeClr val="accent3">
              <a:tint val="50000"/>
              <a:hueOff val="0"/>
              <a:satOff val="0"/>
              <a:lumOff val="0"/>
              <a:alphaOff val="0"/>
            </a:schemeClr>
          </a:fillRef>
          <a:effectRef idx="3">
            <a:schemeClr val="accent3">
              <a:tint val="50000"/>
              <a:hueOff val="0"/>
              <a:satOff val="0"/>
              <a:lumOff val="0"/>
              <a:alphaOff val="0"/>
            </a:schemeClr>
          </a:effectRef>
          <a:fontRef idx="minor">
            <a:schemeClr val="lt1">
              <a:hueOff val="0"/>
              <a:satOff val="0"/>
              <a:lumOff val="0"/>
              <a:alphaOff val="0"/>
            </a:schemeClr>
          </a:fontRef>
        </p:style>
        <p:txBody>
          <a:bodyPr spcFirstLastPara="0" vert="horz" wrap="square" lIns="223086" tIns="294205" rIns="160020" bIns="294206" numCol="1" spcCol="1270" anchor="t" anchorCtr="0">
            <a:noAutofit/>
          </a:bodyPr>
          <a:lstStyle/>
          <a:p>
            <a:pPr marL="0" lvl="0" indent="0" algn="l" defTabSz="1244600">
              <a:lnSpc>
                <a:spcPct val="90000"/>
              </a:lnSpc>
              <a:spcBef>
                <a:spcPct val="0"/>
              </a:spcBef>
              <a:spcAft>
                <a:spcPct val="35000"/>
              </a:spcAft>
              <a:buNone/>
            </a:pPr>
            <a:r>
              <a:rPr lang="en-AU" sz="2500" b="1" kern="1200">
                <a:solidFill>
                  <a:schemeClr val="tx1"/>
                </a:solidFill>
                <a:latin typeface="Arial" panose="020B0604020202020204" pitchFamily="34" charset="0"/>
                <a:cs typeface="Arial" panose="020B0604020202020204" pitchFamily="34" charset="0"/>
              </a:rPr>
              <a:t>Civics and Citizenship curriculum</a:t>
            </a:r>
          </a:p>
        </p:txBody>
      </p:sp>
      <p:sp>
        <p:nvSpPr>
          <p:cNvPr id="7" name="Freeform: Shape 6">
            <a:extLst>
              <a:ext uri="{FF2B5EF4-FFF2-40B4-BE49-F238E27FC236}">
                <a16:creationId xmlns:a16="http://schemas.microsoft.com/office/drawing/2014/main" id="{284667D4-BACD-A5B4-F50C-529244DB96CB}"/>
              </a:ext>
            </a:extLst>
          </p:cNvPr>
          <p:cNvSpPr/>
          <p:nvPr/>
        </p:nvSpPr>
        <p:spPr>
          <a:xfrm>
            <a:off x="4594262" y="1244750"/>
            <a:ext cx="2304846" cy="2384130"/>
          </a:xfrm>
          <a:custGeom>
            <a:avLst/>
            <a:gdLst>
              <a:gd name="connsiteX0" fmla="*/ 384218 w 2384130"/>
              <a:gd name="connsiteY0" fmla="*/ 0 h 2304846"/>
              <a:gd name="connsiteX1" fmla="*/ 1999912 w 2384130"/>
              <a:gd name="connsiteY1" fmla="*/ 0 h 2304846"/>
              <a:gd name="connsiteX2" fmla="*/ 2384130 w 2384130"/>
              <a:gd name="connsiteY2" fmla="*/ 384218 h 2304846"/>
              <a:gd name="connsiteX3" fmla="*/ 2384130 w 2384130"/>
              <a:gd name="connsiteY3" fmla="*/ 2304846 h 2304846"/>
              <a:gd name="connsiteX4" fmla="*/ 2384130 w 2384130"/>
              <a:gd name="connsiteY4" fmla="*/ 2304846 h 2304846"/>
              <a:gd name="connsiteX5" fmla="*/ 0 w 2384130"/>
              <a:gd name="connsiteY5" fmla="*/ 2304846 h 2304846"/>
              <a:gd name="connsiteX6" fmla="*/ 0 w 2384130"/>
              <a:gd name="connsiteY6" fmla="*/ 2304846 h 2304846"/>
              <a:gd name="connsiteX7" fmla="*/ 0 w 2384130"/>
              <a:gd name="connsiteY7" fmla="*/ 384218 h 2304846"/>
              <a:gd name="connsiteX8" fmla="*/ 384218 w 2384130"/>
              <a:gd name="connsiteY8" fmla="*/ 0 h 230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4130" h="2304846">
                <a:moveTo>
                  <a:pt x="2384130" y="371441"/>
                </a:moveTo>
                <a:lnTo>
                  <a:pt x="2384130" y="1933405"/>
                </a:lnTo>
                <a:cubicBezTo>
                  <a:pt x="2384130" y="2138547"/>
                  <a:pt x="2206193" y="2304846"/>
                  <a:pt x="1986695" y="2304846"/>
                </a:cubicBezTo>
                <a:lnTo>
                  <a:pt x="0" y="2304846"/>
                </a:lnTo>
                <a:lnTo>
                  <a:pt x="0" y="2304846"/>
                </a:lnTo>
                <a:lnTo>
                  <a:pt x="0" y="0"/>
                </a:lnTo>
                <a:lnTo>
                  <a:pt x="0" y="0"/>
                </a:lnTo>
                <a:lnTo>
                  <a:pt x="1986695" y="0"/>
                </a:lnTo>
                <a:cubicBezTo>
                  <a:pt x="2206193" y="0"/>
                  <a:pt x="2384130" y="166299"/>
                  <a:pt x="2384130" y="371441"/>
                </a:cubicBezTo>
                <a:close/>
              </a:path>
            </a:pathLst>
          </a:custGeom>
          <a:solidFill>
            <a:srgbClr val="92D050"/>
          </a:solidFill>
          <a:effectLst/>
        </p:spPr>
        <p:style>
          <a:lnRef idx="0">
            <a:schemeClr val="lt1">
              <a:hueOff val="0"/>
              <a:satOff val="0"/>
              <a:lumOff val="0"/>
              <a:alphaOff val="0"/>
            </a:schemeClr>
          </a:lnRef>
          <a:fillRef idx="1">
            <a:schemeClr val="accent3">
              <a:tint val="50000"/>
              <a:hueOff val="4479126"/>
              <a:satOff val="-33139"/>
              <a:lumOff val="8377"/>
              <a:alphaOff val="0"/>
            </a:schemeClr>
          </a:fillRef>
          <a:effectRef idx="3">
            <a:schemeClr val="accent3">
              <a:tint val="50000"/>
              <a:hueOff val="4479126"/>
              <a:satOff val="-33139"/>
              <a:lumOff val="8377"/>
              <a:alphaOff val="0"/>
            </a:schemeClr>
          </a:effectRef>
          <a:fontRef idx="minor">
            <a:schemeClr val="lt1">
              <a:hueOff val="0"/>
              <a:satOff val="0"/>
              <a:lumOff val="0"/>
              <a:alphaOff val="0"/>
            </a:schemeClr>
          </a:fontRef>
        </p:style>
        <p:txBody>
          <a:bodyPr spcFirstLastPara="0" vert="horz" wrap="square" lIns="160020" tIns="290334" rIns="219214" bIns="290334" numCol="1" spcCol="1270" anchor="t" anchorCtr="0">
            <a:noAutofit/>
          </a:bodyPr>
          <a:lstStyle/>
          <a:p>
            <a:pPr marL="0" lvl="0" indent="0" algn="l" defTabSz="1244600">
              <a:lnSpc>
                <a:spcPct val="90000"/>
              </a:lnSpc>
              <a:spcBef>
                <a:spcPct val="0"/>
              </a:spcBef>
              <a:spcAft>
                <a:spcPct val="35000"/>
              </a:spcAft>
              <a:buNone/>
            </a:pPr>
            <a:r>
              <a:rPr lang="en-AU" sz="2500" b="1" kern="1200">
                <a:solidFill>
                  <a:schemeClr val="tx1"/>
                </a:solidFill>
                <a:latin typeface="Arial" panose="020B0604020202020204" pitchFamily="34" charset="0"/>
                <a:cs typeface="Arial" panose="020B0604020202020204" pitchFamily="34" charset="0"/>
              </a:rPr>
              <a:t>Middle years learners</a:t>
            </a:r>
          </a:p>
        </p:txBody>
      </p:sp>
      <p:sp>
        <p:nvSpPr>
          <p:cNvPr id="9" name="Arrow: Circular 8">
            <a:extLst>
              <a:ext uri="{FF2B5EF4-FFF2-40B4-BE49-F238E27FC236}">
                <a16:creationId xmlns:a16="http://schemas.microsoft.com/office/drawing/2014/main" id="{9A4C5688-C35C-18DC-1256-B4064A560D37}"/>
              </a:ext>
            </a:extLst>
          </p:cNvPr>
          <p:cNvSpPr/>
          <p:nvPr/>
        </p:nvSpPr>
        <p:spPr>
          <a:xfrm rot="10800000">
            <a:off x="3841246" y="2865761"/>
            <a:ext cx="1523113" cy="1523039"/>
          </a:xfrm>
          <a:prstGeom prst="circularArrow">
            <a:avLst>
              <a:gd name="adj1" fmla="val 12500"/>
              <a:gd name="adj2" fmla="val 1142322"/>
              <a:gd name="adj3" fmla="val 20457678"/>
              <a:gd name="adj4" fmla="val 10800000"/>
              <a:gd name="adj5" fmla="val 12795"/>
            </a:avLst>
          </a:prstGeom>
          <a:solidFill>
            <a:srgbClr val="92D050"/>
          </a:solidFill>
          <a:effectLst/>
        </p:spPr>
        <p:style>
          <a:lnRef idx="0">
            <a:schemeClr val="lt1">
              <a:hueOff val="0"/>
              <a:satOff val="0"/>
              <a:lumOff val="0"/>
              <a:alphaOff val="0"/>
            </a:schemeClr>
          </a:lnRef>
          <a:fillRef idx="3">
            <a:schemeClr val="accent3">
              <a:hueOff val="3249482"/>
              <a:satOff val="-24870"/>
              <a:lumOff val="-3335"/>
              <a:alphaOff val="0"/>
            </a:schemeClr>
          </a:fillRef>
          <a:effectRef idx="3">
            <a:schemeClr val="accent3">
              <a:hueOff val="3249482"/>
              <a:satOff val="-24870"/>
              <a:lumOff val="-3335"/>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121986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4118F0-8651-7551-1911-8EFAE240DA65}"/>
              </a:ext>
            </a:extLst>
          </p:cNvPr>
          <p:cNvSpPr>
            <a:spLocks noGrp="1"/>
          </p:cNvSpPr>
          <p:nvPr>
            <p:ph type="title"/>
          </p:nvPr>
        </p:nvSpPr>
        <p:spPr/>
        <p:txBody>
          <a:bodyPr>
            <a:normAutofit/>
          </a:bodyPr>
          <a:lstStyle/>
          <a:p>
            <a:r>
              <a:rPr lang="en-AU" dirty="0"/>
              <a:t>Outline</a:t>
            </a:r>
          </a:p>
        </p:txBody>
      </p:sp>
      <p:graphicFrame>
        <p:nvGraphicFramePr>
          <p:cNvPr id="3" name="Content Placeholder 5">
            <a:extLst>
              <a:ext uri="{FF2B5EF4-FFF2-40B4-BE49-F238E27FC236}">
                <a16:creationId xmlns:a16="http://schemas.microsoft.com/office/drawing/2014/main" id="{13C9E748-5BAB-B8D8-5D24-13E96D630A4B}"/>
              </a:ext>
            </a:extLst>
          </p:cNvPr>
          <p:cNvGraphicFramePr>
            <a:graphicFrameLocks/>
          </p:cNvGraphicFramePr>
          <p:nvPr>
            <p:extLst>
              <p:ext uri="{D42A27DB-BD31-4B8C-83A1-F6EECF244321}">
                <p14:modId xmlns:p14="http://schemas.microsoft.com/office/powerpoint/2010/main" val="3859241508"/>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2100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1">
            <a:extLst>
              <a:ext uri="{FF2B5EF4-FFF2-40B4-BE49-F238E27FC236}">
                <a16:creationId xmlns:a16="http://schemas.microsoft.com/office/drawing/2014/main" id="{DF6E4B9A-CBC8-1745-7B7C-B46653DD0EA0}"/>
              </a:ext>
            </a:extLst>
          </p:cNvPr>
          <p:cNvSpPr/>
          <p:nvPr/>
        </p:nvSpPr>
        <p:spPr>
          <a:xfrm>
            <a:off x="738378" y="1715536"/>
            <a:ext cx="2352990" cy="1731836"/>
          </a:xfrm>
          <a:prstGeom prst="roundRect">
            <a:avLst>
              <a:gd name="adj" fmla="val 10362"/>
            </a:avLst>
          </a:prstGeom>
          <a:solidFill>
            <a:schemeClr val="bg2">
              <a:lumMod val="20000"/>
              <a:lumOff val="80000"/>
            </a:schemeClr>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8111F930-1D91-5D12-64BA-7ED03FB073E4}"/>
              </a:ext>
            </a:extLst>
          </p:cNvPr>
          <p:cNvSpPr/>
          <p:nvPr/>
        </p:nvSpPr>
        <p:spPr>
          <a:xfrm>
            <a:off x="3383470" y="1715536"/>
            <a:ext cx="2352990" cy="1731836"/>
          </a:xfrm>
          <a:prstGeom prst="roundRect">
            <a:avLst>
              <a:gd name="adj" fmla="val 10362"/>
            </a:avLst>
          </a:prstGeom>
          <a:solidFill>
            <a:schemeClr val="bg2">
              <a:lumMod val="20000"/>
              <a:lumOff val="80000"/>
            </a:schemeClr>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36" name="Rectangle: Rounded Corners 35">
            <a:extLst>
              <a:ext uri="{FF2B5EF4-FFF2-40B4-BE49-F238E27FC236}">
                <a16:creationId xmlns:a16="http://schemas.microsoft.com/office/drawing/2014/main" id="{08A2D218-7568-C44B-F562-8A600C9C0305}"/>
              </a:ext>
            </a:extLst>
          </p:cNvPr>
          <p:cNvSpPr/>
          <p:nvPr/>
        </p:nvSpPr>
        <p:spPr>
          <a:xfrm>
            <a:off x="816682" y="2642972"/>
            <a:ext cx="2205700" cy="720000"/>
          </a:xfrm>
          <a:prstGeom prst="roundRect">
            <a:avLst/>
          </a:prstGeom>
          <a:solidFill>
            <a:schemeClr val="accent5">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AU" sz="1500" dirty="0">
                <a:solidFill>
                  <a:schemeClr val="tx1"/>
                </a:solidFill>
                <a:latin typeface="Arial" panose="020B0604020202020204" pitchFamily="34" charset="0"/>
                <a:cs typeface="Arial" panose="020B0604020202020204" pitchFamily="34" charset="0"/>
              </a:rPr>
              <a:t>Citizenship, diversity and identity</a:t>
            </a:r>
          </a:p>
        </p:txBody>
      </p:sp>
      <p:sp>
        <p:nvSpPr>
          <p:cNvPr id="38" name="Rectangle: Rounded Corners 37">
            <a:extLst>
              <a:ext uri="{FF2B5EF4-FFF2-40B4-BE49-F238E27FC236}">
                <a16:creationId xmlns:a16="http://schemas.microsoft.com/office/drawing/2014/main" id="{D498428E-0D78-6784-DFD0-D589CFDA5309}"/>
              </a:ext>
            </a:extLst>
          </p:cNvPr>
          <p:cNvSpPr/>
          <p:nvPr/>
        </p:nvSpPr>
        <p:spPr>
          <a:xfrm>
            <a:off x="816682" y="1812425"/>
            <a:ext cx="2205700" cy="720000"/>
          </a:xfrm>
          <a:prstGeom prst="roundRect">
            <a:avLst/>
          </a:prstGeom>
          <a:solidFill>
            <a:srgbClr val="99CC3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AU" sz="1500" dirty="0">
                <a:solidFill>
                  <a:schemeClr val="tx1"/>
                </a:solidFill>
                <a:latin typeface="Arial" panose="020B0604020202020204" pitchFamily="34" charset="0"/>
                <a:cs typeface="Arial" panose="020B0604020202020204" pitchFamily="34" charset="0"/>
              </a:rPr>
              <a:t>Laws and citizens</a:t>
            </a:r>
          </a:p>
        </p:txBody>
      </p:sp>
      <p:sp>
        <p:nvSpPr>
          <p:cNvPr id="2" name="Title 1">
            <a:extLst>
              <a:ext uri="{FF2B5EF4-FFF2-40B4-BE49-F238E27FC236}">
                <a16:creationId xmlns:a16="http://schemas.microsoft.com/office/drawing/2014/main" id="{7185FECD-817D-4069-B429-FC9853B64DC9}"/>
              </a:ext>
            </a:extLst>
          </p:cNvPr>
          <p:cNvSpPr>
            <a:spLocks noGrp="1"/>
          </p:cNvSpPr>
          <p:nvPr>
            <p:ph type="title"/>
          </p:nvPr>
        </p:nvSpPr>
        <p:spPr/>
        <p:txBody>
          <a:bodyPr>
            <a:normAutofit/>
          </a:bodyPr>
          <a:lstStyle/>
          <a:p>
            <a:r>
              <a:rPr lang="en-AU" dirty="0"/>
              <a:t>Combining the </a:t>
            </a:r>
            <a:r>
              <a:rPr lang="en-GB" dirty="0">
                <a:latin typeface="Arial" panose="020B0604020202020204" pitchFamily="34" charset="0"/>
                <a:cs typeface="Arial" panose="020B0604020202020204" pitchFamily="34" charset="0"/>
              </a:rPr>
              <a:t>Knowledge and understanding</a:t>
            </a:r>
            <a:r>
              <a:rPr lang="en-AU" dirty="0"/>
              <a:t> sub-strands</a:t>
            </a:r>
          </a:p>
        </p:txBody>
      </p:sp>
      <p:sp>
        <p:nvSpPr>
          <p:cNvPr id="3" name="Content Placeholder 2">
            <a:extLst>
              <a:ext uri="{FF2B5EF4-FFF2-40B4-BE49-F238E27FC236}">
                <a16:creationId xmlns:a16="http://schemas.microsoft.com/office/drawing/2014/main" id="{F2F85083-271C-CC2C-CF8B-FFECEECC3F3B}"/>
              </a:ext>
            </a:extLst>
          </p:cNvPr>
          <p:cNvSpPr>
            <a:spLocks noGrp="1"/>
          </p:cNvSpPr>
          <p:nvPr>
            <p:ph idx="1"/>
          </p:nvPr>
        </p:nvSpPr>
        <p:spPr>
          <a:xfrm>
            <a:off x="327025" y="663600"/>
            <a:ext cx="8496000" cy="3708000"/>
          </a:xfrm>
        </p:spPr>
        <p:txBody>
          <a:bodyPr/>
          <a:lstStyle/>
          <a:p>
            <a:r>
              <a:rPr lang="en-AU" dirty="0"/>
              <a:t>Examples</a:t>
            </a:r>
          </a:p>
        </p:txBody>
      </p:sp>
      <p:sp>
        <p:nvSpPr>
          <p:cNvPr id="37" name="Rectangle: Rounded Corners 36">
            <a:extLst>
              <a:ext uri="{FF2B5EF4-FFF2-40B4-BE49-F238E27FC236}">
                <a16:creationId xmlns:a16="http://schemas.microsoft.com/office/drawing/2014/main" id="{F78E8C00-9322-5140-9132-DAE351B56564}"/>
              </a:ext>
            </a:extLst>
          </p:cNvPr>
          <p:cNvSpPr/>
          <p:nvPr/>
        </p:nvSpPr>
        <p:spPr>
          <a:xfrm>
            <a:off x="805774" y="3740346"/>
            <a:ext cx="2205700" cy="720000"/>
          </a:xfrm>
          <a:prstGeom prst="roundRect">
            <a:avLst/>
          </a:prstGeom>
          <a:solidFill>
            <a:srgbClr val="ED7A2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AU" sz="1500" dirty="0">
                <a:solidFill>
                  <a:schemeClr val="tx1"/>
                </a:solidFill>
                <a:latin typeface="Arial" panose="020B0604020202020204" pitchFamily="34" charset="0"/>
                <a:cs typeface="Arial" panose="020B0604020202020204" pitchFamily="34" charset="0"/>
              </a:rPr>
              <a:t>Government and democracy</a:t>
            </a:r>
          </a:p>
        </p:txBody>
      </p:sp>
      <p:sp>
        <p:nvSpPr>
          <p:cNvPr id="39" name="Rectangle: Rounded Corners 38">
            <a:extLst>
              <a:ext uri="{FF2B5EF4-FFF2-40B4-BE49-F238E27FC236}">
                <a16:creationId xmlns:a16="http://schemas.microsoft.com/office/drawing/2014/main" id="{59BBD4CC-BC59-2821-26B6-1CBE51F8ABF0}"/>
              </a:ext>
            </a:extLst>
          </p:cNvPr>
          <p:cNvSpPr/>
          <p:nvPr/>
        </p:nvSpPr>
        <p:spPr>
          <a:xfrm>
            <a:off x="816682" y="1037366"/>
            <a:ext cx="2205700" cy="354028"/>
          </a:xfrm>
          <a:prstGeom prst="roundRect">
            <a:avLst/>
          </a:prstGeom>
          <a:solidFill>
            <a:schemeClr val="accent2">
              <a:lumMod val="20000"/>
              <a:lumOff val="80000"/>
            </a:schemeClr>
          </a:solidFill>
          <a:ln>
            <a:solidFill>
              <a:srgbClr val="21578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AU" dirty="0">
                <a:solidFill>
                  <a:schemeClr val="accent2">
                    <a:lumMod val="75000"/>
                  </a:schemeClr>
                </a:solidFill>
                <a:latin typeface="Arial" panose="020B0604020202020204" pitchFamily="34" charset="0"/>
                <a:cs typeface="Arial" panose="020B0604020202020204" pitchFamily="34" charset="0"/>
              </a:rPr>
              <a:t>Year 7</a:t>
            </a:r>
          </a:p>
        </p:txBody>
      </p:sp>
      <p:sp>
        <p:nvSpPr>
          <p:cNvPr id="41" name="Rectangle: Rounded Corners 40">
            <a:extLst>
              <a:ext uri="{FF2B5EF4-FFF2-40B4-BE49-F238E27FC236}">
                <a16:creationId xmlns:a16="http://schemas.microsoft.com/office/drawing/2014/main" id="{30121FCA-D4F1-C924-730F-FD3CAADE8663}"/>
              </a:ext>
            </a:extLst>
          </p:cNvPr>
          <p:cNvSpPr/>
          <p:nvPr/>
        </p:nvSpPr>
        <p:spPr>
          <a:xfrm>
            <a:off x="3480423" y="1812425"/>
            <a:ext cx="2205700" cy="720000"/>
          </a:xfrm>
          <a:prstGeom prst="roundRect">
            <a:avLst/>
          </a:prstGeom>
          <a:solidFill>
            <a:srgbClr val="ED7A2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AU" sz="1500" dirty="0">
                <a:solidFill>
                  <a:schemeClr val="tx1"/>
                </a:solidFill>
                <a:latin typeface="Arial" panose="020B0604020202020204" pitchFamily="34" charset="0"/>
                <a:cs typeface="Arial" panose="020B0604020202020204" pitchFamily="34" charset="0"/>
              </a:rPr>
              <a:t>Government and democracy</a:t>
            </a:r>
          </a:p>
        </p:txBody>
      </p:sp>
      <p:sp>
        <p:nvSpPr>
          <p:cNvPr id="42" name="Rectangle: Rounded Corners 41">
            <a:extLst>
              <a:ext uri="{FF2B5EF4-FFF2-40B4-BE49-F238E27FC236}">
                <a16:creationId xmlns:a16="http://schemas.microsoft.com/office/drawing/2014/main" id="{EF5BF919-365A-6682-9C02-80F7F022A06B}"/>
              </a:ext>
            </a:extLst>
          </p:cNvPr>
          <p:cNvSpPr/>
          <p:nvPr/>
        </p:nvSpPr>
        <p:spPr>
          <a:xfrm>
            <a:off x="3475007" y="3740346"/>
            <a:ext cx="2205700" cy="720000"/>
          </a:xfrm>
          <a:prstGeom prst="roundRect">
            <a:avLst/>
          </a:prstGeom>
          <a:solidFill>
            <a:srgbClr val="99CC3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AU" sz="1500">
                <a:solidFill>
                  <a:schemeClr val="tx1"/>
                </a:solidFill>
                <a:latin typeface="Arial" panose="020B0604020202020204" pitchFamily="34" charset="0"/>
                <a:cs typeface="Arial" panose="020B0604020202020204" pitchFamily="34" charset="0"/>
              </a:rPr>
              <a:t>Laws and citizens</a:t>
            </a:r>
          </a:p>
        </p:txBody>
      </p:sp>
      <p:sp>
        <p:nvSpPr>
          <p:cNvPr id="43" name="Rectangle: Rounded Corners 42">
            <a:extLst>
              <a:ext uri="{FF2B5EF4-FFF2-40B4-BE49-F238E27FC236}">
                <a16:creationId xmlns:a16="http://schemas.microsoft.com/office/drawing/2014/main" id="{BC7492FC-D1CF-4BDD-ABD0-4B27838698CD}"/>
              </a:ext>
            </a:extLst>
          </p:cNvPr>
          <p:cNvSpPr/>
          <p:nvPr/>
        </p:nvSpPr>
        <p:spPr>
          <a:xfrm>
            <a:off x="3480423" y="2642972"/>
            <a:ext cx="2205700" cy="720000"/>
          </a:xfrm>
          <a:prstGeom prst="roundRect">
            <a:avLst/>
          </a:prstGeom>
          <a:solidFill>
            <a:schemeClr val="accent5">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AU" sz="1500" dirty="0">
                <a:solidFill>
                  <a:schemeClr val="tx1"/>
                </a:solidFill>
                <a:latin typeface="Arial" panose="020B0604020202020204" pitchFamily="34" charset="0"/>
                <a:cs typeface="Arial" panose="020B0604020202020204" pitchFamily="34" charset="0"/>
              </a:rPr>
              <a:t>Citizenship, diversity and identity</a:t>
            </a:r>
          </a:p>
        </p:txBody>
      </p:sp>
      <p:sp>
        <p:nvSpPr>
          <p:cNvPr id="44" name="Rectangle: Rounded Corners 43">
            <a:extLst>
              <a:ext uri="{FF2B5EF4-FFF2-40B4-BE49-F238E27FC236}">
                <a16:creationId xmlns:a16="http://schemas.microsoft.com/office/drawing/2014/main" id="{F8C6D15C-049C-905B-AAB5-E8D4325D9C19}"/>
              </a:ext>
            </a:extLst>
          </p:cNvPr>
          <p:cNvSpPr/>
          <p:nvPr/>
        </p:nvSpPr>
        <p:spPr>
          <a:xfrm>
            <a:off x="3479037" y="1035706"/>
            <a:ext cx="2205700" cy="354028"/>
          </a:xfrm>
          <a:prstGeom prst="roundRect">
            <a:avLst/>
          </a:prstGeom>
          <a:solidFill>
            <a:schemeClr val="accent2">
              <a:lumMod val="20000"/>
              <a:lumOff val="80000"/>
            </a:schemeClr>
          </a:solidFill>
          <a:ln>
            <a:solidFill>
              <a:srgbClr val="21578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AU" dirty="0">
                <a:solidFill>
                  <a:schemeClr val="accent2">
                    <a:lumMod val="75000"/>
                  </a:schemeClr>
                </a:solidFill>
                <a:latin typeface="Arial" panose="020B0604020202020204" pitchFamily="34" charset="0"/>
                <a:cs typeface="Arial" panose="020B0604020202020204" pitchFamily="34" charset="0"/>
              </a:rPr>
              <a:t>Year 8</a:t>
            </a:r>
          </a:p>
        </p:txBody>
      </p:sp>
      <p:sp>
        <p:nvSpPr>
          <p:cNvPr id="48" name="Rectangle: Rounded Corners 47">
            <a:extLst>
              <a:ext uri="{FF2B5EF4-FFF2-40B4-BE49-F238E27FC236}">
                <a16:creationId xmlns:a16="http://schemas.microsoft.com/office/drawing/2014/main" id="{916909F3-AA41-1870-5F61-DF4EA3CA1DE0}"/>
              </a:ext>
            </a:extLst>
          </p:cNvPr>
          <p:cNvSpPr/>
          <p:nvPr/>
        </p:nvSpPr>
        <p:spPr>
          <a:xfrm>
            <a:off x="6121620" y="1043872"/>
            <a:ext cx="2187043" cy="354028"/>
          </a:xfrm>
          <a:prstGeom prst="roundRect">
            <a:avLst/>
          </a:prstGeom>
          <a:solidFill>
            <a:schemeClr val="accent2">
              <a:lumMod val="20000"/>
              <a:lumOff val="80000"/>
            </a:schemeClr>
          </a:solidFill>
          <a:ln>
            <a:solidFill>
              <a:srgbClr val="21578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AU" dirty="0">
                <a:solidFill>
                  <a:schemeClr val="accent2">
                    <a:lumMod val="75000"/>
                  </a:schemeClr>
                </a:solidFill>
                <a:latin typeface="Arial" panose="020B0604020202020204" pitchFamily="34" charset="0"/>
                <a:cs typeface="Arial" panose="020B0604020202020204" pitchFamily="34" charset="0"/>
              </a:rPr>
              <a:t>Year 9</a:t>
            </a:r>
          </a:p>
        </p:txBody>
      </p:sp>
      <p:sp>
        <p:nvSpPr>
          <p:cNvPr id="49" name="Arrow: Up-Down 48">
            <a:extLst>
              <a:ext uri="{FF2B5EF4-FFF2-40B4-BE49-F238E27FC236}">
                <a16:creationId xmlns:a16="http://schemas.microsoft.com/office/drawing/2014/main" id="{28C7B29F-299D-EF49-0574-F3285724CA31}"/>
              </a:ext>
            </a:extLst>
          </p:cNvPr>
          <p:cNvSpPr/>
          <p:nvPr/>
        </p:nvSpPr>
        <p:spPr>
          <a:xfrm>
            <a:off x="1744441" y="2364581"/>
            <a:ext cx="337197" cy="451644"/>
          </a:xfrm>
          <a:prstGeom prst="upDownArrow">
            <a:avLst/>
          </a:prstGeom>
          <a:solidFill>
            <a:schemeClr val="bg1">
              <a:lumMod val="9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E0CAABCF-F591-F288-AB06-3014207F8ED1}"/>
              </a:ext>
            </a:extLst>
          </p:cNvPr>
          <p:cNvSpPr txBox="1"/>
          <p:nvPr/>
        </p:nvSpPr>
        <p:spPr>
          <a:xfrm>
            <a:off x="1469183" y="1421945"/>
            <a:ext cx="900698"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Unit 1</a:t>
            </a:r>
            <a:endParaRPr lang="en-AU" sz="1400" b="1" dirty="0">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E52BC02D-2F22-5571-FF29-501DC2FD28D4}"/>
              </a:ext>
            </a:extLst>
          </p:cNvPr>
          <p:cNvSpPr txBox="1"/>
          <p:nvPr/>
        </p:nvSpPr>
        <p:spPr>
          <a:xfrm>
            <a:off x="4184301" y="1421945"/>
            <a:ext cx="900698"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Unit 1</a:t>
            </a:r>
            <a:endParaRPr lang="en-AU" sz="1400" b="1" dirty="0">
              <a:latin typeface="Arial" panose="020B0604020202020204" pitchFamily="34" charset="0"/>
              <a:cs typeface="Arial" panose="020B0604020202020204" pitchFamily="34" charset="0"/>
            </a:endParaRPr>
          </a:p>
        </p:txBody>
      </p:sp>
      <p:sp>
        <p:nvSpPr>
          <p:cNvPr id="7" name="Arrow: Up-Down 6">
            <a:extLst>
              <a:ext uri="{FF2B5EF4-FFF2-40B4-BE49-F238E27FC236}">
                <a16:creationId xmlns:a16="http://schemas.microsoft.com/office/drawing/2014/main" id="{AC9FBF9F-B1B5-EC4E-F0A2-0EAA6152FB23}"/>
              </a:ext>
            </a:extLst>
          </p:cNvPr>
          <p:cNvSpPr/>
          <p:nvPr/>
        </p:nvSpPr>
        <p:spPr>
          <a:xfrm>
            <a:off x="4403401" y="2364581"/>
            <a:ext cx="337197" cy="451644"/>
          </a:xfrm>
          <a:prstGeom prst="upDownArrow">
            <a:avLst/>
          </a:prstGeom>
          <a:solidFill>
            <a:schemeClr val="bg1">
              <a:lumMod val="9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DC2D747-8FEA-BE93-A6A1-B7D7542A8216}"/>
              </a:ext>
            </a:extLst>
          </p:cNvPr>
          <p:cNvSpPr txBox="1"/>
          <p:nvPr/>
        </p:nvSpPr>
        <p:spPr>
          <a:xfrm>
            <a:off x="1469183" y="3476498"/>
            <a:ext cx="900698"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Unit 2</a:t>
            </a:r>
            <a:endParaRPr lang="en-AU" sz="14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A839339-3135-77DE-7310-B6BD579A9934}"/>
              </a:ext>
            </a:extLst>
          </p:cNvPr>
          <p:cNvSpPr txBox="1"/>
          <p:nvPr/>
        </p:nvSpPr>
        <p:spPr>
          <a:xfrm>
            <a:off x="4184301" y="3476498"/>
            <a:ext cx="900698"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Unit 2</a:t>
            </a:r>
            <a:endParaRPr lang="en-AU" sz="1400" b="1"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EEF98AD7-BCF5-AA43-0CB0-3260033C8163}"/>
              </a:ext>
            </a:extLst>
          </p:cNvPr>
          <p:cNvGrpSpPr/>
          <p:nvPr/>
        </p:nvGrpSpPr>
        <p:grpSpPr>
          <a:xfrm>
            <a:off x="6028562" y="1453603"/>
            <a:ext cx="2352990" cy="3098738"/>
            <a:chOff x="6026749" y="1445693"/>
            <a:chExt cx="2352990" cy="3098738"/>
          </a:xfrm>
        </p:grpSpPr>
        <p:sp>
          <p:nvSpPr>
            <p:cNvPr id="5" name="Rectangle: Rounded Corners 4">
              <a:extLst>
                <a:ext uri="{FF2B5EF4-FFF2-40B4-BE49-F238E27FC236}">
                  <a16:creationId xmlns:a16="http://schemas.microsoft.com/office/drawing/2014/main" id="{DD3C3CB0-AA63-3E99-41BF-5FA980B47F3E}"/>
                </a:ext>
              </a:extLst>
            </p:cNvPr>
            <p:cNvSpPr/>
            <p:nvPr/>
          </p:nvSpPr>
          <p:spPr>
            <a:xfrm>
              <a:off x="6026749" y="2812595"/>
              <a:ext cx="2352990" cy="1731836"/>
            </a:xfrm>
            <a:prstGeom prst="roundRect">
              <a:avLst>
                <a:gd name="adj" fmla="val 10362"/>
              </a:avLst>
            </a:prstGeom>
            <a:solidFill>
              <a:schemeClr val="bg2">
                <a:lumMod val="20000"/>
                <a:lumOff val="80000"/>
              </a:schemeClr>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45" name="Rectangle: Rounded Corners 44">
              <a:extLst>
                <a:ext uri="{FF2B5EF4-FFF2-40B4-BE49-F238E27FC236}">
                  <a16:creationId xmlns:a16="http://schemas.microsoft.com/office/drawing/2014/main" id="{48C7D00D-7151-06A9-1803-5B6B12E126C8}"/>
                </a:ext>
              </a:extLst>
            </p:cNvPr>
            <p:cNvSpPr/>
            <p:nvPr/>
          </p:nvSpPr>
          <p:spPr>
            <a:xfrm>
              <a:off x="6106319" y="3740346"/>
              <a:ext cx="2187043" cy="720000"/>
            </a:xfrm>
            <a:prstGeom prst="roundRect">
              <a:avLst/>
            </a:prstGeom>
            <a:solidFill>
              <a:srgbClr val="ED7A2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AU" sz="1500" dirty="0">
                  <a:solidFill>
                    <a:schemeClr val="tx1"/>
                  </a:solidFill>
                  <a:latin typeface="Arial" panose="020B0604020202020204" pitchFamily="34" charset="0"/>
                  <a:cs typeface="Arial" panose="020B0604020202020204" pitchFamily="34" charset="0"/>
                </a:rPr>
                <a:t>Government and democracy</a:t>
              </a:r>
            </a:p>
          </p:txBody>
        </p:sp>
        <p:sp>
          <p:nvSpPr>
            <p:cNvPr id="46" name="Rectangle: Rounded Corners 45">
              <a:extLst>
                <a:ext uri="{FF2B5EF4-FFF2-40B4-BE49-F238E27FC236}">
                  <a16:creationId xmlns:a16="http://schemas.microsoft.com/office/drawing/2014/main" id="{C1BE6F1D-0E6C-A9E2-2C4C-66F268F327F0}"/>
                </a:ext>
              </a:extLst>
            </p:cNvPr>
            <p:cNvSpPr/>
            <p:nvPr/>
          </p:nvSpPr>
          <p:spPr>
            <a:xfrm>
              <a:off x="6106319" y="2910387"/>
              <a:ext cx="2187043" cy="720000"/>
            </a:xfrm>
            <a:prstGeom prst="roundRect">
              <a:avLst/>
            </a:prstGeom>
            <a:solidFill>
              <a:srgbClr val="99CC3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AU" sz="1500">
                  <a:solidFill>
                    <a:schemeClr val="tx1"/>
                  </a:solidFill>
                  <a:latin typeface="Arial" panose="020B0604020202020204" pitchFamily="34" charset="0"/>
                  <a:cs typeface="Arial" panose="020B0604020202020204" pitchFamily="34" charset="0"/>
                </a:rPr>
                <a:t>Laws and citizens</a:t>
              </a:r>
            </a:p>
          </p:txBody>
        </p:sp>
        <p:sp>
          <p:nvSpPr>
            <p:cNvPr id="47" name="Rectangle: Rounded Corners 46">
              <a:extLst>
                <a:ext uri="{FF2B5EF4-FFF2-40B4-BE49-F238E27FC236}">
                  <a16:creationId xmlns:a16="http://schemas.microsoft.com/office/drawing/2014/main" id="{B2BE4D9F-1EAA-E065-23F9-A98B526D1EE2}"/>
                </a:ext>
              </a:extLst>
            </p:cNvPr>
            <p:cNvSpPr/>
            <p:nvPr/>
          </p:nvSpPr>
          <p:spPr>
            <a:xfrm>
              <a:off x="6119807" y="1782433"/>
              <a:ext cx="2173554" cy="742082"/>
            </a:xfrm>
            <a:prstGeom prst="roundRect">
              <a:avLst>
                <a:gd name="adj" fmla="val 20515"/>
              </a:avLst>
            </a:prstGeom>
            <a:solidFill>
              <a:schemeClr val="accent5">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AU" sz="1500" dirty="0">
                  <a:solidFill>
                    <a:schemeClr val="tx1"/>
                  </a:solidFill>
                  <a:latin typeface="Arial" panose="020B0604020202020204" pitchFamily="34" charset="0"/>
                  <a:cs typeface="Arial" panose="020B0604020202020204" pitchFamily="34" charset="0"/>
                </a:rPr>
                <a:t>Citizenship, diversity and identity</a:t>
              </a:r>
            </a:p>
          </p:txBody>
        </p:sp>
        <p:sp>
          <p:nvSpPr>
            <p:cNvPr id="56" name="TextBox 55">
              <a:extLst>
                <a:ext uri="{FF2B5EF4-FFF2-40B4-BE49-F238E27FC236}">
                  <a16:creationId xmlns:a16="http://schemas.microsoft.com/office/drawing/2014/main" id="{652B1C63-7630-D932-61A7-674E3B225212}"/>
                </a:ext>
              </a:extLst>
            </p:cNvPr>
            <p:cNvSpPr txBox="1"/>
            <p:nvPr/>
          </p:nvSpPr>
          <p:spPr>
            <a:xfrm>
              <a:off x="6774119" y="1445693"/>
              <a:ext cx="900698"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Unit 1</a:t>
              </a:r>
              <a:endParaRPr lang="en-AU" sz="1400" b="1" dirty="0">
                <a:latin typeface="Arial" panose="020B0604020202020204" pitchFamily="34" charset="0"/>
                <a:cs typeface="Arial" panose="020B0604020202020204" pitchFamily="34" charset="0"/>
              </a:endParaRPr>
            </a:p>
          </p:txBody>
        </p:sp>
        <p:sp>
          <p:nvSpPr>
            <p:cNvPr id="6" name="Arrow: Up-Down 5">
              <a:extLst>
                <a:ext uri="{FF2B5EF4-FFF2-40B4-BE49-F238E27FC236}">
                  <a16:creationId xmlns:a16="http://schemas.microsoft.com/office/drawing/2014/main" id="{0B570CF1-9654-3DFD-DD6F-58761D3CFBDA}"/>
                </a:ext>
              </a:extLst>
            </p:cNvPr>
            <p:cNvSpPr/>
            <p:nvPr/>
          </p:nvSpPr>
          <p:spPr>
            <a:xfrm>
              <a:off x="7034059" y="3458965"/>
              <a:ext cx="337197" cy="450850"/>
            </a:xfrm>
            <a:prstGeom prst="upDownArrow">
              <a:avLst/>
            </a:prstGeom>
            <a:solidFill>
              <a:schemeClr val="bg1">
                <a:lumMod val="9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C822D60-CFDD-77D2-5D22-22052A84EE3D}"/>
                </a:ext>
              </a:extLst>
            </p:cNvPr>
            <p:cNvSpPr txBox="1"/>
            <p:nvPr/>
          </p:nvSpPr>
          <p:spPr>
            <a:xfrm>
              <a:off x="6774119" y="2537004"/>
              <a:ext cx="900698"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Unit 2</a:t>
              </a:r>
              <a:endParaRPr lang="en-AU" sz="14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285726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421DCA1-5278-4FB6-A7CF-21B40086AFFF}"/>
              </a:ext>
            </a:extLst>
          </p:cNvPr>
          <p:cNvPicPr>
            <a:picLocks noChangeAspect="1"/>
          </p:cNvPicPr>
          <p:nvPr/>
        </p:nvPicPr>
        <p:blipFill>
          <a:blip r:embed="rId3"/>
          <a:stretch>
            <a:fillRect/>
          </a:stretch>
        </p:blipFill>
        <p:spPr>
          <a:xfrm>
            <a:off x="273121" y="1255940"/>
            <a:ext cx="8615574" cy="3017507"/>
          </a:xfrm>
          <a:prstGeom prst="rect">
            <a:avLst/>
          </a:prstGeom>
        </p:spPr>
      </p:pic>
      <p:sp>
        <p:nvSpPr>
          <p:cNvPr id="2" name="Title 1">
            <a:extLst>
              <a:ext uri="{FF2B5EF4-FFF2-40B4-BE49-F238E27FC236}">
                <a16:creationId xmlns:a16="http://schemas.microsoft.com/office/drawing/2014/main" id="{DEACD6DB-0AC2-432E-A7DC-851FE6967E3E}"/>
              </a:ext>
            </a:extLst>
          </p:cNvPr>
          <p:cNvSpPr>
            <a:spLocks noGrp="1"/>
          </p:cNvSpPr>
          <p:nvPr>
            <p:ph type="title"/>
          </p:nvPr>
        </p:nvSpPr>
        <p:spPr/>
        <p:txBody>
          <a:bodyPr/>
          <a:lstStyle/>
          <a:p>
            <a:r>
              <a:rPr lang="en-AU" dirty="0"/>
              <a:t>Curriculum and assessment plan</a:t>
            </a:r>
          </a:p>
        </p:txBody>
      </p:sp>
      <p:sp>
        <p:nvSpPr>
          <p:cNvPr id="3" name="Content Placeholder 2">
            <a:extLst>
              <a:ext uri="{FF2B5EF4-FFF2-40B4-BE49-F238E27FC236}">
                <a16:creationId xmlns:a16="http://schemas.microsoft.com/office/drawing/2014/main" id="{D46D89F1-51FD-3C9F-E96F-15E2564361E6}"/>
              </a:ext>
            </a:extLst>
          </p:cNvPr>
          <p:cNvSpPr>
            <a:spLocks noGrp="1"/>
          </p:cNvSpPr>
          <p:nvPr>
            <p:ph idx="1"/>
          </p:nvPr>
        </p:nvSpPr>
        <p:spPr/>
        <p:txBody>
          <a:bodyPr/>
          <a:lstStyle/>
          <a:p>
            <a:r>
              <a:rPr lang="en-AU" dirty="0"/>
              <a:t>Year 7 example</a:t>
            </a:r>
          </a:p>
        </p:txBody>
      </p:sp>
      <p:sp>
        <p:nvSpPr>
          <p:cNvPr id="13" name="Rectangle: Rounded Corners 12">
            <a:extLst>
              <a:ext uri="{FF2B5EF4-FFF2-40B4-BE49-F238E27FC236}">
                <a16:creationId xmlns:a16="http://schemas.microsoft.com/office/drawing/2014/main" id="{8A5F9A59-5FEF-4976-9A58-D4B21739AC69}"/>
              </a:ext>
            </a:extLst>
          </p:cNvPr>
          <p:cNvSpPr/>
          <p:nvPr/>
        </p:nvSpPr>
        <p:spPr>
          <a:xfrm>
            <a:off x="7343175" y="984353"/>
            <a:ext cx="1524000" cy="559870"/>
          </a:xfrm>
          <a:prstGeom prst="roundRect">
            <a:avLst/>
          </a:prstGeom>
          <a:solidFill>
            <a:srgbClr val="ED7A2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AU" sz="1000" dirty="0">
                <a:solidFill>
                  <a:schemeClr val="tx1"/>
                </a:solidFill>
                <a:latin typeface="Arial" panose="020B0604020202020204" pitchFamily="34" charset="0"/>
                <a:cs typeface="Arial" panose="020B0604020202020204" pitchFamily="34" charset="0"/>
              </a:rPr>
              <a:t>Government and democracy</a:t>
            </a:r>
          </a:p>
        </p:txBody>
      </p:sp>
      <p:pic>
        <p:nvPicPr>
          <p:cNvPr id="4" name="Picture 3" descr="A close-up of a logo&#10;&#10;Description automatically generated">
            <a:extLst>
              <a:ext uri="{FF2B5EF4-FFF2-40B4-BE49-F238E27FC236}">
                <a16:creationId xmlns:a16="http://schemas.microsoft.com/office/drawing/2014/main" id="{B625FCCD-C199-C6DF-0443-7637E1A7CC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7175" y="3752880"/>
            <a:ext cx="900000" cy="900000"/>
          </a:xfrm>
          <a:prstGeom prst="rect">
            <a:avLst/>
          </a:prstGeom>
        </p:spPr>
      </p:pic>
      <p:grpSp>
        <p:nvGrpSpPr>
          <p:cNvPr id="11" name="Group 10">
            <a:extLst>
              <a:ext uri="{FF2B5EF4-FFF2-40B4-BE49-F238E27FC236}">
                <a16:creationId xmlns:a16="http://schemas.microsoft.com/office/drawing/2014/main" id="{FE417A88-DDE6-79E2-8CD1-5DF34DF3FD51}"/>
              </a:ext>
            </a:extLst>
          </p:cNvPr>
          <p:cNvGrpSpPr/>
          <p:nvPr/>
        </p:nvGrpSpPr>
        <p:grpSpPr>
          <a:xfrm>
            <a:off x="3048166" y="797045"/>
            <a:ext cx="1532742" cy="1077476"/>
            <a:chOff x="816682" y="1812425"/>
            <a:chExt cx="2205700" cy="1550547"/>
          </a:xfrm>
        </p:grpSpPr>
        <p:sp>
          <p:nvSpPr>
            <p:cNvPr id="5" name="Rectangle: Rounded Corners 4">
              <a:extLst>
                <a:ext uri="{FF2B5EF4-FFF2-40B4-BE49-F238E27FC236}">
                  <a16:creationId xmlns:a16="http://schemas.microsoft.com/office/drawing/2014/main" id="{2133A3C2-8083-F96A-FDC4-86195E617E77}"/>
                </a:ext>
              </a:extLst>
            </p:cNvPr>
            <p:cNvSpPr/>
            <p:nvPr/>
          </p:nvSpPr>
          <p:spPr>
            <a:xfrm>
              <a:off x="816682" y="2642972"/>
              <a:ext cx="2205700" cy="720000"/>
            </a:xfrm>
            <a:prstGeom prst="roundRect">
              <a:avLst/>
            </a:prstGeom>
            <a:solidFill>
              <a:schemeClr val="accent5">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AU" sz="1000" dirty="0">
                  <a:solidFill>
                    <a:schemeClr val="tx1"/>
                  </a:solidFill>
                  <a:latin typeface="Arial" panose="020B0604020202020204" pitchFamily="34" charset="0"/>
                  <a:cs typeface="Arial" panose="020B0604020202020204" pitchFamily="34" charset="0"/>
                </a:rPr>
                <a:t>Citizenship, diversity and identity</a:t>
              </a:r>
            </a:p>
          </p:txBody>
        </p:sp>
        <p:sp>
          <p:nvSpPr>
            <p:cNvPr id="9" name="Rectangle: Rounded Corners 8">
              <a:extLst>
                <a:ext uri="{FF2B5EF4-FFF2-40B4-BE49-F238E27FC236}">
                  <a16:creationId xmlns:a16="http://schemas.microsoft.com/office/drawing/2014/main" id="{2B038913-15CE-2744-9817-01DE8DD422F2}"/>
                </a:ext>
              </a:extLst>
            </p:cNvPr>
            <p:cNvSpPr/>
            <p:nvPr/>
          </p:nvSpPr>
          <p:spPr>
            <a:xfrm>
              <a:off x="816682" y="1812425"/>
              <a:ext cx="2205700" cy="720000"/>
            </a:xfrm>
            <a:prstGeom prst="roundRect">
              <a:avLst/>
            </a:prstGeom>
            <a:solidFill>
              <a:srgbClr val="99CC3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AU" sz="1000" dirty="0">
                  <a:solidFill>
                    <a:schemeClr val="tx1"/>
                  </a:solidFill>
                  <a:latin typeface="Arial" panose="020B0604020202020204" pitchFamily="34" charset="0"/>
                  <a:cs typeface="Arial" panose="020B0604020202020204" pitchFamily="34" charset="0"/>
                </a:rPr>
                <a:t>Laws and citizens</a:t>
              </a:r>
            </a:p>
          </p:txBody>
        </p:sp>
        <p:sp>
          <p:nvSpPr>
            <p:cNvPr id="10" name="Arrow: Up-Down 9">
              <a:extLst>
                <a:ext uri="{FF2B5EF4-FFF2-40B4-BE49-F238E27FC236}">
                  <a16:creationId xmlns:a16="http://schemas.microsoft.com/office/drawing/2014/main" id="{13ABB741-CDB0-4EB6-C298-25E5D19593A2}"/>
                </a:ext>
              </a:extLst>
            </p:cNvPr>
            <p:cNvSpPr/>
            <p:nvPr/>
          </p:nvSpPr>
          <p:spPr>
            <a:xfrm>
              <a:off x="1744441" y="2364581"/>
              <a:ext cx="337197" cy="451644"/>
            </a:xfrm>
            <a:prstGeom prst="upDownArrow">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46300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F59A-7524-4219-BE6F-02C254534866}"/>
              </a:ext>
            </a:extLst>
          </p:cNvPr>
          <p:cNvSpPr>
            <a:spLocks noGrp="1"/>
          </p:cNvSpPr>
          <p:nvPr>
            <p:ph type="title"/>
          </p:nvPr>
        </p:nvSpPr>
        <p:spPr/>
        <p:txBody>
          <a:bodyPr>
            <a:noAutofit/>
          </a:bodyPr>
          <a:lstStyle/>
          <a:p>
            <a:r>
              <a:rPr lang="en-AU" sz="2000" dirty="0"/>
              <a:t>Combining </a:t>
            </a:r>
            <a:r>
              <a:rPr lang="en-GB" sz="2000" dirty="0">
                <a:latin typeface="Arial" panose="020B0604020202020204" pitchFamily="34" charset="0"/>
                <a:cs typeface="Arial" panose="020B0604020202020204" pitchFamily="34" charset="0"/>
              </a:rPr>
              <a:t>Knowledge and understanding</a:t>
            </a:r>
            <a:r>
              <a:rPr lang="en-AU" sz="2000" dirty="0">
                <a:latin typeface="Arial" panose="020B0604020202020204" pitchFamily="34" charset="0"/>
                <a:cs typeface="Arial" panose="020B0604020202020204" pitchFamily="34" charset="0"/>
              </a:rPr>
              <a:t> </a:t>
            </a:r>
            <a:r>
              <a:rPr lang="en-AU" sz="2000" dirty="0"/>
              <a:t>sub-strands</a:t>
            </a:r>
          </a:p>
        </p:txBody>
      </p:sp>
      <p:pic>
        <p:nvPicPr>
          <p:cNvPr id="5" name="Content Placeholder 4">
            <a:extLst>
              <a:ext uri="{FF2B5EF4-FFF2-40B4-BE49-F238E27FC236}">
                <a16:creationId xmlns:a16="http://schemas.microsoft.com/office/drawing/2014/main" id="{834A4D3F-1206-4C86-9013-4C4037E228DF}"/>
              </a:ext>
            </a:extLst>
          </p:cNvPr>
          <p:cNvPicPr>
            <a:picLocks noGrp="1" noChangeAspect="1"/>
          </p:cNvPicPr>
          <p:nvPr>
            <p:ph idx="1"/>
          </p:nvPr>
        </p:nvPicPr>
        <p:blipFill rotWithShape="1">
          <a:blip r:embed="rId3"/>
          <a:srcRect r="285"/>
          <a:stretch/>
        </p:blipFill>
        <p:spPr>
          <a:xfrm>
            <a:off x="273350" y="551955"/>
            <a:ext cx="5771622" cy="4135374"/>
          </a:xfrm>
        </p:spPr>
      </p:pic>
      <p:sp>
        <p:nvSpPr>
          <p:cNvPr id="3" name="Rectangle 2">
            <a:extLst>
              <a:ext uri="{FF2B5EF4-FFF2-40B4-BE49-F238E27FC236}">
                <a16:creationId xmlns:a16="http://schemas.microsoft.com/office/drawing/2014/main" id="{15D39D92-4009-4D94-9A15-F6FF88FFD225}"/>
              </a:ext>
            </a:extLst>
          </p:cNvPr>
          <p:cNvSpPr/>
          <p:nvPr/>
        </p:nvSpPr>
        <p:spPr>
          <a:xfrm>
            <a:off x="365860" y="3453439"/>
            <a:ext cx="5628910" cy="587383"/>
          </a:xfrm>
          <a:prstGeom prst="rect">
            <a:avLst/>
          </a:prstGeom>
          <a:solidFill>
            <a:schemeClr val="accent4">
              <a:alpha val="40000"/>
            </a:schemeClr>
          </a:solidFill>
          <a:ln>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49C75A99-75CB-4B0B-8DAA-E1C27C4502BC}"/>
              </a:ext>
            </a:extLst>
          </p:cNvPr>
          <p:cNvSpPr/>
          <p:nvPr/>
        </p:nvSpPr>
        <p:spPr>
          <a:xfrm>
            <a:off x="365860" y="2601357"/>
            <a:ext cx="5628910" cy="760337"/>
          </a:xfrm>
          <a:prstGeom prst="rect">
            <a:avLst/>
          </a:prstGeom>
          <a:solidFill>
            <a:schemeClr val="accent5">
              <a:lumMod val="60000"/>
              <a:lumOff val="40000"/>
              <a:alpha val="40000"/>
            </a:schemeClr>
          </a:solidFill>
          <a:ln>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11" name="Rectangle 10">
            <a:extLst>
              <a:ext uri="{FF2B5EF4-FFF2-40B4-BE49-F238E27FC236}">
                <a16:creationId xmlns:a16="http://schemas.microsoft.com/office/drawing/2014/main" id="{4BD87CD6-6CDD-4F9C-94F7-CA40038BD7B6}"/>
              </a:ext>
            </a:extLst>
          </p:cNvPr>
          <p:cNvSpPr/>
          <p:nvPr/>
        </p:nvSpPr>
        <p:spPr>
          <a:xfrm>
            <a:off x="523997" y="1747122"/>
            <a:ext cx="3411167" cy="176928"/>
          </a:xfrm>
          <a:prstGeom prst="rect">
            <a:avLst/>
          </a:prstGeom>
          <a:solidFill>
            <a:schemeClr val="accent4">
              <a:alpha val="40000"/>
            </a:schemeClr>
          </a:solidFill>
          <a:ln>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20E5D82E-A1B7-4D36-91BD-77B1D6CF9FE1}"/>
              </a:ext>
            </a:extLst>
          </p:cNvPr>
          <p:cNvSpPr/>
          <p:nvPr/>
        </p:nvSpPr>
        <p:spPr>
          <a:xfrm>
            <a:off x="523997" y="1454151"/>
            <a:ext cx="3411167" cy="292972"/>
          </a:xfrm>
          <a:prstGeom prst="rect">
            <a:avLst/>
          </a:prstGeom>
          <a:solidFill>
            <a:schemeClr val="accent5">
              <a:lumMod val="60000"/>
              <a:lumOff val="40000"/>
              <a:alpha val="40000"/>
            </a:schemeClr>
          </a:solidFill>
          <a:ln>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grpSp>
        <p:nvGrpSpPr>
          <p:cNvPr id="16" name="Group 15">
            <a:extLst>
              <a:ext uri="{FF2B5EF4-FFF2-40B4-BE49-F238E27FC236}">
                <a16:creationId xmlns:a16="http://schemas.microsoft.com/office/drawing/2014/main" id="{E12D4A23-65FF-EF3A-89AF-2EA0AEF5FEE1}"/>
              </a:ext>
            </a:extLst>
          </p:cNvPr>
          <p:cNvGrpSpPr/>
          <p:nvPr/>
        </p:nvGrpSpPr>
        <p:grpSpPr>
          <a:xfrm>
            <a:off x="6767716" y="800396"/>
            <a:ext cx="1532742" cy="1077476"/>
            <a:chOff x="816682" y="1812425"/>
            <a:chExt cx="2205700" cy="1550547"/>
          </a:xfrm>
        </p:grpSpPr>
        <p:sp>
          <p:nvSpPr>
            <p:cNvPr id="17" name="Rectangle: Rounded Corners 16">
              <a:extLst>
                <a:ext uri="{FF2B5EF4-FFF2-40B4-BE49-F238E27FC236}">
                  <a16:creationId xmlns:a16="http://schemas.microsoft.com/office/drawing/2014/main" id="{DCD86E9B-9C46-F11B-E775-44AB760D43D7}"/>
                </a:ext>
              </a:extLst>
            </p:cNvPr>
            <p:cNvSpPr/>
            <p:nvPr/>
          </p:nvSpPr>
          <p:spPr>
            <a:xfrm>
              <a:off x="816682" y="2642972"/>
              <a:ext cx="2205700" cy="720000"/>
            </a:xfrm>
            <a:prstGeom prst="roundRect">
              <a:avLst/>
            </a:prstGeom>
            <a:solidFill>
              <a:schemeClr val="accent5">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AU" sz="1000" dirty="0">
                  <a:solidFill>
                    <a:schemeClr val="tx1"/>
                  </a:solidFill>
                  <a:latin typeface="Arial" panose="020B0604020202020204" pitchFamily="34" charset="0"/>
                  <a:cs typeface="Arial" panose="020B0604020202020204" pitchFamily="34" charset="0"/>
                </a:rPr>
                <a:t>Citizenship, diversity and identity</a:t>
              </a:r>
            </a:p>
          </p:txBody>
        </p:sp>
        <p:sp>
          <p:nvSpPr>
            <p:cNvPr id="18" name="Rectangle: Rounded Corners 17">
              <a:extLst>
                <a:ext uri="{FF2B5EF4-FFF2-40B4-BE49-F238E27FC236}">
                  <a16:creationId xmlns:a16="http://schemas.microsoft.com/office/drawing/2014/main" id="{10CECFA9-7C7A-14E3-70A5-B53F65701873}"/>
                </a:ext>
              </a:extLst>
            </p:cNvPr>
            <p:cNvSpPr/>
            <p:nvPr/>
          </p:nvSpPr>
          <p:spPr>
            <a:xfrm>
              <a:off x="816682" y="1812425"/>
              <a:ext cx="2205700" cy="720000"/>
            </a:xfrm>
            <a:prstGeom prst="roundRect">
              <a:avLst/>
            </a:prstGeom>
            <a:solidFill>
              <a:srgbClr val="99CC3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AU" sz="1000" dirty="0">
                  <a:solidFill>
                    <a:schemeClr val="tx1"/>
                  </a:solidFill>
                  <a:latin typeface="Arial" panose="020B0604020202020204" pitchFamily="34" charset="0"/>
                  <a:cs typeface="Arial" panose="020B0604020202020204" pitchFamily="34" charset="0"/>
                </a:rPr>
                <a:t>Laws and citizens</a:t>
              </a:r>
            </a:p>
          </p:txBody>
        </p:sp>
        <p:sp>
          <p:nvSpPr>
            <p:cNvPr id="19" name="Arrow: Up-Down 18">
              <a:extLst>
                <a:ext uri="{FF2B5EF4-FFF2-40B4-BE49-F238E27FC236}">
                  <a16:creationId xmlns:a16="http://schemas.microsoft.com/office/drawing/2014/main" id="{3766B01A-A6D7-7172-338D-C0B87192918C}"/>
                </a:ext>
              </a:extLst>
            </p:cNvPr>
            <p:cNvSpPr/>
            <p:nvPr/>
          </p:nvSpPr>
          <p:spPr>
            <a:xfrm>
              <a:off x="1744441" y="2364581"/>
              <a:ext cx="337197" cy="451644"/>
            </a:xfrm>
            <a:prstGeom prst="upDownArrow">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81929200"/>
      </p:ext>
    </p:extLst>
  </p:cSld>
  <p:clrMapOvr>
    <a:masterClrMapping/>
  </p:clrMapOvr>
</p:sld>
</file>

<file path=ppt/theme/theme1.xml><?xml version="1.0" encoding="utf-8"?>
<a:theme xmlns:a="http://schemas.openxmlformats.org/drawingml/2006/main" name="QCAA title slide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idescreen_ppt_16x9_CC_BY_v22_lp.potx" id="{E25CAF92-EFBA-4294-8E69-D22A3C519E93}" vid="{8640052A-15BD-4DBB-A4EE-7C92E06B1A46}"/>
    </a:ext>
  </a:extLst>
</a:theme>
</file>

<file path=ppt/theme/theme2.xml><?xml version="1.0" encoding="utf-8"?>
<a:theme xmlns:a="http://schemas.openxmlformats.org/drawingml/2006/main" name="4_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1684_Y7–10_Familiarisation_planning_workshop_template_v3_cm.potx" id="{60FF5332-8511-47B0-81C6-3409DC4D7437}" vid="{EBFFB04B-ED4A-4214-BB65-E3CAC2443536}"/>
    </a:ext>
  </a:extLst>
</a:theme>
</file>

<file path=ppt/theme/theme3.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aeb0db8-a023-4f83-a675-fc900e5c4eb0">
      <Terms xmlns="http://schemas.microsoft.com/office/infopath/2007/PartnerControls"/>
    </lcf76f155ced4ddcb4097134ff3c332f>
    <TaxCatchAll xmlns="70d7b946-3027-4b33-9e00-b894cda58cf9" xsi:nil="true"/>
    <SharedWithUsers xmlns="70d7b946-3027-4b33-9e00-b894cda58cf9">
      <UserInfo>
        <DisplayName>Alison Scott</DisplayName>
        <AccountId>169</AccountId>
        <AccountType/>
      </UserInfo>
      <UserInfo>
        <DisplayName>Shannyn McSweeney</DisplayName>
        <AccountId>42</AccountId>
        <AccountType/>
      </UserInfo>
      <UserInfo>
        <DisplayName>Nathan Christensen</DisplayName>
        <AccountId>856</AccountId>
        <AccountType/>
      </UserInfo>
    </SharedWithUsers>
  </documentManagement>
</p:properti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1F5BDE2E028BB54FA59D70F05D0F50EA" ma:contentTypeVersion="18" ma:contentTypeDescription="Create a new document." ma:contentTypeScope="" ma:versionID="753818db5ed5e437e74cb1e07f5c7473">
  <xsd:schema xmlns:xsd="http://www.w3.org/2001/XMLSchema" xmlns:xs="http://www.w3.org/2001/XMLSchema" xmlns:p="http://schemas.microsoft.com/office/2006/metadata/properties" xmlns:ns2="1aeb0db8-a023-4f83-a675-fc900e5c4eb0" xmlns:ns3="70d7b946-3027-4b33-9e00-b894cda58cf9" targetNamespace="http://schemas.microsoft.com/office/2006/metadata/properties" ma:root="true" ma:fieldsID="0259de94c5169be824bdd6f332539af7" ns2:_="" ns3:_="">
    <xsd:import namespace="1aeb0db8-a023-4f83-a675-fc900e5c4eb0"/>
    <xsd:import namespace="70d7b946-3027-4b33-9e00-b894cda58c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eb0db8-a023-4f83-a675-fc900e5c4e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2c4c05-e133-4f8d-bdce-5ffb582b20b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d7b946-3027-4b33-9e00-b894cda58c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dbbd0b1-ed4b-48c8-b662-ab8d617ded48}" ma:internalName="TaxCatchAll" ma:showField="CatchAllData" ma:web="70d7b946-3027-4b33-9e00-b894cda58c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2.xml><?xml version="1.0" encoding="utf-8"?>
<ds:datastoreItem xmlns:ds="http://schemas.openxmlformats.org/officeDocument/2006/customXml" ds:itemID="{A5DEBD03-5E9C-40A0-804B-944DDB9E62A1}">
  <ds:schemaRefs>
    <ds:schemaRef ds:uri="http://schemas.microsoft.com/office/2006/documentManagement/types"/>
    <ds:schemaRef ds:uri="70d7b946-3027-4b33-9e00-b894cda58cf9"/>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aeb0db8-a023-4f83-a675-fc900e5c4eb0"/>
    <ds:schemaRef ds:uri="http://www.w3.org/XML/1998/namespace"/>
    <ds:schemaRef ds:uri="http://purl.org/dc/dcmitype/"/>
  </ds:schemaRefs>
</ds:datastoreItem>
</file>

<file path=customXml/itemProps3.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4.xml><?xml version="1.0" encoding="utf-8"?>
<ds:datastoreItem xmlns:ds="http://schemas.openxmlformats.org/officeDocument/2006/customXml" ds:itemID="{C9EF3725-FA22-48A2-A9B6-0CBF646F1A2D}">
  <ds:schemaRefs>
    <ds:schemaRef ds:uri="1aeb0db8-a023-4f83-a675-fc900e5c4eb0"/>
    <ds:schemaRef ds:uri="70d7b946-3027-4b33-9e00-b894cda58c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1_widescreen_ppt_16x9_CC_BY</Template>
  <TotalTime>3160</TotalTime>
  <Words>1904</Words>
  <Application>Microsoft Office PowerPoint</Application>
  <PresentationFormat>On-screen Show (16:9)</PresentationFormat>
  <Paragraphs>161</Paragraphs>
  <Slides>19</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Times New Roman</vt:lpstr>
      <vt:lpstr>Wingdings</vt:lpstr>
      <vt:lpstr>QCAA title slides</vt:lpstr>
      <vt:lpstr>4_QCAA content</vt:lpstr>
      <vt:lpstr>Planning quality programs for learners in the middle years</vt:lpstr>
      <vt:lpstr>Acknowledgment of Country</vt:lpstr>
      <vt:lpstr>PowerPoint Presentation</vt:lpstr>
      <vt:lpstr>Outline</vt:lpstr>
      <vt:lpstr>Curriculum planning</vt:lpstr>
      <vt:lpstr>Outline</vt:lpstr>
      <vt:lpstr>Combining the Knowledge and understanding sub-strands</vt:lpstr>
      <vt:lpstr>Curriculum and assessment plan</vt:lpstr>
      <vt:lpstr>Combining Knowledge and understanding sub-strands</vt:lpstr>
      <vt:lpstr>Assessment plan</vt:lpstr>
      <vt:lpstr>Achievement standard aligned to content descriptions</vt:lpstr>
      <vt:lpstr>Outline</vt:lpstr>
      <vt:lpstr>Designing age-appropriate assessment </vt:lpstr>
      <vt:lpstr>Project: Year 8 example</vt:lpstr>
      <vt:lpstr>Techniques and conditions advice</vt:lpstr>
      <vt:lpstr>Pause and reflect</vt:lpstr>
      <vt:lpstr>Acknowledgments</vt:lpstr>
      <vt:lpstr>Copyright notice</vt:lpstr>
      <vt:lpstr>QCAA social media</vt:lpstr>
    </vt:vector>
  </TitlesOfParts>
  <Company>QCAA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Years 7–10 Australian Curriculum v9.0: Civics and Citizenshio. Planning quality programs for learners in the middle years</dc:title>
  <dc:creator>Queensland Curriculum and Assessment Authority</dc:creator>
  <cp:lastModifiedBy>David O'Malley</cp:lastModifiedBy>
  <cp:revision>210</cp:revision>
  <cp:lastPrinted>2024-05-09T01:22:11Z</cp:lastPrinted>
  <dcterms:created xsi:type="dcterms:W3CDTF">2023-10-29T23:43:47Z</dcterms:created>
  <dcterms:modified xsi:type="dcterms:W3CDTF">2024-12-16T03:51:53Z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0x0101001F5BDE2E028BB54FA59D70F05D0F50EA</vt:lpwstr>
  </property>
  <property fmtid="{D5CDD505-2E9C-101B-9397-08002B2CF9AE}" pid="7" name="MediaServiceImageTags">
    <vt:lpwstr/>
  </property>
</Properties>
</file>