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070" r:id="rId6"/>
  </p:sldMasterIdLst>
  <p:notesMasterIdLst>
    <p:notesMasterId r:id="rId54"/>
  </p:notesMasterIdLst>
  <p:handoutMasterIdLst>
    <p:handoutMasterId r:id="rId55"/>
  </p:handoutMasterIdLst>
  <p:sldIdLst>
    <p:sldId id="304" r:id="rId7"/>
    <p:sldId id="320" r:id="rId8"/>
    <p:sldId id="3883" r:id="rId9"/>
    <p:sldId id="3251" r:id="rId10"/>
    <p:sldId id="4855" r:id="rId11"/>
    <p:sldId id="4861" r:id="rId12"/>
    <p:sldId id="4675" r:id="rId13"/>
    <p:sldId id="3265" r:id="rId14"/>
    <p:sldId id="4828" r:id="rId15"/>
    <p:sldId id="4773" r:id="rId16"/>
    <p:sldId id="3375" r:id="rId17"/>
    <p:sldId id="4623" r:id="rId18"/>
    <p:sldId id="4307" r:id="rId19"/>
    <p:sldId id="4608" r:id="rId20"/>
    <p:sldId id="4859" r:id="rId21"/>
    <p:sldId id="4860" r:id="rId22"/>
    <p:sldId id="4836" r:id="rId23"/>
    <p:sldId id="4837" r:id="rId24"/>
    <p:sldId id="4838" r:id="rId25"/>
    <p:sldId id="4839" r:id="rId26"/>
    <p:sldId id="4829" r:id="rId27"/>
    <p:sldId id="4857" r:id="rId28"/>
    <p:sldId id="4733" r:id="rId29"/>
    <p:sldId id="4817" r:id="rId30"/>
    <p:sldId id="4677" r:id="rId31"/>
    <p:sldId id="4803" r:id="rId32"/>
    <p:sldId id="4864" r:id="rId33"/>
    <p:sldId id="4786" r:id="rId34"/>
    <p:sldId id="4815" r:id="rId35"/>
    <p:sldId id="4778" r:id="rId36"/>
    <p:sldId id="4780" r:id="rId37"/>
    <p:sldId id="4781" r:id="rId38"/>
    <p:sldId id="4850" r:id="rId39"/>
    <p:sldId id="4771" r:id="rId40"/>
    <p:sldId id="4848" r:id="rId41"/>
    <p:sldId id="1051" r:id="rId42"/>
    <p:sldId id="4826" r:id="rId43"/>
    <p:sldId id="4814" r:id="rId44"/>
    <p:sldId id="4811" r:id="rId45"/>
    <p:sldId id="4858" r:id="rId46"/>
    <p:sldId id="4012" r:id="rId47"/>
    <p:sldId id="4852" r:id="rId48"/>
    <p:sldId id="4866" r:id="rId49"/>
    <p:sldId id="4865" r:id="rId50"/>
    <p:sldId id="283" r:id="rId51"/>
    <p:sldId id="318" r:id="rId52"/>
    <p:sldId id="307" r:id="rId53"/>
  </p:sldIdLst>
  <p:sldSz cx="9144000" cy="5143500" type="screen16x9"/>
  <p:notesSz cx="6858000" cy="9144000"/>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01ED20-1598-F404-3A1F-B4AFCD494AC7}" name="Bianca Willis" initials="BW" userId="S::bianca.willis@qcaa.qld.edu.au::7d71715f-2f83-471d-8aaa-68861d943d74" providerId="AD"/>
  <p188:author id="{0477834C-56FC-6877-D95D-616A8EED9FED}" name="Katherine Capper" initials="KC" userId="S::katherine.capper@qcaa.qld.edu.au::56791b1a-5b9b-47d5-b55c-12ccd9aba2e4" providerId="AD"/>
  <p188:author id="{A6D39356-AF3C-D5CA-81DF-B79229A08906}" name="Joanne Gordon" initials="JG" userId="S::Joanne.Gordon@qcaa.qld.edu.au::6afa9311-7999-4e60-9be7-dc8a6a2fec73" providerId="AD"/>
  <p188:author id="{5191657A-6F77-E087-7C39-A7CA4B8F81E5}" name="Katherine Capper" initials="KC" userId="S::Katherine.Capper@qcaa.qld.edu.au::56791b1a-5b9b-47d5-b55c-12ccd9aba2e4" providerId="AD"/>
  <p188:author id="{BEFC2980-5871-3AE2-46FB-1C1DF53AF592}" name="Evie Skinner" initials="ES" userId="S::Evie.Skinner@qcaa.qld.edu.au::85efdc55-1b7b-4121-ae64-a46d17addd5e" providerId="AD"/>
  <p188:author id="{3DA77C86-E3F9-F13F-8324-EF987A14169B}" name="Bianca Willis" initials="BW" userId="S::Bianca.Willis@qcaa.qld.edu.au::7d71715f-2f83-471d-8aaa-68861d943d74" providerId="AD"/>
  <p188:author id="{2CD414B1-8DDF-BA59-E3DA-AB11892629DC}" name="David Madden" initials="DM" userId="S::david.madden@qcaa.qld.edu.au::5cc290d7-8371-4a7c-9a44-93a73785ea97" providerId="AD"/>
  <p188:author id="{85FA1ED9-08E7-BB19-58E5-80DAA4D3D1DE}" name="Lyn Sherington" initials="LS" userId="S::Lyn.Sherington@qcaa.qld.edu.au::29ed855b-79e5-42c3-beb6-6123ab6e8032" providerId="AD"/>
  <p188:author id="{191FE3E5-A7DA-D983-B1A3-D954B6EFDD89}" name="David Madden" initials="DM" userId="S::David.Madden@qcaa.qld.edu.au::5cc290d7-8371-4a7c-9a44-93a73785ea97" providerId="AD"/>
  <p188:author id="{32E785E8-2E80-3656-F342-4FF5F66CB362}" name="Ursula Cleary" initials="UC" userId="S::Ursula.Cleary@qcaa.qld.edu.au::55c872d9-db80-4f92-a8a4-3220fb363a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DD0"/>
    <a:srgbClr val="90ABC4"/>
    <a:srgbClr val="73ACDF"/>
    <a:srgbClr val="C6DDF2"/>
    <a:srgbClr val="3366CC"/>
    <a:srgbClr val="E0D6EB"/>
    <a:srgbClr val="CEE79D"/>
    <a:srgbClr val="FADDC6"/>
    <a:srgbClr val="D3DDE8"/>
    <a:srgbClr val="FFE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829" autoAdjust="0"/>
  </p:normalViewPr>
  <p:slideViewPr>
    <p:cSldViewPr snapToGrid="0">
      <p:cViewPr varScale="1">
        <p:scale>
          <a:sx n="130" d="100"/>
          <a:sy n="130" d="100"/>
        </p:scale>
        <p:origin x="531" y="61"/>
      </p:cViewPr>
      <p:guideLst>
        <p:guide orient="horz" pos="378"/>
        <p:guide orient="horz" pos="531"/>
        <p:guide pos="2880"/>
      </p:guideLst>
    </p:cSldViewPr>
  </p:slideViewPr>
  <p:notesTextViewPr>
    <p:cViewPr>
      <p:scale>
        <a:sx n="1" d="1"/>
        <a:sy n="1" d="1"/>
      </p:scale>
      <p:origin x="0" y="0"/>
    </p:cViewPr>
  </p:notesTextViewPr>
  <p:sorterViewPr>
    <p:cViewPr>
      <p:scale>
        <a:sx n="100" d="100"/>
        <a:sy n="100" d="100"/>
      </p:scale>
      <p:origin x="0" y="-8659"/>
    </p:cViewPr>
  </p:sorter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36354-5E1A-441B-B663-BA59879E4B93}"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AU"/>
        </a:p>
      </dgm:t>
    </dgm:pt>
    <dgm:pt modelId="{58F25ACF-2740-412D-AFB7-20D7D6B56E4F}">
      <dgm:prSet phldrT="[Text]"/>
      <dgm:spPr/>
      <dgm:t>
        <a:bodyPr/>
        <a:lstStyle/>
        <a:p>
          <a:r>
            <a:rPr lang="en-AU" dirty="0"/>
            <a:t>Understanding digital literacy</a:t>
          </a:r>
        </a:p>
      </dgm:t>
    </dgm:pt>
    <dgm:pt modelId="{1DD2FA6E-5D0C-4B08-8A00-2E0F9EAFA523}" type="parTrans" cxnId="{F2C867A6-AA01-4EAE-88A6-EAC9705BAC59}">
      <dgm:prSet/>
      <dgm:spPr/>
      <dgm:t>
        <a:bodyPr/>
        <a:lstStyle/>
        <a:p>
          <a:endParaRPr lang="en-AU"/>
        </a:p>
      </dgm:t>
    </dgm:pt>
    <dgm:pt modelId="{790C1D6B-7268-40C3-95FC-A263205F142E}" type="sibTrans" cxnId="{F2C867A6-AA01-4EAE-88A6-EAC9705BAC59}">
      <dgm:prSet/>
      <dgm:spPr/>
      <dgm:t>
        <a:bodyPr/>
        <a:lstStyle/>
        <a:p>
          <a:endParaRPr lang="en-AU"/>
        </a:p>
      </dgm:t>
    </dgm:pt>
    <dgm:pt modelId="{5FC2D0D4-2FE3-4C0F-B203-7CED3309A87C}">
      <dgm:prSet phldrT="[Text]"/>
      <dgm:spPr>
        <a:solidFill>
          <a:schemeClr val="accent2"/>
        </a:solidFill>
      </dgm:spPr>
      <dgm:t>
        <a:bodyPr/>
        <a:lstStyle/>
        <a:p>
          <a:r>
            <a:rPr lang="en-AU" dirty="0"/>
            <a:t>Digital literacy general capability structure</a:t>
          </a:r>
        </a:p>
      </dgm:t>
    </dgm:pt>
    <dgm:pt modelId="{7A8FD63D-82AD-4993-AC9C-73BD8D4B1CD1}" type="parTrans" cxnId="{4DE71AF8-B9E2-46DA-A750-30FAAA5A6C7E}">
      <dgm:prSet/>
      <dgm:spPr/>
      <dgm:t>
        <a:bodyPr/>
        <a:lstStyle/>
        <a:p>
          <a:endParaRPr lang="en-AU"/>
        </a:p>
      </dgm:t>
    </dgm:pt>
    <dgm:pt modelId="{22944AFD-5582-42DB-AFA3-E80D1A76AC10}" type="sibTrans" cxnId="{4DE71AF8-B9E2-46DA-A750-30FAAA5A6C7E}">
      <dgm:prSet/>
      <dgm:spPr/>
      <dgm:t>
        <a:bodyPr/>
        <a:lstStyle/>
        <a:p>
          <a:endParaRPr lang="en-AU"/>
        </a:p>
      </dgm:t>
    </dgm:pt>
    <dgm:pt modelId="{CEA30A8F-64D4-49EF-ABC0-C2C17CE4567C}">
      <dgm:prSet phldrT="[Text]"/>
      <dgm:spPr>
        <a:solidFill>
          <a:schemeClr val="accent2"/>
        </a:solidFill>
      </dgm:spPr>
      <dgm:t>
        <a:bodyPr/>
        <a:lstStyle/>
        <a:p>
          <a:r>
            <a:rPr lang="en-AU" dirty="0"/>
            <a:t>Embedding the digital literacy general capability in teaching and learning programs</a:t>
          </a:r>
        </a:p>
      </dgm:t>
    </dgm:pt>
    <dgm:pt modelId="{D4264031-F317-49FF-B70A-EC860C45247F}" type="parTrans" cxnId="{115FE56C-57B1-427D-9225-E9EEE735CAB4}">
      <dgm:prSet/>
      <dgm:spPr/>
      <dgm:t>
        <a:bodyPr/>
        <a:lstStyle/>
        <a:p>
          <a:endParaRPr lang="en-AU"/>
        </a:p>
      </dgm:t>
    </dgm:pt>
    <dgm:pt modelId="{7F7A5524-41E6-4819-88E1-5A5EBC76C384}" type="sibTrans" cxnId="{115FE56C-57B1-427D-9225-E9EEE735CAB4}">
      <dgm:prSet/>
      <dgm:spPr/>
      <dgm:t>
        <a:bodyPr/>
        <a:lstStyle/>
        <a:p>
          <a:endParaRPr lang="en-AU"/>
        </a:p>
      </dgm:t>
    </dgm:pt>
    <dgm:pt modelId="{7007A78C-B06B-487E-842E-4AF27539715C}">
      <dgm:prSet phldrT="[Text]"/>
      <dgm:spPr>
        <a:solidFill>
          <a:schemeClr val="accent2"/>
        </a:solidFill>
      </dgm:spPr>
      <dgm:t>
        <a:bodyPr/>
        <a:lstStyle/>
        <a:p>
          <a:r>
            <a:rPr lang="en-AU" dirty="0"/>
            <a:t>QCAA resources</a:t>
          </a:r>
        </a:p>
      </dgm:t>
    </dgm:pt>
    <dgm:pt modelId="{40C6A99E-5DC2-4AEC-9D3A-CE467CE15DFE}" type="parTrans" cxnId="{D34217C0-FCCD-4623-88A2-D6574B3F8B74}">
      <dgm:prSet/>
      <dgm:spPr/>
      <dgm:t>
        <a:bodyPr/>
        <a:lstStyle/>
        <a:p>
          <a:endParaRPr lang="en-AU"/>
        </a:p>
      </dgm:t>
    </dgm:pt>
    <dgm:pt modelId="{3090322C-E21D-4D6C-8443-268416D2F610}" type="sibTrans" cxnId="{D34217C0-FCCD-4623-88A2-D6574B3F8B74}">
      <dgm:prSet/>
      <dgm:spPr/>
      <dgm:t>
        <a:bodyPr/>
        <a:lstStyle/>
        <a:p>
          <a:endParaRPr lang="en-AU"/>
        </a:p>
      </dgm:t>
    </dgm:pt>
    <dgm:pt modelId="{27403526-0AE2-446F-9200-54DE35662433}" type="pres">
      <dgm:prSet presAssocID="{A5736354-5E1A-441B-B663-BA59879E4B93}" presName="Name0" presStyleCnt="0">
        <dgm:presLayoutVars>
          <dgm:chMax val="7"/>
          <dgm:chPref val="7"/>
          <dgm:dir/>
        </dgm:presLayoutVars>
      </dgm:prSet>
      <dgm:spPr/>
    </dgm:pt>
    <dgm:pt modelId="{1240D27D-4578-437D-B422-21911C263A58}" type="pres">
      <dgm:prSet presAssocID="{A5736354-5E1A-441B-B663-BA59879E4B93}" presName="Name1" presStyleCnt="0"/>
      <dgm:spPr/>
    </dgm:pt>
    <dgm:pt modelId="{371DE2DE-1207-4C50-B51F-300DC2F53631}" type="pres">
      <dgm:prSet presAssocID="{A5736354-5E1A-441B-B663-BA59879E4B93}" presName="cycle" presStyleCnt="0"/>
      <dgm:spPr/>
    </dgm:pt>
    <dgm:pt modelId="{20626E22-D155-4F5B-9B9C-30EE501E3BD8}" type="pres">
      <dgm:prSet presAssocID="{A5736354-5E1A-441B-B663-BA59879E4B93}" presName="srcNode" presStyleLbl="node1" presStyleIdx="0" presStyleCnt="4"/>
      <dgm:spPr/>
    </dgm:pt>
    <dgm:pt modelId="{818C7C17-D4F5-4504-9CE1-38DD75420223}" type="pres">
      <dgm:prSet presAssocID="{A5736354-5E1A-441B-B663-BA59879E4B93}" presName="conn" presStyleLbl="parChTrans1D2" presStyleIdx="0" presStyleCnt="1"/>
      <dgm:spPr/>
    </dgm:pt>
    <dgm:pt modelId="{3FC58894-85C7-485A-9639-481095D26767}" type="pres">
      <dgm:prSet presAssocID="{A5736354-5E1A-441B-B663-BA59879E4B93}" presName="extraNode" presStyleLbl="node1" presStyleIdx="0" presStyleCnt="4"/>
      <dgm:spPr/>
    </dgm:pt>
    <dgm:pt modelId="{44FD9A2F-83B4-4B80-9BCE-928B33C18FD2}" type="pres">
      <dgm:prSet presAssocID="{A5736354-5E1A-441B-B663-BA59879E4B93}" presName="dstNode" presStyleLbl="node1" presStyleIdx="0" presStyleCnt="4"/>
      <dgm:spPr/>
    </dgm:pt>
    <dgm:pt modelId="{C8C8376C-1F20-4EE4-884E-9377C20F6E78}" type="pres">
      <dgm:prSet presAssocID="{58F25ACF-2740-412D-AFB7-20D7D6B56E4F}" presName="text_1" presStyleLbl="node1" presStyleIdx="0" presStyleCnt="4">
        <dgm:presLayoutVars>
          <dgm:bulletEnabled val="1"/>
        </dgm:presLayoutVars>
      </dgm:prSet>
      <dgm:spPr/>
    </dgm:pt>
    <dgm:pt modelId="{60F03F86-7B6B-4768-A977-4E9E3E084F6D}" type="pres">
      <dgm:prSet presAssocID="{58F25ACF-2740-412D-AFB7-20D7D6B56E4F}" presName="accent_1" presStyleCnt="0"/>
      <dgm:spPr/>
    </dgm:pt>
    <dgm:pt modelId="{805CDA38-ADF1-4640-88F4-634AA6665603}" type="pres">
      <dgm:prSet presAssocID="{58F25ACF-2740-412D-AFB7-20D7D6B56E4F}" presName="accentRepeatNode" presStyleLbl="solidFgAcc1" presStyleIdx="0" presStyleCnt="4"/>
      <dgm:spPr/>
    </dgm:pt>
    <dgm:pt modelId="{DC912CA5-4696-47B9-97AB-AD2AD620F5FB}" type="pres">
      <dgm:prSet presAssocID="{5FC2D0D4-2FE3-4C0F-B203-7CED3309A87C}" presName="text_2" presStyleLbl="node1" presStyleIdx="1" presStyleCnt="4">
        <dgm:presLayoutVars>
          <dgm:bulletEnabled val="1"/>
        </dgm:presLayoutVars>
      </dgm:prSet>
      <dgm:spPr/>
    </dgm:pt>
    <dgm:pt modelId="{1CFAF43E-C2B5-4B0E-92C4-00A3D0EF5914}" type="pres">
      <dgm:prSet presAssocID="{5FC2D0D4-2FE3-4C0F-B203-7CED3309A87C}" presName="accent_2" presStyleCnt="0"/>
      <dgm:spPr/>
    </dgm:pt>
    <dgm:pt modelId="{503E3CF1-CF5E-4E99-B389-1ACE6C9E15CE}" type="pres">
      <dgm:prSet presAssocID="{5FC2D0D4-2FE3-4C0F-B203-7CED3309A87C}" presName="accentRepeatNode" presStyleLbl="solidFgAcc1" presStyleIdx="1" presStyleCnt="4"/>
      <dgm:spPr/>
    </dgm:pt>
    <dgm:pt modelId="{11059D30-0DE8-472F-B997-6E5F400BC5F2}" type="pres">
      <dgm:prSet presAssocID="{CEA30A8F-64D4-49EF-ABC0-C2C17CE4567C}" presName="text_3" presStyleLbl="node1" presStyleIdx="2" presStyleCnt="4">
        <dgm:presLayoutVars>
          <dgm:bulletEnabled val="1"/>
        </dgm:presLayoutVars>
      </dgm:prSet>
      <dgm:spPr/>
    </dgm:pt>
    <dgm:pt modelId="{631A959A-C271-4C71-B941-D6A64F94D673}" type="pres">
      <dgm:prSet presAssocID="{CEA30A8F-64D4-49EF-ABC0-C2C17CE4567C}" presName="accent_3" presStyleCnt="0"/>
      <dgm:spPr/>
    </dgm:pt>
    <dgm:pt modelId="{099EA1EA-4682-4C5E-BB0B-2CB0AA7B6829}" type="pres">
      <dgm:prSet presAssocID="{CEA30A8F-64D4-49EF-ABC0-C2C17CE4567C}" presName="accentRepeatNode" presStyleLbl="solidFgAcc1" presStyleIdx="2" presStyleCnt="4"/>
      <dgm:spPr/>
    </dgm:pt>
    <dgm:pt modelId="{B5DD53B0-2CE7-48D1-BA35-AC299F90DB36}" type="pres">
      <dgm:prSet presAssocID="{7007A78C-B06B-487E-842E-4AF27539715C}" presName="text_4" presStyleLbl="node1" presStyleIdx="3" presStyleCnt="4">
        <dgm:presLayoutVars>
          <dgm:bulletEnabled val="1"/>
        </dgm:presLayoutVars>
      </dgm:prSet>
      <dgm:spPr/>
    </dgm:pt>
    <dgm:pt modelId="{EE89DEC3-AB7B-4A7D-9AC4-BC4DFED9FB71}" type="pres">
      <dgm:prSet presAssocID="{7007A78C-B06B-487E-842E-4AF27539715C}" presName="accent_4" presStyleCnt="0"/>
      <dgm:spPr/>
    </dgm:pt>
    <dgm:pt modelId="{4F726451-2999-45E8-9839-DF93EC295DCC}" type="pres">
      <dgm:prSet presAssocID="{7007A78C-B06B-487E-842E-4AF27539715C}" presName="accentRepeatNode" presStyleLbl="solidFgAcc1" presStyleIdx="3" presStyleCnt="4"/>
      <dgm:spPr/>
    </dgm:pt>
  </dgm:ptLst>
  <dgm:cxnLst>
    <dgm:cxn modelId="{115FE56C-57B1-427D-9225-E9EEE735CAB4}" srcId="{A5736354-5E1A-441B-B663-BA59879E4B93}" destId="{CEA30A8F-64D4-49EF-ABC0-C2C17CE4567C}" srcOrd="2" destOrd="0" parTransId="{D4264031-F317-49FF-B70A-EC860C45247F}" sibTransId="{7F7A5524-41E6-4819-88E1-5A5EBC76C384}"/>
    <dgm:cxn modelId="{C60A3951-7BB6-4D95-A106-089EE2DDCD14}" type="presOf" srcId="{A5736354-5E1A-441B-B663-BA59879E4B93}" destId="{27403526-0AE2-446F-9200-54DE35662433}" srcOrd="0" destOrd="0" presId="urn:microsoft.com/office/officeart/2008/layout/VerticalCurvedList"/>
    <dgm:cxn modelId="{BADC9C97-C871-4504-AE5A-4A01AFC646FD}" type="presOf" srcId="{790C1D6B-7268-40C3-95FC-A263205F142E}" destId="{818C7C17-D4F5-4504-9CE1-38DD75420223}" srcOrd="0" destOrd="0" presId="urn:microsoft.com/office/officeart/2008/layout/VerticalCurvedList"/>
    <dgm:cxn modelId="{0DA9559A-6DB6-41C6-BC0D-D3439F9DDCE0}" type="presOf" srcId="{5FC2D0D4-2FE3-4C0F-B203-7CED3309A87C}" destId="{DC912CA5-4696-47B9-97AB-AD2AD620F5FB}" srcOrd="0" destOrd="0" presId="urn:microsoft.com/office/officeart/2008/layout/VerticalCurvedList"/>
    <dgm:cxn modelId="{F2C867A6-AA01-4EAE-88A6-EAC9705BAC59}" srcId="{A5736354-5E1A-441B-B663-BA59879E4B93}" destId="{58F25ACF-2740-412D-AFB7-20D7D6B56E4F}" srcOrd="0" destOrd="0" parTransId="{1DD2FA6E-5D0C-4B08-8A00-2E0F9EAFA523}" sibTransId="{790C1D6B-7268-40C3-95FC-A263205F142E}"/>
    <dgm:cxn modelId="{2633E9B3-AF66-4DA8-B36C-5987185212E1}" type="presOf" srcId="{58F25ACF-2740-412D-AFB7-20D7D6B56E4F}" destId="{C8C8376C-1F20-4EE4-884E-9377C20F6E78}" srcOrd="0" destOrd="0" presId="urn:microsoft.com/office/officeart/2008/layout/VerticalCurvedList"/>
    <dgm:cxn modelId="{D34217C0-FCCD-4623-88A2-D6574B3F8B74}" srcId="{A5736354-5E1A-441B-B663-BA59879E4B93}" destId="{7007A78C-B06B-487E-842E-4AF27539715C}" srcOrd="3" destOrd="0" parTransId="{40C6A99E-5DC2-4AEC-9D3A-CE467CE15DFE}" sibTransId="{3090322C-E21D-4D6C-8443-268416D2F610}"/>
    <dgm:cxn modelId="{0DB197D3-4E6B-4B30-8D4C-078D7BF5C5D1}" type="presOf" srcId="{CEA30A8F-64D4-49EF-ABC0-C2C17CE4567C}" destId="{11059D30-0DE8-472F-B997-6E5F400BC5F2}" srcOrd="0" destOrd="0" presId="urn:microsoft.com/office/officeart/2008/layout/VerticalCurvedList"/>
    <dgm:cxn modelId="{33F674EA-CC67-48D9-A01D-3DA68006F02B}" type="presOf" srcId="{7007A78C-B06B-487E-842E-4AF27539715C}" destId="{B5DD53B0-2CE7-48D1-BA35-AC299F90DB36}" srcOrd="0" destOrd="0" presId="urn:microsoft.com/office/officeart/2008/layout/VerticalCurvedList"/>
    <dgm:cxn modelId="{4DE71AF8-B9E2-46DA-A750-30FAAA5A6C7E}" srcId="{A5736354-5E1A-441B-B663-BA59879E4B93}" destId="{5FC2D0D4-2FE3-4C0F-B203-7CED3309A87C}" srcOrd="1" destOrd="0" parTransId="{7A8FD63D-82AD-4993-AC9C-73BD8D4B1CD1}" sibTransId="{22944AFD-5582-42DB-AFA3-E80D1A76AC10}"/>
    <dgm:cxn modelId="{DBE5D1FC-3E38-44B9-83EC-AA95CE8CD159}" type="presParOf" srcId="{27403526-0AE2-446F-9200-54DE35662433}" destId="{1240D27D-4578-437D-B422-21911C263A58}" srcOrd="0" destOrd="0" presId="urn:microsoft.com/office/officeart/2008/layout/VerticalCurvedList"/>
    <dgm:cxn modelId="{F55EA74E-6E7B-43AD-BEFF-AA0E5D888E40}" type="presParOf" srcId="{1240D27D-4578-437D-B422-21911C263A58}" destId="{371DE2DE-1207-4C50-B51F-300DC2F53631}" srcOrd="0" destOrd="0" presId="urn:microsoft.com/office/officeart/2008/layout/VerticalCurvedList"/>
    <dgm:cxn modelId="{53EA46E3-8587-4AE4-9DCA-EB93737E9301}" type="presParOf" srcId="{371DE2DE-1207-4C50-B51F-300DC2F53631}" destId="{20626E22-D155-4F5B-9B9C-30EE501E3BD8}" srcOrd="0" destOrd="0" presId="urn:microsoft.com/office/officeart/2008/layout/VerticalCurvedList"/>
    <dgm:cxn modelId="{6A63231B-0D21-4AAF-BC67-9CCAFC7B13F7}" type="presParOf" srcId="{371DE2DE-1207-4C50-B51F-300DC2F53631}" destId="{818C7C17-D4F5-4504-9CE1-38DD75420223}" srcOrd="1" destOrd="0" presId="urn:microsoft.com/office/officeart/2008/layout/VerticalCurvedList"/>
    <dgm:cxn modelId="{942D25DA-68C3-4CC9-8859-2295CAA09C6B}" type="presParOf" srcId="{371DE2DE-1207-4C50-B51F-300DC2F53631}" destId="{3FC58894-85C7-485A-9639-481095D26767}" srcOrd="2" destOrd="0" presId="urn:microsoft.com/office/officeart/2008/layout/VerticalCurvedList"/>
    <dgm:cxn modelId="{C54305C7-0A76-44AE-BA71-43CEFA639A4D}" type="presParOf" srcId="{371DE2DE-1207-4C50-B51F-300DC2F53631}" destId="{44FD9A2F-83B4-4B80-9BCE-928B33C18FD2}" srcOrd="3" destOrd="0" presId="urn:microsoft.com/office/officeart/2008/layout/VerticalCurvedList"/>
    <dgm:cxn modelId="{FC2FEAFC-7FBD-4BCF-87FE-042C4A256E60}" type="presParOf" srcId="{1240D27D-4578-437D-B422-21911C263A58}" destId="{C8C8376C-1F20-4EE4-884E-9377C20F6E78}" srcOrd="1" destOrd="0" presId="urn:microsoft.com/office/officeart/2008/layout/VerticalCurvedList"/>
    <dgm:cxn modelId="{16655C77-803A-4273-BA6F-F75CFAB73B1E}" type="presParOf" srcId="{1240D27D-4578-437D-B422-21911C263A58}" destId="{60F03F86-7B6B-4768-A977-4E9E3E084F6D}" srcOrd="2" destOrd="0" presId="urn:microsoft.com/office/officeart/2008/layout/VerticalCurvedList"/>
    <dgm:cxn modelId="{C7970F3B-9DA9-4A15-8856-BE37019277E1}" type="presParOf" srcId="{60F03F86-7B6B-4768-A977-4E9E3E084F6D}" destId="{805CDA38-ADF1-4640-88F4-634AA6665603}" srcOrd="0" destOrd="0" presId="urn:microsoft.com/office/officeart/2008/layout/VerticalCurvedList"/>
    <dgm:cxn modelId="{F30F5E41-C662-49DA-9316-D9B80B4CA025}" type="presParOf" srcId="{1240D27D-4578-437D-B422-21911C263A58}" destId="{DC912CA5-4696-47B9-97AB-AD2AD620F5FB}" srcOrd="3" destOrd="0" presId="urn:microsoft.com/office/officeart/2008/layout/VerticalCurvedList"/>
    <dgm:cxn modelId="{095A4EBC-DD41-4E0B-9CE7-4F3A127B109A}" type="presParOf" srcId="{1240D27D-4578-437D-B422-21911C263A58}" destId="{1CFAF43E-C2B5-4B0E-92C4-00A3D0EF5914}" srcOrd="4" destOrd="0" presId="urn:microsoft.com/office/officeart/2008/layout/VerticalCurvedList"/>
    <dgm:cxn modelId="{5F2BEEF6-9583-4A51-B0CE-A998EEFFF108}" type="presParOf" srcId="{1CFAF43E-C2B5-4B0E-92C4-00A3D0EF5914}" destId="{503E3CF1-CF5E-4E99-B389-1ACE6C9E15CE}" srcOrd="0" destOrd="0" presId="urn:microsoft.com/office/officeart/2008/layout/VerticalCurvedList"/>
    <dgm:cxn modelId="{8162EA81-118A-4062-9179-BDAD0812E98D}" type="presParOf" srcId="{1240D27D-4578-437D-B422-21911C263A58}" destId="{11059D30-0DE8-472F-B997-6E5F400BC5F2}" srcOrd="5" destOrd="0" presId="urn:microsoft.com/office/officeart/2008/layout/VerticalCurvedList"/>
    <dgm:cxn modelId="{172FE14B-D94D-4B2A-A706-BDA3388C4FAA}" type="presParOf" srcId="{1240D27D-4578-437D-B422-21911C263A58}" destId="{631A959A-C271-4C71-B941-D6A64F94D673}" srcOrd="6" destOrd="0" presId="urn:microsoft.com/office/officeart/2008/layout/VerticalCurvedList"/>
    <dgm:cxn modelId="{D23BDA31-71EC-40D9-959D-0ADBE8FE9740}" type="presParOf" srcId="{631A959A-C271-4C71-B941-D6A64F94D673}" destId="{099EA1EA-4682-4C5E-BB0B-2CB0AA7B6829}" srcOrd="0" destOrd="0" presId="urn:microsoft.com/office/officeart/2008/layout/VerticalCurvedList"/>
    <dgm:cxn modelId="{3F6D96FF-C977-4EBA-8AAE-4207ACD5E26E}" type="presParOf" srcId="{1240D27D-4578-437D-B422-21911C263A58}" destId="{B5DD53B0-2CE7-48D1-BA35-AC299F90DB36}" srcOrd="7" destOrd="0" presId="urn:microsoft.com/office/officeart/2008/layout/VerticalCurvedList"/>
    <dgm:cxn modelId="{8D7539AB-D20F-4AB4-9FB1-D5FD7563E867}" type="presParOf" srcId="{1240D27D-4578-437D-B422-21911C263A58}" destId="{EE89DEC3-AB7B-4A7D-9AC4-BC4DFED9FB71}" srcOrd="8" destOrd="0" presId="urn:microsoft.com/office/officeart/2008/layout/VerticalCurvedList"/>
    <dgm:cxn modelId="{74AB2311-BFAD-4077-A78D-3663CCABFD74}" type="presParOf" srcId="{EE89DEC3-AB7B-4A7D-9AC4-BC4DFED9FB71}" destId="{4F726451-2999-45E8-9839-DF93EC295DC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FD824C-B5AF-4ADD-811C-49E2AE583C7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DBE656B6-FB4A-4B2A-98CD-AE3DB6B0ECDC}">
      <dgm:prSet phldrT="[Text]" custT="1"/>
      <dgm:spPr>
        <a:solidFill>
          <a:schemeClr val="accent3"/>
        </a:solidFill>
        <a:ln>
          <a:solidFill>
            <a:schemeClr val="accent3"/>
          </a:solidFill>
        </a:ln>
      </dgm:spPr>
      <dgm:t>
        <a:bodyPr/>
        <a:lstStyle/>
        <a:p>
          <a:r>
            <a:rPr lang="en-AU" sz="1500" b="1">
              <a:latin typeface="Arial" panose="020B0604020202020204" pitchFamily="34" charset="0"/>
              <a:cs typeface="Arial" panose="020B0604020202020204" pitchFamily="34" charset="0"/>
            </a:rPr>
            <a:t>Locate information</a:t>
          </a:r>
        </a:p>
      </dgm:t>
    </dgm:pt>
    <dgm:pt modelId="{FCB905AA-83A1-4265-9392-F5893AA289CE}" type="parTrans" cxnId="{543646BC-8B33-4CEE-8FB1-A4C029582BEB}">
      <dgm:prSet/>
      <dgm:spPr/>
      <dgm:t>
        <a:bodyPr/>
        <a:lstStyle/>
        <a:p>
          <a:endParaRPr lang="en-AU"/>
        </a:p>
      </dgm:t>
    </dgm:pt>
    <dgm:pt modelId="{0CC82A06-F6C0-4AC9-A5FB-C4B1C6FD73B5}" type="sibTrans" cxnId="{543646BC-8B33-4CEE-8FB1-A4C029582BEB}">
      <dgm:prSet/>
      <dgm:spPr/>
      <dgm:t>
        <a:bodyPr/>
        <a:lstStyle/>
        <a:p>
          <a:endParaRPr lang="en-AU"/>
        </a:p>
      </dgm:t>
    </dgm:pt>
    <dgm:pt modelId="{1F71FA3E-A438-4FEB-B157-FDABD3DFC906}">
      <dgm:prSet phldrT="[Text]" custT="1"/>
      <dgm:spPr/>
      <dgm:t>
        <a:bodyPr/>
        <a:lstStyle/>
        <a:p>
          <a:pPr marL="0" indent="0">
            <a:buFont typeface="Arial" panose="020B0604020202020204" pitchFamily="34" charset="0"/>
            <a:buNone/>
          </a:pPr>
          <a:r>
            <a:rPr lang="en-US" sz="1350" b="0" kern="1200">
              <a:solidFill>
                <a:schemeClr val="tx1"/>
              </a:solidFill>
              <a:latin typeface="Arial"/>
              <a:cs typeface="Arial"/>
            </a:rPr>
            <a:t>Students:</a:t>
          </a:r>
          <a:endParaRPr lang="en-AU" sz="1350" kern="1200"/>
        </a:p>
      </dgm:t>
    </dgm:pt>
    <dgm:pt modelId="{E72C9EEB-EC30-4554-A9F1-3B6BEF2070AA}" type="parTrans" cxnId="{5C9905DA-61D2-4B81-A122-FB1DC44D4D24}">
      <dgm:prSet/>
      <dgm:spPr/>
      <dgm:t>
        <a:bodyPr/>
        <a:lstStyle/>
        <a:p>
          <a:endParaRPr lang="en-AU"/>
        </a:p>
      </dgm:t>
    </dgm:pt>
    <dgm:pt modelId="{98BB5A06-9F42-4C2B-B3F6-CBEDD74ED9E5}" type="sibTrans" cxnId="{5C9905DA-61D2-4B81-A122-FB1DC44D4D24}">
      <dgm:prSet/>
      <dgm:spPr/>
      <dgm:t>
        <a:bodyPr/>
        <a:lstStyle/>
        <a:p>
          <a:endParaRPr lang="en-AU"/>
        </a:p>
      </dgm:t>
    </dgm:pt>
    <dgm:pt modelId="{318CF868-9384-4B7E-8296-A201B8772265}">
      <dgm:prSet phldrT="[Text]" custT="1"/>
      <dgm:spPr>
        <a:solidFill>
          <a:schemeClr val="accent3"/>
        </a:solidFill>
        <a:ln>
          <a:solidFill>
            <a:schemeClr val="accent3"/>
          </a:solidFill>
        </a:ln>
      </dgm:spPr>
      <dgm:t>
        <a:bodyPr/>
        <a:lstStyle/>
        <a:p>
          <a:r>
            <a:rPr lang="en-AU" sz="1500" b="1">
              <a:latin typeface="Arial" panose="020B0604020202020204" pitchFamily="34" charset="0"/>
              <a:cs typeface="Arial" panose="020B0604020202020204" pitchFamily="34" charset="0"/>
            </a:rPr>
            <a:t>Acquire and collect data</a:t>
          </a:r>
        </a:p>
      </dgm:t>
    </dgm:pt>
    <dgm:pt modelId="{B52788B3-0F6A-486F-9C01-CD63064F41FB}" type="parTrans" cxnId="{E7FD2C79-0A49-42DA-A27B-D92B41E748AE}">
      <dgm:prSet/>
      <dgm:spPr/>
      <dgm:t>
        <a:bodyPr/>
        <a:lstStyle/>
        <a:p>
          <a:endParaRPr lang="en-AU"/>
        </a:p>
      </dgm:t>
    </dgm:pt>
    <dgm:pt modelId="{18A5B1AB-511F-4554-B365-A9A361B009DB}" type="sibTrans" cxnId="{E7FD2C79-0A49-42DA-A27B-D92B41E748AE}">
      <dgm:prSet/>
      <dgm:spPr/>
      <dgm:t>
        <a:bodyPr/>
        <a:lstStyle/>
        <a:p>
          <a:endParaRPr lang="en-AU"/>
        </a:p>
      </dgm:t>
    </dgm:pt>
    <dgm:pt modelId="{FD08D63F-B781-4E1C-A3FF-C3EFBBF1FA41}">
      <dgm:prSet phldrT="[Text]" custT="1"/>
      <dgm:spPr/>
      <dgm:t>
        <a:bodyPr/>
        <a:lstStyle/>
        <a:p>
          <a:pPr marL="0" indent="0">
            <a:buFont typeface="Arial" panose="020B0604020202020204" pitchFamily="34" charset="0"/>
            <a:buNone/>
          </a:pPr>
          <a:r>
            <a:rPr lang="en-US" sz="1350" kern="1200">
              <a:latin typeface="Arial"/>
              <a:cs typeface="Arial"/>
            </a:rPr>
            <a:t>Students:</a:t>
          </a:r>
          <a:endParaRPr lang="en-AU" sz="1350" kern="1200"/>
        </a:p>
      </dgm:t>
    </dgm:pt>
    <dgm:pt modelId="{B1B36A6A-53ED-4ED8-8BA0-687599B95910}" type="parTrans" cxnId="{B9C1AE15-46E3-4308-ABFF-AC26547BAB81}">
      <dgm:prSet/>
      <dgm:spPr/>
      <dgm:t>
        <a:bodyPr/>
        <a:lstStyle/>
        <a:p>
          <a:endParaRPr lang="en-AU"/>
        </a:p>
      </dgm:t>
    </dgm:pt>
    <dgm:pt modelId="{85096B13-80AA-41A2-A22C-193B205BFEEE}" type="sibTrans" cxnId="{B9C1AE15-46E3-4308-ABFF-AC26547BAB81}">
      <dgm:prSet/>
      <dgm:spPr/>
      <dgm:t>
        <a:bodyPr/>
        <a:lstStyle/>
        <a:p>
          <a:endParaRPr lang="en-AU"/>
        </a:p>
      </dgm:t>
    </dgm:pt>
    <dgm:pt modelId="{BD2C96AB-DCDF-4370-9723-938575F979C4}">
      <dgm:prSet phldrT="[Text]" custT="1"/>
      <dgm:spPr>
        <a:solidFill>
          <a:schemeClr val="accent3"/>
        </a:solidFill>
        <a:ln>
          <a:solidFill>
            <a:schemeClr val="accent3"/>
          </a:solidFill>
        </a:ln>
      </dgm:spPr>
      <dgm:t>
        <a:bodyPr/>
        <a:lstStyle/>
        <a:p>
          <a:r>
            <a:rPr lang="en-AU" sz="1500" b="1">
              <a:latin typeface="Arial" panose="020B0604020202020204" pitchFamily="34" charset="0"/>
              <a:cs typeface="Arial" panose="020B0604020202020204" pitchFamily="34" charset="0"/>
            </a:rPr>
            <a:t>Interpret data</a:t>
          </a:r>
        </a:p>
      </dgm:t>
    </dgm:pt>
    <dgm:pt modelId="{16CAA58B-79A5-4182-9F09-8BCF3DB7F77D}" type="parTrans" cxnId="{30553D64-9D43-437D-BA71-1FBDF17DB6EA}">
      <dgm:prSet/>
      <dgm:spPr/>
      <dgm:t>
        <a:bodyPr/>
        <a:lstStyle/>
        <a:p>
          <a:endParaRPr lang="en-AU"/>
        </a:p>
      </dgm:t>
    </dgm:pt>
    <dgm:pt modelId="{44F5AF96-BF6E-4D07-A265-CBFC1290771F}" type="sibTrans" cxnId="{30553D64-9D43-437D-BA71-1FBDF17DB6EA}">
      <dgm:prSet/>
      <dgm:spPr/>
      <dgm:t>
        <a:bodyPr/>
        <a:lstStyle/>
        <a:p>
          <a:endParaRPr lang="en-AU"/>
        </a:p>
      </dgm:t>
    </dgm:pt>
    <dgm:pt modelId="{72DF24BF-30A9-484A-A750-74F57EA4ACDA}">
      <dgm:prSet phldrT="[Text]" custT="1"/>
      <dgm:spPr/>
      <dgm:t>
        <a:bodyPr/>
        <a:lstStyle/>
        <a:p>
          <a:pPr marL="0" indent="0">
            <a:buNone/>
          </a:pPr>
          <a:r>
            <a:rPr lang="en-US" sz="1350" b="0" i="0" kern="1200">
              <a:latin typeface="Arial"/>
              <a:cs typeface="Arial"/>
            </a:rPr>
            <a:t>Students:</a:t>
          </a:r>
          <a:endParaRPr lang="en-AU" sz="1350" kern="1200"/>
        </a:p>
      </dgm:t>
    </dgm:pt>
    <dgm:pt modelId="{E8704681-1A4F-4E03-BAE4-27010EC97EB1}" type="parTrans" cxnId="{3276D39C-B07E-4E5B-8245-200DE0CA52C1}">
      <dgm:prSet/>
      <dgm:spPr/>
      <dgm:t>
        <a:bodyPr/>
        <a:lstStyle/>
        <a:p>
          <a:endParaRPr lang="en-AU"/>
        </a:p>
      </dgm:t>
    </dgm:pt>
    <dgm:pt modelId="{01FBDDA2-98C3-4935-904E-CB8D511146B5}" type="sibTrans" cxnId="{3276D39C-B07E-4E5B-8245-200DE0CA52C1}">
      <dgm:prSet/>
      <dgm:spPr/>
      <dgm:t>
        <a:bodyPr/>
        <a:lstStyle/>
        <a:p>
          <a:endParaRPr lang="en-AU"/>
        </a:p>
      </dgm:t>
    </dgm:pt>
    <dgm:pt modelId="{7E49E931-F87F-47E9-98C6-7EDD7DCBA185}">
      <dgm:prSet custT="1"/>
      <dgm:spPr/>
      <dgm:t>
        <a:bodyPr/>
        <a:lstStyle/>
        <a:p>
          <a:pPr marL="252000" indent="-252000"/>
          <a:r>
            <a:rPr lang="en-US" sz="1350" b="0" kern="1200">
              <a:latin typeface="Arial"/>
              <a:cs typeface="Arial"/>
            </a:rPr>
            <a:t>curate information from </a:t>
          </a:r>
          <a:r>
            <a:rPr lang="en-US" sz="1350" b="1" kern="1200">
              <a:solidFill>
                <a:srgbClr val="000000"/>
              </a:solidFill>
              <a:effectLst/>
              <a:latin typeface="Arial" panose="020B0604020202020204" pitchFamily="34" charset="0"/>
              <a:ea typeface="+mn-ea"/>
              <a:cs typeface="Arial" panose="020B0604020202020204" pitchFamily="34" charset="0"/>
            </a:rPr>
            <a:t>digital resources</a:t>
          </a:r>
          <a:endParaRPr lang="en-AU" sz="1350" b="1" kern="1200">
            <a:solidFill>
              <a:srgbClr val="000000"/>
            </a:solidFill>
            <a:effectLst/>
            <a:latin typeface="Arial" panose="020B0604020202020204" pitchFamily="34" charset="0"/>
            <a:ea typeface="+mn-ea"/>
            <a:cs typeface="Arial" panose="020B0604020202020204" pitchFamily="34" charset="0"/>
          </a:endParaRPr>
        </a:p>
      </dgm:t>
    </dgm:pt>
    <dgm:pt modelId="{48186ABA-207D-44F1-A234-6B5BDD632B3D}" type="parTrans" cxnId="{06EE42E0-150C-4735-87F3-BE4A1B611F5E}">
      <dgm:prSet/>
      <dgm:spPr/>
      <dgm:t>
        <a:bodyPr/>
        <a:lstStyle/>
        <a:p>
          <a:endParaRPr lang="en-AU"/>
        </a:p>
      </dgm:t>
    </dgm:pt>
    <dgm:pt modelId="{2CA44A86-23AC-444A-9935-402250620B99}" type="sibTrans" cxnId="{06EE42E0-150C-4735-87F3-BE4A1B611F5E}">
      <dgm:prSet/>
      <dgm:spPr/>
      <dgm:t>
        <a:bodyPr/>
        <a:lstStyle/>
        <a:p>
          <a:endParaRPr lang="en-AU"/>
        </a:p>
      </dgm:t>
    </dgm:pt>
    <dgm:pt modelId="{D83FE070-6807-4593-8D5A-D095E66AE717}">
      <dgm:prSet custT="1"/>
      <dgm:spPr/>
      <dgm:t>
        <a:bodyPr/>
        <a:lstStyle/>
        <a:p>
          <a:pPr marL="252000" indent="-252000"/>
          <a:r>
            <a:rPr lang="en-US" sz="1350" b="0" kern="1200">
              <a:latin typeface="Arial"/>
              <a:cs typeface="Arial"/>
            </a:rPr>
            <a:t>effectively use </a:t>
          </a:r>
          <a:r>
            <a:rPr lang="en-US" sz="1350" b="1" kern="1200">
              <a:solidFill>
                <a:srgbClr val="000000"/>
              </a:solidFill>
              <a:effectLst/>
              <a:latin typeface="Arial" panose="020B0604020202020204" pitchFamily="34" charset="0"/>
              <a:ea typeface="+mn-ea"/>
              <a:cs typeface="Arial" panose="020B0604020202020204" pitchFamily="34" charset="0"/>
            </a:rPr>
            <a:t>research strategies</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0" kern="1200">
              <a:latin typeface="Arial"/>
              <a:cs typeface="Arial"/>
            </a:rPr>
            <a:t>to locate information and other resources</a:t>
          </a:r>
          <a:endParaRPr lang="en-AU" sz="1350" b="0" kern="1200">
            <a:latin typeface="Arial"/>
            <a:cs typeface="Arial"/>
          </a:endParaRPr>
        </a:p>
      </dgm:t>
    </dgm:pt>
    <dgm:pt modelId="{756A04ED-E345-422A-BD8C-357482B1F049}" type="parTrans" cxnId="{8B702B35-356A-4175-9A1A-F7AFC05E4FAB}">
      <dgm:prSet/>
      <dgm:spPr/>
      <dgm:t>
        <a:bodyPr/>
        <a:lstStyle/>
        <a:p>
          <a:endParaRPr lang="en-AU"/>
        </a:p>
      </dgm:t>
    </dgm:pt>
    <dgm:pt modelId="{3CB243E0-09DC-43D6-BD85-FBE326A92776}" type="sibTrans" cxnId="{8B702B35-356A-4175-9A1A-F7AFC05E4FAB}">
      <dgm:prSet/>
      <dgm:spPr/>
      <dgm:t>
        <a:bodyPr/>
        <a:lstStyle/>
        <a:p>
          <a:endParaRPr lang="en-AU"/>
        </a:p>
      </dgm:t>
    </dgm:pt>
    <dgm:pt modelId="{020E0004-4234-4D19-B42E-9EBED30B2E8A}">
      <dgm:prSet custT="1"/>
      <dgm:spPr/>
      <dgm:t>
        <a:bodyPr/>
        <a:lstStyle/>
        <a:p>
          <a:pPr marL="252000" indent="-252000"/>
          <a:r>
            <a:rPr lang="en-US" sz="1350" b="0" kern="1200">
              <a:latin typeface="Arial"/>
              <a:cs typeface="Arial"/>
            </a:rPr>
            <a:t>articulate their information and content needs, and effectively navigate </a:t>
          </a:r>
          <a:r>
            <a:rPr lang="en-US" sz="1350" b="1" kern="1200">
              <a:solidFill>
                <a:srgbClr val="000000"/>
              </a:solidFill>
              <a:effectLst/>
              <a:latin typeface="Arial" panose="020B0604020202020204" pitchFamily="34" charset="0"/>
              <a:ea typeface="+mn-ea"/>
              <a:cs typeface="Arial" panose="020B0604020202020204" pitchFamily="34" charset="0"/>
            </a:rPr>
            <a:t>information </a:t>
          </a:r>
          <a:r>
            <a:rPr lang="en-US" sz="1350" b="0" kern="1200">
              <a:latin typeface="Arial"/>
              <a:cs typeface="Arial"/>
            </a:rPr>
            <a:t>and </a:t>
          </a:r>
          <a:r>
            <a:rPr lang="en-US" sz="1350" b="1" kern="1200">
              <a:solidFill>
                <a:srgbClr val="000000"/>
              </a:solidFill>
              <a:effectLst/>
              <a:latin typeface="Arial" panose="020B0604020202020204" pitchFamily="34" charset="0"/>
              <a:ea typeface="+mn-ea"/>
              <a:cs typeface="Arial" panose="020B0604020202020204" pitchFamily="34" charset="0"/>
            </a:rPr>
            <a:t>content</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0" kern="1200">
              <a:latin typeface="Arial"/>
              <a:cs typeface="Arial"/>
            </a:rPr>
            <a:t>they encounter.</a:t>
          </a:r>
          <a:endParaRPr lang="en-AU" sz="1350" b="0" kern="1200">
            <a:latin typeface="Arial"/>
            <a:cs typeface="Arial"/>
          </a:endParaRPr>
        </a:p>
      </dgm:t>
    </dgm:pt>
    <dgm:pt modelId="{4AE0FBF8-28A6-4101-93C6-ECBCC2E19B30}" type="parTrans" cxnId="{5B73F048-8680-4D09-A2F7-746626A25E51}">
      <dgm:prSet/>
      <dgm:spPr/>
      <dgm:t>
        <a:bodyPr/>
        <a:lstStyle/>
        <a:p>
          <a:endParaRPr lang="en-AU"/>
        </a:p>
      </dgm:t>
    </dgm:pt>
    <dgm:pt modelId="{00156B1A-0CD8-4166-950D-9F97AF8093E1}" type="sibTrans" cxnId="{5B73F048-8680-4D09-A2F7-746626A25E51}">
      <dgm:prSet/>
      <dgm:spPr/>
      <dgm:t>
        <a:bodyPr/>
        <a:lstStyle/>
        <a:p>
          <a:endParaRPr lang="en-AU"/>
        </a:p>
      </dgm:t>
    </dgm:pt>
    <dgm:pt modelId="{494B0BAC-0A4F-49BC-940C-2672B05643C5}">
      <dgm:prSet custT="1"/>
      <dgm:spPr/>
      <dgm:t>
        <a:bodyPr/>
        <a:lstStyle/>
        <a:p>
          <a:pPr marL="252000" indent="-252000"/>
          <a:r>
            <a:rPr lang="en-US" sz="1350" b="0" i="0" kern="1200">
              <a:latin typeface="Arial"/>
              <a:cs typeface="Arial"/>
            </a:rPr>
            <a:t>understand how </a:t>
          </a:r>
          <a:r>
            <a:rPr lang="en-US" sz="1350" b="1" kern="1200">
              <a:solidFill>
                <a:srgbClr val="000000"/>
              </a:solidFill>
              <a:effectLst/>
              <a:latin typeface="Arial" panose="020B0604020202020204" pitchFamily="34" charset="0"/>
              <a:ea typeface="+mn-ea"/>
              <a:cs typeface="Arial" panose="020B0604020202020204" pitchFamily="34" charset="0"/>
            </a:rPr>
            <a:t>data</a:t>
          </a:r>
          <a:r>
            <a:rPr lang="en-US" sz="1350" b="0" i="0" kern="1200">
              <a:latin typeface="Arial"/>
              <a:cs typeface="Arial"/>
            </a:rPr>
            <a:t> can be generated and how to process data</a:t>
          </a:r>
          <a:endParaRPr lang="en-AU" sz="1350" kern="1200">
            <a:latin typeface="Arial"/>
            <a:cs typeface="Arial"/>
          </a:endParaRPr>
        </a:p>
      </dgm:t>
    </dgm:pt>
    <dgm:pt modelId="{E4D4701A-62EB-43B1-9DBB-EE6C033E6818}" type="parTrans" cxnId="{AAC0E81B-2B6F-4D1E-ADB9-CD464550466E}">
      <dgm:prSet/>
      <dgm:spPr/>
      <dgm:t>
        <a:bodyPr/>
        <a:lstStyle/>
        <a:p>
          <a:endParaRPr lang="en-AU"/>
        </a:p>
      </dgm:t>
    </dgm:pt>
    <dgm:pt modelId="{762C72B9-5885-4828-9AC6-221CD0D31D10}" type="sibTrans" cxnId="{AAC0E81B-2B6F-4D1E-ADB9-CD464550466E}">
      <dgm:prSet/>
      <dgm:spPr/>
      <dgm:t>
        <a:bodyPr/>
        <a:lstStyle/>
        <a:p>
          <a:endParaRPr lang="en-AU"/>
        </a:p>
      </dgm:t>
    </dgm:pt>
    <dgm:pt modelId="{1F9BC173-E648-4403-8BDF-2ED4168C7478}">
      <dgm:prSet custT="1"/>
      <dgm:spPr/>
      <dgm:t>
        <a:bodyPr/>
        <a:lstStyle/>
        <a:p>
          <a:pPr marL="252000" indent="-252000"/>
          <a:r>
            <a:rPr lang="en-US" sz="1350" b="0" i="0" kern="1200">
              <a:latin typeface="Arial"/>
              <a:cs typeface="Arial"/>
            </a:rPr>
            <a:t>explore relevant data sets and </a:t>
          </a:r>
          <a:r>
            <a:rPr lang="en-US" sz="1350" b="1" kern="1200">
              <a:solidFill>
                <a:srgbClr val="000000"/>
              </a:solidFill>
              <a:effectLst/>
              <a:latin typeface="Arial" panose="020B0604020202020204" pitchFamily="34" charset="0"/>
              <a:ea typeface="+mn-ea"/>
              <a:cs typeface="Arial" panose="020B0604020202020204" pitchFamily="34" charset="0"/>
            </a:rPr>
            <a:t>read</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1" kern="1200">
              <a:solidFill>
                <a:srgbClr val="000000"/>
              </a:solidFill>
              <a:effectLst/>
              <a:latin typeface="Arial" panose="020B0604020202020204" pitchFamily="34" charset="0"/>
              <a:ea typeface="+mn-ea"/>
              <a:cs typeface="Arial" panose="020B0604020202020204" pitchFamily="34" charset="0"/>
            </a:rPr>
            <a:t>manage</a:t>
          </a:r>
          <a:r>
            <a:rPr lang="en-US" sz="1350" b="0" i="0" kern="1200">
              <a:latin typeface="Arial"/>
              <a:cs typeface="Arial"/>
            </a:rPr>
            <a:t> and </a:t>
          </a:r>
          <a:r>
            <a:rPr lang="en-US" sz="1350" b="1" kern="1200">
              <a:solidFill>
                <a:srgbClr val="000000"/>
              </a:solidFill>
              <a:effectLst/>
              <a:latin typeface="Arial" panose="020B0604020202020204" pitchFamily="34" charset="0"/>
              <a:ea typeface="+mn-ea"/>
              <a:cs typeface="Arial" panose="020B0604020202020204" pitchFamily="34" charset="0"/>
            </a:rPr>
            <a:t>process</a:t>
          </a:r>
          <a:r>
            <a:rPr lang="en-US" sz="1350" b="0" i="0" kern="1200">
              <a:latin typeface="Arial"/>
              <a:cs typeface="Arial"/>
            </a:rPr>
            <a:t> data from a variety of sources.</a:t>
          </a:r>
          <a:endParaRPr lang="en-AU" sz="1350" kern="1200">
            <a:latin typeface="Arial"/>
            <a:cs typeface="Arial"/>
          </a:endParaRPr>
        </a:p>
      </dgm:t>
    </dgm:pt>
    <dgm:pt modelId="{8A63F24C-6244-4E94-A747-AA35434C9870}" type="parTrans" cxnId="{4091A1DC-36EB-4B36-9CE2-A60E8B0BFF0A}">
      <dgm:prSet/>
      <dgm:spPr/>
      <dgm:t>
        <a:bodyPr/>
        <a:lstStyle/>
        <a:p>
          <a:endParaRPr lang="en-AU"/>
        </a:p>
      </dgm:t>
    </dgm:pt>
    <dgm:pt modelId="{182A9BE5-DF6A-4856-9C3B-3C88B078C53D}" type="sibTrans" cxnId="{4091A1DC-36EB-4B36-9CE2-A60E8B0BFF0A}">
      <dgm:prSet/>
      <dgm:spPr/>
      <dgm:t>
        <a:bodyPr/>
        <a:lstStyle/>
        <a:p>
          <a:endParaRPr lang="en-AU"/>
        </a:p>
      </dgm:t>
    </dgm:pt>
    <dgm:pt modelId="{B9CDBD00-969B-4790-A03C-791A22D9D712}">
      <dgm:prSet custT="1"/>
      <dgm:spPr/>
      <dgm:t>
        <a:bodyPr/>
        <a:lstStyle/>
        <a:p>
          <a:pPr marL="252000" indent="-252000"/>
          <a:r>
            <a:rPr lang="en-US" sz="1350" b="0" i="0" kern="1200">
              <a:solidFill>
                <a:schemeClr val="tx1"/>
              </a:solidFill>
              <a:latin typeface="Arial"/>
              <a:cs typeface="Arial"/>
            </a:rPr>
            <a:t>create and build knowledge by analysing </a:t>
          </a:r>
          <a:r>
            <a:rPr lang="en-US" sz="1350" kern="1200">
              <a:solidFill>
                <a:srgbClr val="000000"/>
              </a:solidFill>
              <a:effectLst/>
              <a:highlight>
                <a:srgbClr val="D3DDE8"/>
              </a:highlight>
              <a:latin typeface="Arial" panose="020B0604020202020204" pitchFamily="34" charset="0"/>
              <a:ea typeface="+mn-ea"/>
              <a:cs typeface="Arial" panose="020B0604020202020204" pitchFamily="34" charset="0"/>
            </a:rPr>
            <a:t>data</a:t>
          </a:r>
          <a:r>
            <a:rPr lang="en-US" sz="1350" b="0" i="0" kern="1200">
              <a:solidFill>
                <a:schemeClr val="tx1"/>
              </a:solidFill>
              <a:latin typeface="Arial"/>
              <a:cs typeface="Arial"/>
            </a:rPr>
            <a:t> and communicating its meaning to others using various data visualisation tools</a:t>
          </a:r>
          <a:endParaRPr lang="en-AU" sz="1350" kern="1200">
            <a:latin typeface="Arial"/>
            <a:cs typeface="Arial"/>
          </a:endParaRPr>
        </a:p>
      </dgm:t>
    </dgm:pt>
    <dgm:pt modelId="{1B8D7D62-8854-49B7-8CFD-FFF65BEB18DC}" type="parTrans" cxnId="{C718CDD8-6B62-482A-940B-1757AFAD4484}">
      <dgm:prSet/>
      <dgm:spPr/>
      <dgm:t>
        <a:bodyPr/>
        <a:lstStyle/>
        <a:p>
          <a:endParaRPr lang="en-AU"/>
        </a:p>
      </dgm:t>
    </dgm:pt>
    <dgm:pt modelId="{318BAEA6-6EF8-4FAF-80F4-D8E18923B7AD}" type="sibTrans" cxnId="{C718CDD8-6B62-482A-940B-1757AFAD4484}">
      <dgm:prSet/>
      <dgm:spPr/>
      <dgm:t>
        <a:bodyPr/>
        <a:lstStyle/>
        <a:p>
          <a:endParaRPr lang="en-AU"/>
        </a:p>
      </dgm:t>
    </dgm:pt>
    <dgm:pt modelId="{99AA1F75-E421-47F4-9E56-D0D3BD868A43}">
      <dgm:prSet custT="1"/>
      <dgm:spPr/>
      <dgm:t>
        <a:bodyPr/>
        <a:lstStyle/>
        <a:p>
          <a:pPr marL="252000" indent="-252000"/>
          <a:r>
            <a:rPr lang="en-US" sz="1350" b="0" i="0" kern="1200">
              <a:solidFill>
                <a:schemeClr val="tx1"/>
              </a:solidFill>
              <a:latin typeface="Arial"/>
              <a:cs typeface="Arial"/>
            </a:rPr>
            <a:t>present </a:t>
          </a:r>
          <a:r>
            <a:rPr lang="en-US" sz="1350" b="1" kern="1200">
              <a:solidFill>
                <a:srgbClr val="000000"/>
              </a:solidFill>
              <a:effectLst/>
              <a:latin typeface="Arial" panose="020B0604020202020204" pitchFamily="34" charset="0"/>
              <a:ea typeface="+mn-ea"/>
              <a:cs typeface="Arial" panose="020B0604020202020204" pitchFamily="34" charset="0"/>
            </a:rPr>
            <a:t>patterns</a:t>
          </a:r>
          <a:r>
            <a:rPr lang="en-US" sz="1350" b="0" i="0" kern="1200">
              <a:solidFill>
                <a:schemeClr val="tx1"/>
              </a:solidFill>
              <a:latin typeface="Arial"/>
              <a:cs typeface="Arial"/>
            </a:rPr>
            <a:t>, </a:t>
          </a:r>
          <a:r>
            <a:rPr lang="en-US" sz="1350" b="1" kern="1200">
              <a:solidFill>
                <a:srgbClr val="000000"/>
              </a:solidFill>
              <a:effectLst/>
              <a:latin typeface="Arial" panose="020B0604020202020204" pitchFamily="34" charset="0"/>
              <a:ea typeface="+mn-ea"/>
              <a:cs typeface="Arial" panose="020B0604020202020204" pitchFamily="34" charset="0"/>
            </a:rPr>
            <a:t>trends</a:t>
          </a:r>
          <a:r>
            <a:rPr lang="en-US" sz="1350" b="0" i="0" kern="1200">
              <a:solidFill>
                <a:schemeClr val="tx1"/>
              </a:solidFill>
              <a:latin typeface="Arial"/>
              <a:cs typeface="Arial"/>
            </a:rPr>
            <a:t> and</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1" kern="1200">
              <a:solidFill>
                <a:srgbClr val="000000"/>
              </a:solidFill>
              <a:effectLst/>
              <a:latin typeface="Arial" panose="020B0604020202020204" pitchFamily="34" charset="0"/>
              <a:ea typeface="+mn-ea"/>
              <a:cs typeface="Arial" panose="020B0604020202020204" pitchFamily="34" charset="0"/>
            </a:rPr>
            <a:t>analytical</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0" i="0" kern="1200">
              <a:solidFill>
                <a:schemeClr val="tx1"/>
              </a:solidFill>
              <a:latin typeface="Arial"/>
              <a:cs typeface="Arial"/>
            </a:rPr>
            <a:t>insights from data to facilitate problem-solving and decision-making.</a:t>
          </a:r>
          <a:endParaRPr lang="en-AU" sz="1350" b="0" kern="1200">
            <a:solidFill>
              <a:schemeClr val="tx1"/>
            </a:solidFill>
            <a:latin typeface="Arial"/>
            <a:cs typeface="Arial"/>
          </a:endParaRPr>
        </a:p>
      </dgm:t>
    </dgm:pt>
    <dgm:pt modelId="{8FA5647A-3F60-4E9A-AE1D-933D1A045821}" type="parTrans" cxnId="{7B22BE67-C913-42F0-8E8E-88CA1B1F2EC8}">
      <dgm:prSet/>
      <dgm:spPr/>
      <dgm:t>
        <a:bodyPr/>
        <a:lstStyle/>
        <a:p>
          <a:endParaRPr lang="en-AU"/>
        </a:p>
      </dgm:t>
    </dgm:pt>
    <dgm:pt modelId="{76AD388B-DE84-450F-ADE5-0BC8AA18E3C6}" type="sibTrans" cxnId="{7B22BE67-C913-42F0-8E8E-88CA1B1F2EC8}">
      <dgm:prSet/>
      <dgm:spPr/>
      <dgm:t>
        <a:bodyPr/>
        <a:lstStyle/>
        <a:p>
          <a:endParaRPr lang="en-AU"/>
        </a:p>
      </dgm:t>
    </dgm:pt>
    <dgm:pt modelId="{63167D64-220E-46F9-AFC5-C5729CD79E03}" type="pres">
      <dgm:prSet presAssocID="{23FD824C-B5AF-4ADD-811C-49E2AE583C76}" presName="Name0" presStyleCnt="0">
        <dgm:presLayoutVars>
          <dgm:dir/>
          <dgm:animLvl val="lvl"/>
          <dgm:resizeHandles val="exact"/>
        </dgm:presLayoutVars>
      </dgm:prSet>
      <dgm:spPr/>
    </dgm:pt>
    <dgm:pt modelId="{704F2B4A-DBD0-4B6B-917D-F699456C6642}" type="pres">
      <dgm:prSet presAssocID="{DBE656B6-FB4A-4B2A-98CD-AE3DB6B0ECDC}" presName="composite" presStyleCnt="0"/>
      <dgm:spPr/>
    </dgm:pt>
    <dgm:pt modelId="{91C4E0B1-D18D-4012-A5BF-61C22723596C}" type="pres">
      <dgm:prSet presAssocID="{DBE656B6-FB4A-4B2A-98CD-AE3DB6B0ECDC}" presName="parTx" presStyleLbl="alignNode1" presStyleIdx="0" presStyleCnt="3">
        <dgm:presLayoutVars>
          <dgm:chMax val="0"/>
          <dgm:chPref val="0"/>
          <dgm:bulletEnabled val="1"/>
        </dgm:presLayoutVars>
      </dgm:prSet>
      <dgm:spPr/>
    </dgm:pt>
    <dgm:pt modelId="{8273C233-A4C1-4E1A-B59D-F8FB9D1754EA}" type="pres">
      <dgm:prSet presAssocID="{DBE656B6-FB4A-4B2A-98CD-AE3DB6B0ECDC}" presName="desTx" presStyleLbl="alignAccFollowNode1" presStyleIdx="0" presStyleCnt="3">
        <dgm:presLayoutVars>
          <dgm:bulletEnabled val="1"/>
        </dgm:presLayoutVars>
      </dgm:prSet>
      <dgm:spPr/>
    </dgm:pt>
    <dgm:pt modelId="{C9354477-9D0E-4CC7-A560-EEA4A07B2B78}" type="pres">
      <dgm:prSet presAssocID="{0CC82A06-F6C0-4AC9-A5FB-C4B1C6FD73B5}" presName="space" presStyleCnt="0"/>
      <dgm:spPr/>
    </dgm:pt>
    <dgm:pt modelId="{8E125E7E-4C9B-4B82-B861-B3146DAE5D75}" type="pres">
      <dgm:prSet presAssocID="{318CF868-9384-4B7E-8296-A201B8772265}" presName="composite" presStyleCnt="0"/>
      <dgm:spPr/>
    </dgm:pt>
    <dgm:pt modelId="{F065C96B-E1AC-4CF3-9DE6-9DAC942CFAF6}" type="pres">
      <dgm:prSet presAssocID="{318CF868-9384-4B7E-8296-A201B8772265}" presName="parTx" presStyleLbl="alignNode1" presStyleIdx="1" presStyleCnt="3">
        <dgm:presLayoutVars>
          <dgm:chMax val="0"/>
          <dgm:chPref val="0"/>
          <dgm:bulletEnabled val="1"/>
        </dgm:presLayoutVars>
      </dgm:prSet>
      <dgm:spPr/>
    </dgm:pt>
    <dgm:pt modelId="{C82815D0-C45E-4A2B-9EB9-5BE5B3480609}" type="pres">
      <dgm:prSet presAssocID="{318CF868-9384-4B7E-8296-A201B8772265}" presName="desTx" presStyleLbl="alignAccFollowNode1" presStyleIdx="1" presStyleCnt="3">
        <dgm:presLayoutVars>
          <dgm:bulletEnabled val="1"/>
        </dgm:presLayoutVars>
      </dgm:prSet>
      <dgm:spPr/>
    </dgm:pt>
    <dgm:pt modelId="{2327993B-156C-4523-9212-8FB085ACBEB6}" type="pres">
      <dgm:prSet presAssocID="{18A5B1AB-511F-4554-B365-A9A361B009DB}" presName="space" presStyleCnt="0"/>
      <dgm:spPr/>
    </dgm:pt>
    <dgm:pt modelId="{95087778-D326-4ABB-AC11-1D8C1EA14282}" type="pres">
      <dgm:prSet presAssocID="{BD2C96AB-DCDF-4370-9723-938575F979C4}" presName="composite" presStyleCnt="0"/>
      <dgm:spPr/>
    </dgm:pt>
    <dgm:pt modelId="{60E16A12-4EBC-4D28-A109-601F5AEF22DA}" type="pres">
      <dgm:prSet presAssocID="{BD2C96AB-DCDF-4370-9723-938575F979C4}" presName="parTx" presStyleLbl="alignNode1" presStyleIdx="2" presStyleCnt="3">
        <dgm:presLayoutVars>
          <dgm:chMax val="0"/>
          <dgm:chPref val="0"/>
          <dgm:bulletEnabled val="1"/>
        </dgm:presLayoutVars>
      </dgm:prSet>
      <dgm:spPr/>
    </dgm:pt>
    <dgm:pt modelId="{B941C83A-230E-4036-A8A1-F356B3943E89}" type="pres">
      <dgm:prSet presAssocID="{BD2C96AB-DCDF-4370-9723-938575F979C4}" presName="desTx" presStyleLbl="alignAccFollowNode1" presStyleIdx="2" presStyleCnt="3">
        <dgm:presLayoutVars>
          <dgm:bulletEnabled val="1"/>
        </dgm:presLayoutVars>
      </dgm:prSet>
      <dgm:spPr/>
    </dgm:pt>
  </dgm:ptLst>
  <dgm:cxnLst>
    <dgm:cxn modelId="{52961804-9BC9-4C24-8D7E-C100A634B0BA}" type="presOf" srcId="{72DF24BF-30A9-484A-A750-74F57EA4ACDA}" destId="{B941C83A-230E-4036-A8A1-F356B3943E89}" srcOrd="0" destOrd="0" presId="urn:microsoft.com/office/officeart/2005/8/layout/hList1"/>
    <dgm:cxn modelId="{B9C1AE15-46E3-4308-ABFF-AC26547BAB81}" srcId="{318CF868-9384-4B7E-8296-A201B8772265}" destId="{FD08D63F-B781-4E1C-A3FF-C3EFBBF1FA41}" srcOrd="0" destOrd="0" parTransId="{B1B36A6A-53ED-4ED8-8BA0-687599B95910}" sibTransId="{85096B13-80AA-41A2-A22C-193B205BFEEE}"/>
    <dgm:cxn modelId="{BCF04B16-4BFD-4C55-8BFA-CE71D2E4677B}" type="presOf" srcId="{99AA1F75-E421-47F4-9E56-D0D3BD868A43}" destId="{B941C83A-230E-4036-A8A1-F356B3943E89}" srcOrd="0" destOrd="2" presId="urn:microsoft.com/office/officeart/2005/8/layout/hList1"/>
    <dgm:cxn modelId="{AAC0E81B-2B6F-4D1E-ADB9-CD464550466E}" srcId="{318CF868-9384-4B7E-8296-A201B8772265}" destId="{494B0BAC-0A4F-49BC-940C-2672B05643C5}" srcOrd="1" destOrd="0" parTransId="{E4D4701A-62EB-43B1-9DBB-EE6C033E6818}" sibTransId="{762C72B9-5885-4828-9AC6-221CD0D31D10}"/>
    <dgm:cxn modelId="{83850A22-C093-4EB4-8D4C-966B0EB1247B}" type="presOf" srcId="{494B0BAC-0A4F-49BC-940C-2672B05643C5}" destId="{C82815D0-C45E-4A2B-9EB9-5BE5B3480609}" srcOrd="0" destOrd="1" presId="urn:microsoft.com/office/officeart/2005/8/layout/hList1"/>
    <dgm:cxn modelId="{8B702B35-356A-4175-9A1A-F7AFC05E4FAB}" srcId="{DBE656B6-FB4A-4B2A-98CD-AE3DB6B0ECDC}" destId="{D83FE070-6807-4593-8D5A-D095E66AE717}" srcOrd="2" destOrd="0" parTransId="{756A04ED-E345-422A-BD8C-357482B1F049}" sibTransId="{3CB243E0-09DC-43D6-BD85-FBE326A92776}"/>
    <dgm:cxn modelId="{30553D64-9D43-437D-BA71-1FBDF17DB6EA}" srcId="{23FD824C-B5AF-4ADD-811C-49E2AE583C76}" destId="{BD2C96AB-DCDF-4370-9723-938575F979C4}" srcOrd="2" destOrd="0" parTransId="{16CAA58B-79A5-4182-9F09-8BCF3DB7F77D}" sibTransId="{44F5AF96-BF6E-4D07-A265-CBFC1290771F}"/>
    <dgm:cxn modelId="{7B22BE67-C913-42F0-8E8E-88CA1B1F2EC8}" srcId="{72DF24BF-30A9-484A-A750-74F57EA4ACDA}" destId="{99AA1F75-E421-47F4-9E56-D0D3BD868A43}" srcOrd="1" destOrd="0" parTransId="{8FA5647A-3F60-4E9A-AE1D-933D1A045821}" sibTransId="{76AD388B-DE84-450F-ADE5-0BC8AA18E3C6}"/>
    <dgm:cxn modelId="{5B73F048-8680-4D09-A2F7-746626A25E51}" srcId="{DBE656B6-FB4A-4B2A-98CD-AE3DB6B0ECDC}" destId="{020E0004-4234-4D19-B42E-9EBED30B2E8A}" srcOrd="3" destOrd="0" parTransId="{4AE0FBF8-28A6-4101-93C6-ECBCC2E19B30}" sibTransId="{00156B1A-0CD8-4166-950D-9F97AF8093E1}"/>
    <dgm:cxn modelId="{AE35856A-7D97-4312-A0A1-7094B3E549FB}" type="presOf" srcId="{FD08D63F-B781-4E1C-A3FF-C3EFBBF1FA41}" destId="{C82815D0-C45E-4A2B-9EB9-5BE5B3480609}" srcOrd="0" destOrd="0" presId="urn:microsoft.com/office/officeart/2005/8/layout/hList1"/>
    <dgm:cxn modelId="{E7FD2C79-0A49-42DA-A27B-D92B41E748AE}" srcId="{23FD824C-B5AF-4ADD-811C-49E2AE583C76}" destId="{318CF868-9384-4B7E-8296-A201B8772265}" srcOrd="1" destOrd="0" parTransId="{B52788B3-0F6A-486F-9C01-CD63064F41FB}" sibTransId="{18A5B1AB-511F-4554-B365-A9A361B009DB}"/>
    <dgm:cxn modelId="{31F7858D-6FE3-4BED-9B5E-B958FA775E05}" type="presOf" srcId="{D83FE070-6807-4593-8D5A-D095E66AE717}" destId="{8273C233-A4C1-4E1A-B59D-F8FB9D1754EA}" srcOrd="0" destOrd="2" presId="urn:microsoft.com/office/officeart/2005/8/layout/hList1"/>
    <dgm:cxn modelId="{71D6668F-A728-4B8E-8793-7F59FEF0CD25}" type="presOf" srcId="{1F71FA3E-A438-4FEB-B157-FDABD3DFC906}" destId="{8273C233-A4C1-4E1A-B59D-F8FB9D1754EA}" srcOrd="0" destOrd="0" presId="urn:microsoft.com/office/officeart/2005/8/layout/hList1"/>
    <dgm:cxn modelId="{DE009F95-8E4B-4F77-99F9-B2E94AA15999}" type="presOf" srcId="{BD2C96AB-DCDF-4370-9723-938575F979C4}" destId="{60E16A12-4EBC-4D28-A109-601F5AEF22DA}" srcOrd="0" destOrd="0" presId="urn:microsoft.com/office/officeart/2005/8/layout/hList1"/>
    <dgm:cxn modelId="{3276D39C-B07E-4E5B-8245-200DE0CA52C1}" srcId="{BD2C96AB-DCDF-4370-9723-938575F979C4}" destId="{72DF24BF-30A9-484A-A750-74F57EA4ACDA}" srcOrd="0" destOrd="0" parTransId="{E8704681-1A4F-4E03-BAE4-27010EC97EB1}" sibTransId="{01FBDDA2-98C3-4935-904E-CB8D511146B5}"/>
    <dgm:cxn modelId="{7676AEA6-77CF-43A7-AF98-AD252301C8FD}" type="presOf" srcId="{020E0004-4234-4D19-B42E-9EBED30B2E8A}" destId="{8273C233-A4C1-4E1A-B59D-F8FB9D1754EA}" srcOrd="0" destOrd="3" presId="urn:microsoft.com/office/officeart/2005/8/layout/hList1"/>
    <dgm:cxn modelId="{A00EFCAA-5DF7-4CB2-8F39-C12F4B7BEC36}" type="presOf" srcId="{7E49E931-F87F-47E9-98C6-7EDD7DCBA185}" destId="{8273C233-A4C1-4E1A-B59D-F8FB9D1754EA}" srcOrd="0" destOrd="1" presId="urn:microsoft.com/office/officeart/2005/8/layout/hList1"/>
    <dgm:cxn modelId="{18DC52AD-EA32-4408-8560-C48B21416B49}" type="presOf" srcId="{1F9BC173-E648-4403-8BDF-2ED4168C7478}" destId="{C82815D0-C45E-4A2B-9EB9-5BE5B3480609}" srcOrd="0" destOrd="2" presId="urn:microsoft.com/office/officeart/2005/8/layout/hList1"/>
    <dgm:cxn modelId="{543646BC-8B33-4CEE-8FB1-A4C029582BEB}" srcId="{23FD824C-B5AF-4ADD-811C-49E2AE583C76}" destId="{DBE656B6-FB4A-4B2A-98CD-AE3DB6B0ECDC}" srcOrd="0" destOrd="0" parTransId="{FCB905AA-83A1-4265-9392-F5893AA289CE}" sibTransId="{0CC82A06-F6C0-4AC9-A5FB-C4B1C6FD73B5}"/>
    <dgm:cxn modelId="{C718CDD8-6B62-482A-940B-1757AFAD4484}" srcId="{72DF24BF-30A9-484A-A750-74F57EA4ACDA}" destId="{B9CDBD00-969B-4790-A03C-791A22D9D712}" srcOrd="0" destOrd="0" parTransId="{1B8D7D62-8854-49B7-8CFD-FFF65BEB18DC}" sibTransId="{318BAEA6-6EF8-4FAF-80F4-D8E18923B7AD}"/>
    <dgm:cxn modelId="{5C9905DA-61D2-4B81-A122-FB1DC44D4D24}" srcId="{DBE656B6-FB4A-4B2A-98CD-AE3DB6B0ECDC}" destId="{1F71FA3E-A438-4FEB-B157-FDABD3DFC906}" srcOrd="0" destOrd="0" parTransId="{E72C9EEB-EC30-4554-A9F1-3B6BEF2070AA}" sibTransId="{98BB5A06-9F42-4C2B-B3F6-CBEDD74ED9E5}"/>
    <dgm:cxn modelId="{4091A1DC-36EB-4B36-9CE2-A60E8B0BFF0A}" srcId="{318CF868-9384-4B7E-8296-A201B8772265}" destId="{1F9BC173-E648-4403-8BDF-2ED4168C7478}" srcOrd="2" destOrd="0" parTransId="{8A63F24C-6244-4E94-A747-AA35434C9870}" sibTransId="{182A9BE5-DF6A-4856-9C3B-3C88B078C53D}"/>
    <dgm:cxn modelId="{4B18CCDE-4BAA-47A5-9C2B-FB47E93E913C}" type="presOf" srcId="{B9CDBD00-969B-4790-A03C-791A22D9D712}" destId="{B941C83A-230E-4036-A8A1-F356B3943E89}" srcOrd="0" destOrd="1" presId="urn:microsoft.com/office/officeart/2005/8/layout/hList1"/>
    <dgm:cxn modelId="{06EE42E0-150C-4735-87F3-BE4A1B611F5E}" srcId="{DBE656B6-FB4A-4B2A-98CD-AE3DB6B0ECDC}" destId="{7E49E931-F87F-47E9-98C6-7EDD7DCBA185}" srcOrd="1" destOrd="0" parTransId="{48186ABA-207D-44F1-A234-6B5BDD632B3D}" sibTransId="{2CA44A86-23AC-444A-9935-402250620B99}"/>
    <dgm:cxn modelId="{96B120F2-0C06-46CF-A0FA-77FA7EBA2A42}" type="presOf" srcId="{DBE656B6-FB4A-4B2A-98CD-AE3DB6B0ECDC}" destId="{91C4E0B1-D18D-4012-A5BF-61C22723596C}" srcOrd="0" destOrd="0" presId="urn:microsoft.com/office/officeart/2005/8/layout/hList1"/>
    <dgm:cxn modelId="{11A815F4-0838-43F8-9AED-150B73881F2F}" type="presOf" srcId="{23FD824C-B5AF-4ADD-811C-49E2AE583C76}" destId="{63167D64-220E-46F9-AFC5-C5729CD79E03}" srcOrd="0" destOrd="0" presId="urn:microsoft.com/office/officeart/2005/8/layout/hList1"/>
    <dgm:cxn modelId="{276F71F7-CA67-4F95-B7BF-06343E9408A0}" type="presOf" srcId="{318CF868-9384-4B7E-8296-A201B8772265}" destId="{F065C96B-E1AC-4CF3-9DE6-9DAC942CFAF6}" srcOrd="0" destOrd="0" presId="urn:microsoft.com/office/officeart/2005/8/layout/hList1"/>
    <dgm:cxn modelId="{F1019AF8-F283-4863-A8CA-1F1C9AD9CE38}" type="presParOf" srcId="{63167D64-220E-46F9-AFC5-C5729CD79E03}" destId="{704F2B4A-DBD0-4B6B-917D-F699456C6642}" srcOrd="0" destOrd="0" presId="urn:microsoft.com/office/officeart/2005/8/layout/hList1"/>
    <dgm:cxn modelId="{9F9841A1-2132-4855-A3C8-2ABFAA711AE4}" type="presParOf" srcId="{704F2B4A-DBD0-4B6B-917D-F699456C6642}" destId="{91C4E0B1-D18D-4012-A5BF-61C22723596C}" srcOrd="0" destOrd="0" presId="urn:microsoft.com/office/officeart/2005/8/layout/hList1"/>
    <dgm:cxn modelId="{1051073E-D523-4F13-B2A3-4EE6DE27C02E}" type="presParOf" srcId="{704F2B4A-DBD0-4B6B-917D-F699456C6642}" destId="{8273C233-A4C1-4E1A-B59D-F8FB9D1754EA}" srcOrd="1" destOrd="0" presId="urn:microsoft.com/office/officeart/2005/8/layout/hList1"/>
    <dgm:cxn modelId="{8CEDA30E-03F5-4C28-A3A4-F4746DAB2A71}" type="presParOf" srcId="{63167D64-220E-46F9-AFC5-C5729CD79E03}" destId="{C9354477-9D0E-4CC7-A560-EEA4A07B2B78}" srcOrd="1" destOrd="0" presId="urn:microsoft.com/office/officeart/2005/8/layout/hList1"/>
    <dgm:cxn modelId="{96CF3C0E-C161-4E56-8226-3E322FEE82FB}" type="presParOf" srcId="{63167D64-220E-46F9-AFC5-C5729CD79E03}" destId="{8E125E7E-4C9B-4B82-B861-B3146DAE5D75}" srcOrd="2" destOrd="0" presId="urn:microsoft.com/office/officeart/2005/8/layout/hList1"/>
    <dgm:cxn modelId="{64695075-C2BE-48A5-B04B-0495A12E7085}" type="presParOf" srcId="{8E125E7E-4C9B-4B82-B861-B3146DAE5D75}" destId="{F065C96B-E1AC-4CF3-9DE6-9DAC942CFAF6}" srcOrd="0" destOrd="0" presId="urn:microsoft.com/office/officeart/2005/8/layout/hList1"/>
    <dgm:cxn modelId="{100E2099-1CB1-4B8E-B571-1685656510C3}" type="presParOf" srcId="{8E125E7E-4C9B-4B82-B861-B3146DAE5D75}" destId="{C82815D0-C45E-4A2B-9EB9-5BE5B3480609}" srcOrd="1" destOrd="0" presId="urn:microsoft.com/office/officeart/2005/8/layout/hList1"/>
    <dgm:cxn modelId="{0EC9595B-5F2A-4808-8CE7-D8B4BA6B0916}" type="presParOf" srcId="{63167D64-220E-46F9-AFC5-C5729CD79E03}" destId="{2327993B-156C-4523-9212-8FB085ACBEB6}" srcOrd="3" destOrd="0" presId="urn:microsoft.com/office/officeart/2005/8/layout/hList1"/>
    <dgm:cxn modelId="{21CAFAD1-6B9C-4FD5-A187-E19C465A8BF2}" type="presParOf" srcId="{63167D64-220E-46F9-AFC5-C5729CD79E03}" destId="{95087778-D326-4ABB-AC11-1D8C1EA14282}" srcOrd="4" destOrd="0" presId="urn:microsoft.com/office/officeart/2005/8/layout/hList1"/>
    <dgm:cxn modelId="{98064498-B9F5-4B06-AA3E-2CEA621CFE4D}" type="presParOf" srcId="{95087778-D326-4ABB-AC11-1D8C1EA14282}" destId="{60E16A12-4EBC-4D28-A109-601F5AEF22DA}" srcOrd="0" destOrd="0" presId="urn:microsoft.com/office/officeart/2005/8/layout/hList1"/>
    <dgm:cxn modelId="{D0D0AF14-0712-4081-955A-EFBBA49AD925}" type="presParOf" srcId="{95087778-D326-4ABB-AC11-1D8C1EA14282}" destId="{B941C83A-230E-4036-A8A1-F356B3943E8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5430F62-6116-496E-B0CD-F5B7B25B6B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6091E4E9-E769-4911-9EA4-3E673EC1064F}">
      <dgm:prSet phldrT="[Text]" custT="1"/>
      <dgm:spPr>
        <a:solidFill>
          <a:srgbClr val="7030A0"/>
        </a:solidFill>
        <a:ln>
          <a:solidFill>
            <a:srgbClr val="7030A0"/>
          </a:solidFill>
        </a:ln>
      </dgm:spPr>
      <dgm:t>
        <a:bodyPr/>
        <a:lstStyle/>
        <a:p>
          <a:r>
            <a:rPr lang="en-AU" sz="1500" b="1">
              <a:latin typeface="Arial" panose="020B0604020202020204" pitchFamily="34" charset="0"/>
              <a:cs typeface="Arial" panose="020B0604020202020204" pitchFamily="34" charset="0"/>
            </a:rPr>
            <a:t>Plan</a:t>
          </a:r>
        </a:p>
      </dgm:t>
    </dgm:pt>
    <dgm:pt modelId="{91D14905-2BA7-48A5-A9DC-15E073134996}" type="parTrans" cxnId="{8FFD66F9-53CE-4FDF-9E70-4872C187679E}">
      <dgm:prSet/>
      <dgm:spPr/>
      <dgm:t>
        <a:bodyPr/>
        <a:lstStyle/>
        <a:p>
          <a:endParaRPr lang="en-AU"/>
        </a:p>
      </dgm:t>
    </dgm:pt>
    <dgm:pt modelId="{C2DEFB09-7AD9-42AC-A8A0-61EF67E81F91}" type="sibTrans" cxnId="{8FFD66F9-53CE-4FDF-9E70-4872C187679E}">
      <dgm:prSet/>
      <dgm:spPr/>
      <dgm:t>
        <a:bodyPr/>
        <a:lstStyle/>
        <a:p>
          <a:endParaRPr lang="en-AU"/>
        </a:p>
      </dgm:t>
    </dgm:pt>
    <dgm:pt modelId="{2937B02B-DA0E-4BD1-9DD0-47C9E1F3AA95}">
      <dgm:prSet phldrT="[Text]" custT="1"/>
      <dgm:spPr/>
      <dgm:t>
        <a:bodyPr/>
        <a:lstStyle/>
        <a:p>
          <a:pPr marL="0" indent="0">
            <a:buFont typeface="Arial" panose="020B0604020202020204" pitchFamily="34" charset="0"/>
            <a:buNone/>
          </a:pPr>
          <a:r>
            <a:rPr lang="en-US" sz="1350" kern="1200">
              <a:latin typeface="Arial" panose="020B0604020202020204" pitchFamily="34" charset="0"/>
              <a:cs typeface="Arial" panose="020B0604020202020204" pitchFamily="34" charset="0"/>
            </a:rPr>
            <a:t>Students:</a:t>
          </a:r>
          <a:endParaRPr lang="en-AU" sz="1350" kern="1200"/>
        </a:p>
      </dgm:t>
    </dgm:pt>
    <dgm:pt modelId="{AFBA7D29-0345-4F10-9391-265B084F7429}" type="parTrans" cxnId="{C514EAF3-0341-47C9-B4D8-4B52CBB3EF44}">
      <dgm:prSet/>
      <dgm:spPr/>
      <dgm:t>
        <a:bodyPr/>
        <a:lstStyle/>
        <a:p>
          <a:endParaRPr lang="en-AU"/>
        </a:p>
      </dgm:t>
    </dgm:pt>
    <dgm:pt modelId="{705718A0-D2A4-4CD5-AF4D-9394675A28F6}" type="sibTrans" cxnId="{C514EAF3-0341-47C9-B4D8-4B52CBB3EF44}">
      <dgm:prSet/>
      <dgm:spPr/>
      <dgm:t>
        <a:bodyPr/>
        <a:lstStyle/>
        <a:p>
          <a:endParaRPr lang="en-AU"/>
        </a:p>
      </dgm:t>
    </dgm:pt>
    <dgm:pt modelId="{504BDA4B-601B-4CC2-95CD-9AAABC6DC750}">
      <dgm:prSet phldrT="[Text]" custT="1"/>
      <dgm:spPr>
        <a:solidFill>
          <a:srgbClr val="7030A0"/>
        </a:solidFill>
        <a:ln>
          <a:solidFill>
            <a:srgbClr val="7030A0"/>
          </a:solidFill>
        </a:ln>
      </dgm:spPr>
      <dgm:t>
        <a:bodyPr/>
        <a:lstStyle/>
        <a:p>
          <a:r>
            <a:rPr lang="en-AU" sz="1500" b="1">
              <a:latin typeface="Arial" panose="020B0604020202020204" pitchFamily="34" charset="0"/>
              <a:cs typeface="Arial" panose="020B0604020202020204" pitchFamily="34" charset="0"/>
            </a:rPr>
            <a:t>Create, communicate and collaborate</a:t>
          </a:r>
        </a:p>
      </dgm:t>
    </dgm:pt>
    <dgm:pt modelId="{6B487B8C-0DDB-4FF4-8039-5CD1EEA3D619}" type="parTrans" cxnId="{9ECD8E7C-E512-49BA-BDAE-9FCE9CDAEBDE}">
      <dgm:prSet/>
      <dgm:spPr/>
      <dgm:t>
        <a:bodyPr/>
        <a:lstStyle/>
        <a:p>
          <a:endParaRPr lang="en-AU"/>
        </a:p>
      </dgm:t>
    </dgm:pt>
    <dgm:pt modelId="{1062B776-2DCC-4DDB-976A-96BBC872D028}" type="sibTrans" cxnId="{9ECD8E7C-E512-49BA-BDAE-9FCE9CDAEBDE}">
      <dgm:prSet/>
      <dgm:spPr/>
      <dgm:t>
        <a:bodyPr/>
        <a:lstStyle/>
        <a:p>
          <a:endParaRPr lang="en-AU"/>
        </a:p>
      </dgm:t>
    </dgm:pt>
    <dgm:pt modelId="{E4935BEE-9BEA-4483-8782-6AAD18C8C7BE}">
      <dgm:prSet phldrT="[Text]" custT="1"/>
      <dgm:spPr/>
      <dgm:t>
        <a:bodyPr/>
        <a:lstStyle/>
        <a:p>
          <a:pPr marL="0" indent="0">
            <a:buNone/>
          </a:pPr>
          <a:r>
            <a:rPr lang="en-US" sz="1350" b="0" i="0" kern="1200">
              <a:latin typeface="Arial" panose="020B0604020202020204" pitchFamily="34" charset="0"/>
              <a:cs typeface="Arial" panose="020B0604020202020204" pitchFamily="34" charset="0"/>
            </a:rPr>
            <a:t>Students:</a:t>
          </a:r>
          <a:endParaRPr lang="en-AU" sz="1350" kern="1200"/>
        </a:p>
      </dgm:t>
    </dgm:pt>
    <dgm:pt modelId="{54C78454-1C13-41AB-A3B9-472BBF7A56A1}" type="parTrans" cxnId="{34CC7ED0-0467-48F7-BFA0-66510DEDCFDA}">
      <dgm:prSet/>
      <dgm:spPr/>
      <dgm:t>
        <a:bodyPr/>
        <a:lstStyle/>
        <a:p>
          <a:endParaRPr lang="en-AU"/>
        </a:p>
      </dgm:t>
    </dgm:pt>
    <dgm:pt modelId="{6C4FDAC8-9D4C-4AF7-BD72-4EC16235930F}" type="sibTrans" cxnId="{34CC7ED0-0467-48F7-BFA0-66510DEDCFDA}">
      <dgm:prSet/>
      <dgm:spPr/>
      <dgm:t>
        <a:bodyPr/>
        <a:lstStyle/>
        <a:p>
          <a:endParaRPr lang="en-AU"/>
        </a:p>
      </dgm:t>
    </dgm:pt>
    <dgm:pt modelId="{3998D3BC-6559-455C-95BE-7220C59F66DA}">
      <dgm:prSet phldrT="[Text]" custT="1"/>
      <dgm:spPr>
        <a:solidFill>
          <a:srgbClr val="7030A0"/>
        </a:solidFill>
        <a:ln>
          <a:solidFill>
            <a:srgbClr val="7030A0"/>
          </a:solidFill>
        </a:ln>
      </dgm:spPr>
      <dgm:t>
        <a:bodyPr/>
        <a:lstStyle/>
        <a:p>
          <a:r>
            <a:rPr lang="en-AU" sz="1500" b="1">
              <a:latin typeface="Arial" panose="020B0604020202020204" pitchFamily="34" charset="0"/>
              <a:cs typeface="Arial" panose="020B0604020202020204" pitchFamily="34" charset="0"/>
            </a:rPr>
            <a:t>Respect intellectual property</a:t>
          </a:r>
        </a:p>
      </dgm:t>
    </dgm:pt>
    <dgm:pt modelId="{87A67E47-4AA3-42BA-81BC-91FBA1BAE648}" type="parTrans" cxnId="{C538D852-518F-4346-9060-32EFE4A7843D}">
      <dgm:prSet/>
      <dgm:spPr/>
      <dgm:t>
        <a:bodyPr/>
        <a:lstStyle/>
        <a:p>
          <a:endParaRPr lang="en-AU"/>
        </a:p>
      </dgm:t>
    </dgm:pt>
    <dgm:pt modelId="{5B0BCD2A-1E9F-4F12-A5E9-380CF0A3088B}" type="sibTrans" cxnId="{C538D852-518F-4346-9060-32EFE4A7843D}">
      <dgm:prSet/>
      <dgm:spPr/>
      <dgm:t>
        <a:bodyPr/>
        <a:lstStyle/>
        <a:p>
          <a:endParaRPr lang="en-AU"/>
        </a:p>
      </dgm:t>
    </dgm:pt>
    <dgm:pt modelId="{BC0CFF85-867A-482D-9858-938B3C1E4A70}">
      <dgm:prSet phldrT="[Text]" custT="1"/>
      <dgm:spPr/>
      <dgm:t>
        <a:bodyPr/>
        <a:lstStyle/>
        <a:p>
          <a:pPr marL="0" indent="0">
            <a:buNone/>
          </a:pPr>
          <a:r>
            <a:rPr lang="en-US" sz="1350" b="0" i="0" kern="1200">
              <a:latin typeface="Arial" panose="020B0604020202020204" pitchFamily="34" charset="0"/>
              <a:cs typeface="Arial" panose="020B0604020202020204" pitchFamily="34" charset="0"/>
            </a:rPr>
            <a:t>Students</a:t>
          </a:r>
          <a:endParaRPr lang="en-AU" sz="1350" kern="1200"/>
        </a:p>
      </dgm:t>
    </dgm:pt>
    <dgm:pt modelId="{D0DDDF82-70CC-4338-8C4D-54121665DCFE}" type="parTrans" cxnId="{2BF9FC59-88D5-45C4-AD8B-1BDCE72B147F}">
      <dgm:prSet/>
      <dgm:spPr/>
      <dgm:t>
        <a:bodyPr/>
        <a:lstStyle/>
        <a:p>
          <a:endParaRPr lang="en-AU"/>
        </a:p>
      </dgm:t>
    </dgm:pt>
    <dgm:pt modelId="{7DAF9636-19FC-49DD-9903-E5C3842C6703}" type="sibTrans" cxnId="{2BF9FC59-88D5-45C4-AD8B-1BDCE72B147F}">
      <dgm:prSet/>
      <dgm:spPr/>
      <dgm:t>
        <a:bodyPr/>
        <a:lstStyle/>
        <a:p>
          <a:endParaRPr lang="en-AU"/>
        </a:p>
      </dgm:t>
    </dgm:pt>
    <dgm:pt modelId="{296941CA-9CA6-4162-B2D3-9A3970941D75}">
      <dgm:prSet custT="1"/>
      <dgm:spPr/>
      <dgm:t>
        <a:bodyPr/>
        <a:lstStyle/>
        <a:p>
          <a:pPr marL="252000" indent="-252000"/>
          <a:r>
            <a:rPr lang="en-US" sz="1350" b="0" kern="1200">
              <a:latin typeface="Arial" panose="020B0604020202020204" pitchFamily="34" charset="0"/>
              <a:cs typeface="Arial" panose="020B0604020202020204" pitchFamily="34" charset="0"/>
            </a:rPr>
            <a:t>use </a:t>
          </a:r>
          <a:r>
            <a:rPr lang="en-US" sz="1350" b="1" kern="1200">
              <a:solidFill>
                <a:srgbClr val="000000"/>
              </a:solidFill>
              <a:effectLst/>
              <a:latin typeface="Arial" panose="020B0604020202020204" pitchFamily="34" charset="0"/>
              <a:ea typeface="+mn-ea"/>
              <a:cs typeface="Arial" panose="020B0604020202020204" pitchFamily="34" charset="0"/>
            </a:rPr>
            <a:t>digital tools </a:t>
          </a:r>
          <a:r>
            <a:rPr lang="en-US" sz="1350" b="0" kern="1200">
              <a:latin typeface="Arial" panose="020B0604020202020204" pitchFamily="34" charset="0"/>
              <a:cs typeface="Arial" panose="020B0604020202020204" pitchFamily="34" charset="0"/>
            </a:rPr>
            <a:t>to plan and manage a process that considers design constraints and risks.</a:t>
          </a:r>
          <a:endParaRPr lang="en-AU" sz="1350" b="0" kern="1200">
            <a:latin typeface="Arial" panose="020B0604020202020204" pitchFamily="34" charset="0"/>
            <a:cs typeface="Arial" panose="020B0604020202020204" pitchFamily="34" charset="0"/>
          </a:endParaRPr>
        </a:p>
      </dgm:t>
    </dgm:pt>
    <dgm:pt modelId="{85D047DD-4FAF-4796-833F-D7BC1171966D}" type="parTrans" cxnId="{8564C30D-A1D7-4A93-BA8C-E3BA03963C31}">
      <dgm:prSet/>
      <dgm:spPr/>
      <dgm:t>
        <a:bodyPr/>
        <a:lstStyle/>
        <a:p>
          <a:endParaRPr lang="en-AU"/>
        </a:p>
      </dgm:t>
    </dgm:pt>
    <dgm:pt modelId="{0CC06028-73D7-4B57-979C-F776510A1FA4}" type="sibTrans" cxnId="{8564C30D-A1D7-4A93-BA8C-E3BA03963C31}">
      <dgm:prSet/>
      <dgm:spPr/>
      <dgm:t>
        <a:bodyPr/>
        <a:lstStyle/>
        <a:p>
          <a:endParaRPr lang="en-AU"/>
        </a:p>
      </dgm:t>
    </dgm:pt>
    <dgm:pt modelId="{9ABF81C8-0C4E-4317-8768-5B55404CC2F6}">
      <dgm:prSet custT="1"/>
      <dgm:spPr/>
      <dgm:t>
        <a:bodyPr/>
        <a:lstStyle/>
        <a:p>
          <a:pPr marL="252000" indent="-252000"/>
          <a:r>
            <a:rPr lang="en-US" sz="1350" b="0" kern="1200">
              <a:latin typeface="Arial" panose="020B0604020202020204" pitchFamily="34" charset="0"/>
              <a:ea typeface="+mn-ea"/>
              <a:cs typeface="Arial" panose="020B0604020202020204" pitchFamily="34" charset="0"/>
            </a:rPr>
            <a:t>execute plans for the design of digital </a:t>
          </a:r>
          <a:r>
            <a:rPr lang="en-US" sz="1350" b="1" kern="1200">
              <a:solidFill>
                <a:srgbClr val="000000"/>
              </a:solidFill>
              <a:effectLst/>
              <a:latin typeface="Arial" panose="020B0604020202020204" pitchFamily="34" charset="0"/>
              <a:ea typeface="+mn-ea"/>
              <a:cs typeface="Arial" panose="020B0604020202020204" pitchFamily="34" charset="0"/>
            </a:rPr>
            <a:t>content</a:t>
          </a:r>
          <a:r>
            <a:rPr lang="en-US" sz="1350" b="1" kern="1200">
              <a:solidFill>
                <a:srgbClr val="ED7A23"/>
              </a:solidFill>
              <a:latin typeface="Arial" panose="020B0604020202020204" pitchFamily="34" charset="0"/>
              <a:ea typeface="+mn-ea"/>
              <a:cs typeface="Arial" panose="020B0604020202020204" pitchFamily="34" charset="0"/>
            </a:rPr>
            <a:t> </a:t>
          </a:r>
          <a:r>
            <a:rPr lang="en-US" sz="1350" b="0" kern="1200">
              <a:latin typeface="Arial" panose="020B0604020202020204" pitchFamily="34" charset="0"/>
              <a:ea typeface="+mn-ea"/>
              <a:cs typeface="Arial" panose="020B0604020202020204" pitchFamily="34" charset="0"/>
            </a:rPr>
            <a:t>and to develop, test and refine models to create original products</a:t>
          </a:r>
          <a:endParaRPr lang="en-AU" sz="1350" b="0" kern="1200">
            <a:latin typeface="Arial" panose="020B0604020202020204" pitchFamily="34" charset="0"/>
            <a:ea typeface="+mn-ea"/>
            <a:cs typeface="Arial" panose="020B0604020202020204" pitchFamily="34" charset="0"/>
          </a:endParaRPr>
        </a:p>
      </dgm:t>
    </dgm:pt>
    <dgm:pt modelId="{1BE18AB9-165F-4669-92F5-294EC3421A24}" type="parTrans" cxnId="{0069AA56-A04E-46D6-A0C5-0642C5927FB0}">
      <dgm:prSet/>
      <dgm:spPr/>
      <dgm:t>
        <a:bodyPr/>
        <a:lstStyle/>
        <a:p>
          <a:endParaRPr lang="en-AU"/>
        </a:p>
      </dgm:t>
    </dgm:pt>
    <dgm:pt modelId="{CB27F530-CA09-4C26-9856-5771BC846FA1}" type="sibTrans" cxnId="{0069AA56-A04E-46D6-A0C5-0642C5927FB0}">
      <dgm:prSet/>
      <dgm:spPr/>
      <dgm:t>
        <a:bodyPr/>
        <a:lstStyle/>
        <a:p>
          <a:endParaRPr lang="en-AU"/>
        </a:p>
      </dgm:t>
    </dgm:pt>
    <dgm:pt modelId="{6409A2F9-EFF5-42F1-837D-21D6BDC1B45E}">
      <dgm:prSet custT="1"/>
      <dgm:spPr/>
      <dgm:t>
        <a:bodyPr/>
        <a:lstStyle/>
        <a:p>
          <a:pPr marL="252000" indent="-252000"/>
          <a:r>
            <a:rPr lang="en-US" sz="1350" b="0" kern="1200">
              <a:latin typeface="Arial" panose="020B0604020202020204" pitchFamily="34" charset="0"/>
              <a:ea typeface="+mn-ea"/>
              <a:cs typeface="Arial" panose="020B0604020202020204" pitchFamily="34" charset="0"/>
            </a:rPr>
            <a:t>recognise different types of peer-to-peer </a:t>
          </a:r>
          <a:r>
            <a:rPr lang="en-US" sz="1350" b="1" kern="1200">
              <a:solidFill>
                <a:srgbClr val="000000"/>
              </a:solidFill>
              <a:effectLst/>
              <a:latin typeface="Arial" panose="020B0604020202020204" pitchFamily="34" charset="0"/>
              <a:ea typeface="+mn-ea"/>
              <a:cs typeface="Arial" panose="020B0604020202020204" pitchFamily="34" charset="0"/>
            </a:rPr>
            <a:t>communication</a:t>
          </a:r>
          <a:r>
            <a:rPr lang="en-US" sz="1350" b="1" kern="1200">
              <a:solidFill>
                <a:srgbClr val="ED7A23"/>
              </a:solidFill>
              <a:latin typeface="Arial" panose="020B0604020202020204" pitchFamily="34" charset="0"/>
              <a:ea typeface="+mn-ea"/>
              <a:cs typeface="Arial" panose="020B0604020202020204" pitchFamily="34" charset="0"/>
            </a:rPr>
            <a:t> </a:t>
          </a:r>
          <a:r>
            <a:rPr lang="en-US" sz="1350" b="0" kern="1200">
              <a:solidFill>
                <a:srgbClr val="000000">
                  <a:hueOff val="0"/>
                  <a:satOff val="0"/>
                  <a:lumOff val="0"/>
                  <a:alphaOff val="0"/>
                </a:srgbClr>
              </a:solidFill>
              <a:latin typeface="Arial" panose="020B0604020202020204" pitchFamily="34" charset="0"/>
              <a:ea typeface="+mn-ea"/>
              <a:cs typeface="Arial" panose="020B0604020202020204" pitchFamily="34" charset="0"/>
            </a:rPr>
            <a:t>and</a:t>
          </a:r>
          <a:r>
            <a:rPr lang="en-US" sz="1350" b="1" kern="1200">
              <a:solidFill>
                <a:srgbClr val="ED7A23"/>
              </a:solidFill>
              <a:latin typeface="Arial" panose="020B0604020202020204" pitchFamily="34" charset="0"/>
              <a:ea typeface="+mn-ea"/>
              <a:cs typeface="Arial" panose="020B0604020202020204" pitchFamily="34" charset="0"/>
            </a:rPr>
            <a:t> </a:t>
          </a:r>
          <a:r>
            <a:rPr lang="en-US" sz="1350" b="1" kern="1200">
              <a:solidFill>
                <a:srgbClr val="000000"/>
              </a:solidFill>
              <a:effectLst/>
              <a:latin typeface="Arial" panose="020B0604020202020204" pitchFamily="34" charset="0"/>
              <a:ea typeface="+mn-ea"/>
              <a:cs typeface="Arial" panose="020B0604020202020204" pitchFamily="34" charset="0"/>
            </a:rPr>
            <a:t>collaboration strategies</a:t>
          </a:r>
          <a:r>
            <a:rPr lang="en-US" sz="1350" b="0" kern="1200">
              <a:latin typeface="Arial" panose="020B0604020202020204" pitchFamily="34" charset="0"/>
              <a:ea typeface="+mn-ea"/>
              <a:cs typeface="Arial" panose="020B0604020202020204" pitchFamily="34" charset="0"/>
            </a:rPr>
            <a:t>, </a:t>
          </a:r>
          <a:r>
            <a:rPr lang="en-US" sz="1350" b="1" kern="1200">
              <a:solidFill>
                <a:srgbClr val="000000"/>
              </a:solidFill>
              <a:effectLst/>
              <a:latin typeface="Arial" panose="020B0604020202020204" pitchFamily="34" charset="0"/>
              <a:ea typeface="+mn-ea"/>
              <a:cs typeface="Arial" panose="020B0604020202020204" pitchFamily="34" charset="0"/>
            </a:rPr>
            <a:t>tools</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0" kern="1200">
              <a:solidFill>
                <a:srgbClr val="000000">
                  <a:hueOff val="0"/>
                  <a:satOff val="0"/>
                  <a:lumOff val="0"/>
                  <a:alphaOff val="0"/>
                </a:srgbClr>
              </a:solidFill>
              <a:latin typeface="Arial" panose="020B0604020202020204" pitchFamily="34" charset="0"/>
              <a:ea typeface="+mn-ea"/>
              <a:cs typeface="Arial" panose="020B0604020202020204" pitchFamily="34" charset="0"/>
            </a:rPr>
            <a:t>and</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1" kern="1200">
              <a:solidFill>
                <a:srgbClr val="000000"/>
              </a:solidFill>
              <a:effectLst/>
              <a:latin typeface="Arial" panose="020B0604020202020204" pitchFamily="34" charset="0"/>
              <a:ea typeface="+mn-ea"/>
              <a:cs typeface="Arial" panose="020B0604020202020204" pitchFamily="34" charset="0"/>
            </a:rPr>
            <a:t>formats</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0" kern="1200">
              <a:latin typeface="Arial" panose="020B0604020202020204" pitchFamily="34" charset="0"/>
              <a:ea typeface="+mn-ea"/>
              <a:cs typeface="Arial" panose="020B0604020202020204" pitchFamily="34" charset="0"/>
            </a:rPr>
            <a:t>and decide which methods are most effective for individual or collaborative goals.</a:t>
          </a:r>
          <a:endParaRPr lang="en-AU" sz="1350" b="0" kern="1200">
            <a:latin typeface="Arial" panose="020B0604020202020204" pitchFamily="34" charset="0"/>
            <a:ea typeface="+mn-ea"/>
            <a:cs typeface="Arial" panose="020B0604020202020204" pitchFamily="34" charset="0"/>
          </a:endParaRPr>
        </a:p>
      </dgm:t>
    </dgm:pt>
    <dgm:pt modelId="{11EC443B-018D-4C09-9929-A72DB5510449}" type="parTrans" cxnId="{E6F6C3A7-4276-47A3-8A5C-99518D69D143}">
      <dgm:prSet/>
      <dgm:spPr/>
      <dgm:t>
        <a:bodyPr/>
        <a:lstStyle/>
        <a:p>
          <a:endParaRPr lang="en-AU"/>
        </a:p>
      </dgm:t>
    </dgm:pt>
    <dgm:pt modelId="{776335DA-1A50-44A4-B5B2-BEC6C7A6A619}" type="sibTrans" cxnId="{E6F6C3A7-4276-47A3-8A5C-99518D69D143}">
      <dgm:prSet/>
      <dgm:spPr/>
      <dgm:t>
        <a:bodyPr/>
        <a:lstStyle/>
        <a:p>
          <a:endParaRPr lang="en-AU"/>
        </a:p>
      </dgm:t>
    </dgm:pt>
    <dgm:pt modelId="{AAA2AE1B-492B-4975-B2D4-1E1252F9F46A}">
      <dgm:prSet custT="1"/>
      <dgm:spPr/>
      <dgm:t>
        <a:bodyPr/>
        <a:lstStyle/>
        <a:p>
          <a:pPr marL="252000" indent="-252000"/>
          <a:r>
            <a:rPr lang="en-US" sz="1350" b="0" i="0" kern="1200">
              <a:latin typeface="Arial" panose="020B0604020202020204" pitchFamily="34" charset="0"/>
              <a:cs typeface="Arial" panose="020B0604020202020204" pitchFamily="34" charset="0"/>
            </a:rPr>
            <a:t>understand the </a:t>
          </a:r>
          <a:r>
            <a:rPr lang="en-US" sz="1350" b="1" kern="1200">
              <a:solidFill>
                <a:srgbClr val="000000"/>
              </a:solidFill>
              <a:effectLst/>
              <a:latin typeface="Arial" panose="020B0604020202020204" pitchFamily="34" charset="0"/>
              <a:ea typeface="+mn-ea"/>
              <a:cs typeface="Arial" panose="020B0604020202020204" pitchFamily="34" charset="0"/>
            </a:rPr>
            <a:t>ethical</a:t>
          </a:r>
          <a:r>
            <a:rPr lang="en-US" sz="1350" b="1" kern="1200">
              <a:solidFill>
                <a:srgbClr val="ED7A23"/>
              </a:solidFill>
              <a:latin typeface="Arial" panose="020B0604020202020204" pitchFamily="34" charset="0"/>
              <a:ea typeface="+mn-ea"/>
              <a:cs typeface="Arial" panose="020B0604020202020204" pitchFamily="34" charset="0"/>
            </a:rPr>
            <a:t> </a:t>
          </a:r>
          <a:r>
            <a:rPr lang="en-US" sz="1350" kern="1200">
              <a:solidFill>
                <a:srgbClr val="000000"/>
              </a:solidFill>
              <a:effectLst/>
              <a:latin typeface="Arial" panose="020B0604020202020204" pitchFamily="34" charset="0"/>
              <a:ea typeface="+mn-ea"/>
              <a:cs typeface="Arial" panose="020B0604020202020204" pitchFamily="34" charset="0"/>
            </a:rPr>
            <a:t>and </a:t>
          </a:r>
          <a:r>
            <a:rPr lang="en-US" sz="1350" b="1" kern="1200">
              <a:solidFill>
                <a:srgbClr val="000000"/>
              </a:solidFill>
              <a:effectLst/>
              <a:latin typeface="Arial" panose="020B0604020202020204" pitchFamily="34" charset="0"/>
              <a:ea typeface="+mn-ea"/>
              <a:cs typeface="Arial" panose="020B0604020202020204" pitchFamily="34" charset="0"/>
            </a:rPr>
            <a:t>legal responsibilities </a:t>
          </a:r>
          <a:r>
            <a:rPr lang="en-US" sz="1350" b="0" i="0" kern="1200">
              <a:latin typeface="Arial" panose="020B0604020202020204" pitchFamily="34" charset="0"/>
              <a:cs typeface="Arial" panose="020B0604020202020204" pitchFamily="34" charset="0"/>
            </a:rPr>
            <a:t>around ownership and remixing of digital content</a:t>
          </a:r>
          <a:endParaRPr lang="en-AU" sz="1350" kern="1200">
            <a:latin typeface="Arial" panose="020B0604020202020204" pitchFamily="34" charset="0"/>
            <a:cs typeface="Arial" panose="020B0604020202020204" pitchFamily="34" charset="0"/>
          </a:endParaRPr>
        </a:p>
      </dgm:t>
    </dgm:pt>
    <dgm:pt modelId="{866EFA66-552C-42DD-AEBD-707F1AFCAE1D}" type="parTrans" cxnId="{D1BF7EAB-A10E-41F1-884E-BD1DF4F9F4CB}">
      <dgm:prSet/>
      <dgm:spPr/>
      <dgm:t>
        <a:bodyPr/>
        <a:lstStyle/>
        <a:p>
          <a:endParaRPr lang="en-AU"/>
        </a:p>
      </dgm:t>
    </dgm:pt>
    <dgm:pt modelId="{AE4C6EF0-CCBB-4C29-8E6F-551663C4CB3F}" type="sibTrans" cxnId="{D1BF7EAB-A10E-41F1-884E-BD1DF4F9F4CB}">
      <dgm:prSet/>
      <dgm:spPr/>
      <dgm:t>
        <a:bodyPr/>
        <a:lstStyle/>
        <a:p>
          <a:endParaRPr lang="en-AU"/>
        </a:p>
      </dgm:t>
    </dgm:pt>
    <dgm:pt modelId="{DDF67EC8-F776-49AC-9B32-D2C8DF16EFD9}">
      <dgm:prSet custT="1"/>
      <dgm:spPr/>
      <dgm:t>
        <a:bodyPr/>
        <a:lstStyle/>
        <a:p>
          <a:pPr marL="252000" indent="-252000"/>
          <a:r>
            <a:rPr lang="en-US" sz="1350" b="0" i="0" kern="1200">
              <a:solidFill>
                <a:srgbClr val="000000">
                  <a:hueOff val="0"/>
                  <a:satOff val="0"/>
                  <a:lumOff val="0"/>
                  <a:alphaOff val="0"/>
                </a:srgbClr>
              </a:solidFill>
              <a:latin typeface="Arial" panose="020B0604020202020204" pitchFamily="34" charset="0"/>
              <a:ea typeface="+mn-ea"/>
              <a:cs typeface="Arial" panose="020B0604020202020204" pitchFamily="34" charset="0"/>
            </a:rPr>
            <a:t>demonstrate</a:t>
          </a:r>
          <a:r>
            <a:rPr lang="en-US" sz="1350" b="1" kern="1200">
              <a:solidFill>
                <a:srgbClr val="ED7A23"/>
              </a:solidFill>
              <a:latin typeface="Arial" panose="020B0604020202020204" pitchFamily="34" charset="0"/>
              <a:ea typeface="+mn-ea"/>
              <a:cs typeface="Arial" panose="020B0604020202020204" pitchFamily="34" charset="0"/>
            </a:rPr>
            <a:t> </a:t>
          </a:r>
          <a:r>
            <a:rPr lang="en-US" sz="1350" b="1" kern="1200">
              <a:solidFill>
                <a:srgbClr val="000000"/>
              </a:solidFill>
              <a:effectLst/>
              <a:latin typeface="Arial" panose="020B0604020202020204" pitchFamily="34" charset="0"/>
              <a:ea typeface="+mn-ea"/>
              <a:cs typeface="Arial" panose="020B0604020202020204" pitchFamily="34" charset="0"/>
            </a:rPr>
            <a:t>responsibility</a:t>
          </a:r>
          <a:r>
            <a:rPr lang="en-US" sz="1350" kern="1200">
              <a:solidFill>
                <a:srgbClr val="000000"/>
              </a:solidFill>
              <a:effectLst/>
              <a:latin typeface="Arial" panose="020B0604020202020204" pitchFamily="34" charset="0"/>
              <a:ea typeface="+mn-ea"/>
              <a:cs typeface="Arial" panose="020B0604020202020204" pitchFamily="34" charset="0"/>
            </a:rPr>
            <a:t> and </a:t>
          </a:r>
          <a:r>
            <a:rPr lang="en-US" sz="1350" b="1" kern="1200">
              <a:solidFill>
                <a:srgbClr val="000000"/>
              </a:solidFill>
              <a:effectLst/>
              <a:latin typeface="Arial" panose="020B0604020202020204" pitchFamily="34" charset="0"/>
              <a:ea typeface="+mn-ea"/>
              <a:cs typeface="Arial" panose="020B0604020202020204" pitchFamily="34" charset="0"/>
            </a:rPr>
            <a:t>respect</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0" i="0" kern="1200">
              <a:latin typeface="Arial" panose="020B0604020202020204" pitchFamily="34" charset="0"/>
              <a:cs typeface="Arial" panose="020B0604020202020204" pitchFamily="34" charset="0"/>
            </a:rPr>
            <a:t>for others by protecting their own digital creations and crediting others’ content when appropriate.</a:t>
          </a:r>
          <a:endParaRPr lang="en-AU" sz="1350" kern="1200">
            <a:latin typeface="Arial" panose="020B0604020202020204" pitchFamily="34" charset="0"/>
            <a:cs typeface="Arial" panose="020B0604020202020204" pitchFamily="34" charset="0"/>
          </a:endParaRPr>
        </a:p>
      </dgm:t>
    </dgm:pt>
    <dgm:pt modelId="{59D055AF-B2A2-45C1-9B54-44A4D05F8B55}" type="parTrans" cxnId="{F527ED0C-A37B-438F-80DD-3DD6AE6CCA95}">
      <dgm:prSet/>
      <dgm:spPr/>
      <dgm:t>
        <a:bodyPr/>
        <a:lstStyle/>
        <a:p>
          <a:endParaRPr lang="en-AU"/>
        </a:p>
      </dgm:t>
    </dgm:pt>
    <dgm:pt modelId="{8F7775F3-B208-41E1-B5D2-A4C668F73592}" type="sibTrans" cxnId="{F527ED0C-A37B-438F-80DD-3DD6AE6CCA95}">
      <dgm:prSet/>
      <dgm:spPr/>
      <dgm:t>
        <a:bodyPr/>
        <a:lstStyle/>
        <a:p>
          <a:endParaRPr lang="en-AU"/>
        </a:p>
      </dgm:t>
    </dgm:pt>
    <dgm:pt modelId="{A36841C0-0F0C-4C3C-9C8E-C6084C3DEA87}" type="pres">
      <dgm:prSet presAssocID="{F5430F62-6116-496E-B0CD-F5B7B25B6BA3}" presName="Name0" presStyleCnt="0">
        <dgm:presLayoutVars>
          <dgm:dir/>
          <dgm:animLvl val="lvl"/>
          <dgm:resizeHandles val="exact"/>
        </dgm:presLayoutVars>
      </dgm:prSet>
      <dgm:spPr/>
    </dgm:pt>
    <dgm:pt modelId="{1525782C-1685-4B87-9B24-A239FF55C33B}" type="pres">
      <dgm:prSet presAssocID="{6091E4E9-E769-4911-9EA4-3E673EC1064F}" presName="composite" presStyleCnt="0"/>
      <dgm:spPr/>
    </dgm:pt>
    <dgm:pt modelId="{3A8F995A-258F-4500-9795-278228A59563}" type="pres">
      <dgm:prSet presAssocID="{6091E4E9-E769-4911-9EA4-3E673EC1064F}" presName="parTx" presStyleLbl="alignNode1" presStyleIdx="0" presStyleCnt="3">
        <dgm:presLayoutVars>
          <dgm:chMax val="0"/>
          <dgm:chPref val="0"/>
          <dgm:bulletEnabled val="1"/>
        </dgm:presLayoutVars>
      </dgm:prSet>
      <dgm:spPr/>
    </dgm:pt>
    <dgm:pt modelId="{D9B4DBCF-CC34-4332-A2D8-78890B1C8358}" type="pres">
      <dgm:prSet presAssocID="{6091E4E9-E769-4911-9EA4-3E673EC1064F}" presName="desTx" presStyleLbl="alignAccFollowNode1" presStyleIdx="0" presStyleCnt="3">
        <dgm:presLayoutVars>
          <dgm:bulletEnabled val="1"/>
        </dgm:presLayoutVars>
      </dgm:prSet>
      <dgm:spPr/>
    </dgm:pt>
    <dgm:pt modelId="{FC24BF8E-D41E-4361-B57E-32A2E5320F60}" type="pres">
      <dgm:prSet presAssocID="{C2DEFB09-7AD9-42AC-A8A0-61EF67E81F91}" presName="space" presStyleCnt="0"/>
      <dgm:spPr/>
    </dgm:pt>
    <dgm:pt modelId="{232425E8-C779-4581-B23C-3F33522B3195}" type="pres">
      <dgm:prSet presAssocID="{504BDA4B-601B-4CC2-95CD-9AAABC6DC750}" presName="composite" presStyleCnt="0"/>
      <dgm:spPr/>
    </dgm:pt>
    <dgm:pt modelId="{623F9952-16B1-4465-B78A-F0D444B4750D}" type="pres">
      <dgm:prSet presAssocID="{504BDA4B-601B-4CC2-95CD-9AAABC6DC750}" presName="parTx" presStyleLbl="alignNode1" presStyleIdx="1" presStyleCnt="3">
        <dgm:presLayoutVars>
          <dgm:chMax val="0"/>
          <dgm:chPref val="0"/>
          <dgm:bulletEnabled val="1"/>
        </dgm:presLayoutVars>
      </dgm:prSet>
      <dgm:spPr/>
    </dgm:pt>
    <dgm:pt modelId="{15F72692-46D3-45B7-9CFE-FB5F7AA8A5D8}" type="pres">
      <dgm:prSet presAssocID="{504BDA4B-601B-4CC2-95CD-9AAABC6DC750}" presName="desTx" presStyleLbl="alignAccFollowNode1" presStyleIdx="1" presStyleCnt="3">
        <dgm:presLayoutVars>
          <dgm:bulletEnabled val="1"/>
        </dgm:presLayoutVars>
      </dgm:prSet>
      <dgm:spPr/>
    </dgm:pt>
    <dgm:pt modelId="{DC332403-F31F-464E-95A3-CF5D061E46D5}" type="pres">
      <dgm:prSet presAssocID="{1062B776-2DCC-4DDB-976A-96BBC872D028}" presName="space" presStyleCnt="0"/>
      <dgm:spPr/>
    </dgm:pt>
    <dgm:pt modelId="{FC7894E8-051F-4865-9E17-063E554ACF63}" type="pres">
      <dgm:prSet presAssocID="{3998D3BC-6559-455C-95BE-7220C59F66DA}" presName="composite" presStyleCnt="0"/>
      <dgm:spPr/>
    </dgm:pt>
    <dgm:pt modelId="{A47231A2-0E0D-49E8-A009-90772AF133ED}" type="pres">
      <dgm:prSet presAssocID="{3998D3BC-6559-455C-95BE-7220C59F66DA}" presName="parTx" presStyleLbl="alignNode1" presStyleIdx="2" presStyleCnt="3">
        <dgm:presLayoutVars>
          <dgm:chMax val="0"/>
          <dgm:chPref val="0"/>
          <dgm:bulletEnabled val="1"/>
        </dgm:presLayoutVars>
      </dgm:prSet>
      <dgm:spPr/>
    </dgm:pt>
    <dgm:pt modelId="{829BE4AF-A6A0-418A-8539-36CEE0208494}" type="pres">
      <dgm:prSet presAssocID="{3998D3BC-6559-455C-95BE-7220C59F66DA}" presName="desTx" presStyleLbl="alignAccFollowNode1" presStyleIdx="2" presStyleCnt="3">
        <dgm:presLayoutVars>
          <dgm:bulletEnabled val="1"/>
        </dgm:presLayoutVars>
      </dgm:prSet>
      <dgm:spPr/>
    </dgm:pt>
  </dgm:ptLst>
  <dgm:cxnLst>
    <dgm:cxn modelId="{F527ED0C-A37B-438F-80DD-3DD6AE6CCA95}" srcId="{BC0CFF85-867A-482D-9858-938B3C1E4A70}" destId="{DDF67EC8-F776-49AC-9B32-D2C8DF16EFD9}" srcOrd="1" destOrd="0" parTransId="{59D055AF-B2A2-45C1-9B54-44A4D05F8B55}" sibTransId="{8F7775F3-B208-41E1-B5D2-A4C668F73592}"/>
    <dgm:cxn modelId="{8564C30D-A1D7-4A93-BA8C-E3BA03963C31}" srcId="{6091E4E9-E769-4911-9EA4-3E673EC1064F}" destId="{296941CA-9CA6-4162-B2D3-9A3970941D75}" srcOrd="1" destOrd="0" parTransId="{85D047DD-4FAF-4796-833F-D7BC1171966D}" sibTransId="{0CC06028-73D7-4B57-979C-F776510A1FA4}"/>
    <dgm:cxn modelId="{BE26F44A-0B16-4675-86DA-529449E50858}" type="presOf" srcId="{F5430F62-6116-496E-B0CD-F5B7B25B6BA3}" destId="{A36841C0-0F0C-4C3C-9C8E-C6084C3DEA87}" srcOrd="0" destOrd="0" presId="urn:microsoft.com/office/officeart/2005/8/layout/hList1"/>
    <dgm:cxn modelId="{C538D852-518F-4346-9060-32EFE4A7843D}" srcId="{F5430F62-6116-496E-B0CD-F5B7B25B6BA3}" destId="{3998D3BC-6559-455C-95BE-7220C59F66DA}" srcOrd="2" destOrd="0" parTransId="{87A67E47-4AA3-42BA-81BC-91FBA1BAE648}" sibTransId="{5B0BCD2A-1E9F-4F12-A5E9-380CF0A3088B}"/>
    <dgm:cxn modelId="{0069AA56-A04E-46D6-A0C5-0642C5927FB0}" srcId="{E4935BEE-9BEA-4483-8782-6AAD18C8C7BE}" destId="{9ABF81C8-0C4E-4317-8768-5B55404CC2F6}" srcOrd="0" destOrd="0" parTransId="{1BE18AB9-165F-4669-92F5-294EC3421A24}" sibTransId="{CB27F530-CA09-4C26-9856-5771BC846FA1}"/>
    <dgm:cxn modelId="{2BF9FC59-88D5-45C4-AD8B-1BDCE72B147F}" srcId="{3998D3BC-6559-455C-95BE-7220C59F66DA}" destId="{BC0CFF85-867A-482D-9858-938B3C1E4A70}" srcOrd="0" destOrd="0" parTransId="{D0DDDF82-70CC-4338-8C4D-54121665DCFE}" sibTransId="{7DAF9636-19FC-49DD-9903-E5C3842C6703}"/>
    <dgm:cxn modelId="{9ECD8E7C-E512-49BA-BDAE-9FCE9CDAEBDE}" srcId="{F5430F62-6116-496E-B0CD-F5B7B25B6BA3}" destId="{504BDA4B-601B-4CC2-95CD-9AAABC6DC750}" srcOrd="1" destOrd="0" parTransId="{6B487B8C-0DDB-4FF4-8039-5CD1EEA3D619}" sibTransId="{1062B776-2DCC-4DDB-976A-96BBC872D028}"/>
    <dgm:cxn modelId="{DC608680-25E8-4888-84B5-CD11E4654B50}" type="presOf" srcId="{DDF67EC8-F776-49AC-9B32-D2C8DF16EFD9}" destId="{829BE4AF-A6A0-418A-8539-36CEE0208494}" srcOrd="0" destOrd="2" presId="urn:microsoft.com/office/officeart/2005/8/layout/hList1"/>
    <dgm:cxn modelId="{67E94D89-025E-4DA0-AD8C-F7D24A1A866C}" type="presOf" srcId="{2937B02B-DA0E-4BD1-9DD0-47C9E1F3AA95}" destId="{D9B4DBCF-CC34-4332-A2D8-78890B1C8358}" srcOrd="0" destOrd="0" presId="urn:microsoft.com/office/officeart/2005/8/layout/hList1"/>
    <dgm:cxn modelId="{60FEF9A0-9202-4FBA-87D8-90FC9B1BC3D7}" type="presOf" srcId="{296941CA-9CA6-4162-B2D3-9A3970941D75}" destId="{D9B4DBCF-CC34-4332-A2D8-78890B1C8358}" srcOrd="0" destOrd="1" presId="urn:microsoft.com/office/officeart/2005/8/layout/hList1"/>
    <dgm:cxn modelId="{E6F6C3A7-4276-47A3-8A5C-99518D69D143}" srcId="{E4935BEE-9BEA-4483-8782-6AAD18C8C7BE}" destId="{6409A2F9-EFF5-42F1-837D-21D6BDC1B45E}" srcOrd="1" destOrd="0" parTransId="{11EC443B-018D-4C09-9929-A72DB5510449}" sibTransId="{776335DA-1A50-44A4-B5B2-BEC6C7A6A619}"/>
    <dgm:cxn modelId="{D1BF7EAB-A10E-41F1-884E-BD1DF4F9F4CB}" srcId="{BC0CFF85-867A-482D-9858-938B3C1E4A70}" destId="{AAA2AE1B-492B-4975-B2D4-1E1252F9F46A}" srcOrd="0" destOrd="0" parTransId="{866EFA66-552C-42DD-AEBD-707F1AFCAE1D}" sibTransId="{AE4C6EF0-CCBB-4C29-8E6F-551663C4CB3F}"/>
    <dgm:cxn modelId="{0ADC3EAC-AD19-476A-B289-5D8A358FFB17}" type="presOf" srcId="{504BDA4B-601B-4CC2-95CD-9AAABC6DC750}" destId="{623F9952-16B1-4465-B78A-F0D444B4750D}" srcOrd="0" destOrd="0" presId="urn:microsoft.com/office/officeart/2005/8/layout/hList1"/>
    <dgm:cxn modelId="{0C717AC8-EDD3-479E-BB03-D81E44152117}" type="presOf" srcId="{3998D3BC-6559-455C-95BE-7220C59F66DA}" destId="{A47231A2-0E0D-49E8-A009-90772AF133ED}" srcOrd="0" destOrd="0" presId="urn:microsoft.com/office/officeart/2005/8/layout/hList1"/>
    <dgm:cxn modelId="{34CC7ED0-0467-48F7-BFA0-66510DEDCFDA}" srcId="{504BDA4B-601B-4CC2-95CD-9AAABC6DC750}" destId="{E4935BEE-9BEA-4483-8782-6AAD18C8C7BE}" srcOrd="0" destOrd="0" parTransId="{54C78454-1C13-41AB-A3B9-472BBF7A56A1}" sibTransId="{6C4FDAC8-9D4C-4AF7-BD72-4EC16235930F}"/>
    <dgm:cxn modelId="{B00ED1E5-CBCB-40C3-A697-BCF05F535ABB}" type="presOf" srcId="{AAA2AE1B-492B-4975-B2D4-1E1252F9F46A}" destId="{829BE4AF-A6A0-418A-8539-36CEE0208494}" srcOrd="0" destOrd="1" presId="urn:microsoft.com/office/officeart/2005/8/layout/hList1"/>
    <dgm:cxn modelId="{BD4F58E8-841A-4BC1-BEF7-BD478C759BF0}" type="presOf" srcId="{E4935BEE-9BEA-4483-8782-6AAD18C8C7BE}" destId="{15F72692-46D3-45B7-9CFE-FB5F7AA8A5D8}" srcOrd="0" destOrd="0" presId="urn:microsoft.com/office/officeart/2005/8/layout/hList1"/>
    <dgm:cxn modelId="{63D79FEE-83FE-437A-8C0A-171AA43B998D}" type="presOf" srcId="{6091E4E9-E769-4911-9EA4-3E673EC1064F}" destId="{3A8F995A-258F-4500-9795-278228A59563}" srcOrd="0" destOrd="0" presId="urn:microsoft.com/office/officeart/2005/8/layout/hList1"/>
    <dgm:cxn modelId="{DE850DF0-3E02-482D-8931-7C94C54D948F}" type="presOf" srcId="{9ABF81C8-0C4E-4317-8768-5B55404CC2F6}" destId="{15F72692-46D3-45B7-9CFE-FB5F7AA8A5D8}" srcOrd="0" destOrd="1" presId="urn:microsoft.com/office/officeart/2005/8/layout/hList1"/>
    <dgm:cxn modelId="{C514EAF3-0341-47C9-B4D8-4B52CBB3EF44}" srcId="{6091E4E9-E769-4911-9EA4-3E673EC1064F}" destId="{2937B02B-DA0E-4BD1-9DD0-47C9E1F3AA95}" srcOrd="0" destOrd="0" parTransId="{AFBA7D29-0345-4F10-9391-265B084F7429}" sibTransId="{705718A0-D2A4-4CD5-AF4D-9394675A28F6}"/>
    <dgm:cxn modelId="{BD8295F7-C459-48F8-9791-83126F0154BC}" type="presOf" srcId="{6409A2F9-EFF5-42F1-837D-21D6BDC1B45E}" destId="{15F72692-46D3-45B7-9CFE-FB5F7AA8A5D8}" srcOrd="0" destOrd="2" presId="urn:microsoft.com/office/officeart/2005/8/layout/hList1"/>
    <dgm:cxn modelId="{8FFD66F9-53CE-4FDF-9E70-4872C187679E}" srcId="{F5430F62-6116-496E-B0CD-F5B7B25B6BA3}" destId="{6091E4E9-E769-4911-9EA4-3E673EC1064F}" srcOrd="0" destOrd="0" parTransId="{91D14905-2BA7-48A5-A9DC-15E073134996}" sibTransId="{C2DEFB09-7AD9-42AC-A8A0-61EF67E81F91}"/>
    <dgm:cxn modelId="{6D66A6FC-1DF6-46FF-AD5E-F00E728661FB}" type="presOf" srcId="{BC0CFF85-867A-482D-9858-938B3C1E4A70}" destId="{829BE4AF-A6A0-418A-8539-36CEE0208494}" srcOrd="0" destOrd="0" presId="urn:microsoft.com/office/officeart/2005/8/layout/hList1"/>
    <dgm:cxn modelId="{0FF138F7-F0A4-48F3-B4F7-0706C5428E52}" type="presParOf" srcId="{A36841C0-0F0C-4C3C-9C8E-C6084C3DEA87}" destId="{1525782C-1685-4B87-9B24-A239FF55C33B}" srcOrd="0" destOrd="0" presId="urn:microsoft.com/office/officeart/2005/8/layout/hList1"/>
    <dgm:cxn modelId="{142DAE1B-CCE2-4FC0-BC63-464BBE3D1FDE}" type="presParOf" srcId="{1525782C-1685-4B87-9B24-A239FF55C33B}" destId="{3A8F995A-258F-4500-9795-278228A59563}" srcOrd="0" destOrd="0" presId="urn:microsoft.com/office/officeart/2005/8/layout/hList1"/>
    <dgm:cxn modelId="{169AC6F0-462F-43A5-B1CC-FCAFD159D356}" type="presParOf" srcId="{1525782C-1685-4B87-9B24-A239FF55C33B}" destId="{D9B4DBCF-CC34-4332-A2D8-78890B1C8358}" srcOrd="1" destOrd="0" presId="urn:microsoft.com/office/officeart/2005/8/layout/hList1"/>
    <dgm:cxn modelId="{77AD88F1-B2C7-42ED-8640-3F98F876DBAD}" type="presParOf" srcId="{A36841C0-0F0C-4C3C-9C8E-C6084C3DEA87}" destId="{FC24BF8E-D41E-4361-B57E-32A2E5320F60}" srcOrd="1" destOrd="0" presId="urn:microsoft.com/office/officeart/2005/8/layout/hList1"/>
    <dgm:cxn modelId="{17BCE46C-259E-482A-9F6B-CB7104596CE5}" type="presParOf" srcId="{A36841C0-0F0C-4C3C-9C8E-C6084C3DEA87}" destId="{232425E8-C779-4581-B23C-3F33522B3195}" srcOrd="2" destOrd="0" presId="urn:microsoft.com/office/officeart/2005/8/layout/hList1"/>
    <dgm:cxn modelId="{89AC8393-1F9E-45B3-9224-17B0AA7C16F1}" type="presParOf" srcId="{232425E8-C779-4581-B23C-3F33522B3195}" destId="{623F9952-16B1-4465-B78A-F0D444B4750D}" srcOrd="0" destOrd="0" presId="urn:microsoft.com/office/officeart/2005/8/layout/hList1"/>
    <dgm:cxn modelId="{154768EF-BE5B-4C7C-86E9-E9BEA61021F9}" type="presParOf" srcId="{232425E8-C779-4581-B23C-3F33522B3195}" destId="{15F72692-46D3-45B7-9CFE-FB5F7AA8A5D8}" srcOrd="1" destOrd="0" presId="urn:microsoft.com/office/officeart/2005/8/layout/hList1"/>
    <dgm:cxn modelId="{E4BFCE2D-EBB4-4ECB-A81B-04F1E9FF0B73}" type="presParOf" srcId="{A36841C0-0F0C-4C3C-9C8E-C6084C3DEA87}" destId="{DC332403-F31F-464E-95A3-CF5D061E46D5}" srcOrd="3" destOrd="0" presId="urn:microsoft.com/office/officeart/2005/8/layout/hList1"/>
    <dgm:cxn modelId="{6B1F2B65-618D-408D-9131-C1DAA9985B5B}" type="presParOf" srcId="{A36841C0-0F0C-4C3C-9C8E-C6084C3DEA87}" destId="{FC7894E8-051F-4865-9E17-063E554ACF63}" srcOrd="4" destOrd="0" presId="urn:microsoft.com/office/officeart/2005/8/layout/hList1"/>
    <dgm:cxn modelId="{F1B2DA99-F283-4024-BC33-BABA6B2E13EE}" type="presParOf" srcId="{FC7894E8-051F-4865-9E17-063E554ACF63}" destId="{A47231A2-0E0D-49E8-A009-90772AF133ED}" srcOrd="0" destOrd="0" presId="urn:microsoft.com/office/officeart/2005/8/layout/hList1"/>
    <dgm:cxn modelId="{590FB539-106F-4459-A1D6-2334F6064552}" type="presParOf" srcId="{FC7894E8-051F-4865-9E17-063E554ACF63}" destId="{829BE4AF-A6A0-418A-8539-36CEE020849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168AD9-8ED9-4BCF-89BF-C8758AFD323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F503975B-D0D9-42D8-ACEA-9A49F4B847EA}">
      <dgm:prSet phldrT="[Text]" custT="1"/>
      <dgm:spPr>
        <a:solidFill>
          <a:srgbClr val="21578A"/>
        </a:solidFill>
        <a:ln>
          <a:solidFill>
            <a:srgbClr val="3333CC"/>
          </a:solidFill>
        </a:ln>
      </dgm:spPr>
      <dgm:t>
        <a:bodyPr/>
        <a:lstStyle/>
        <a:p>
          <a:r>
            <a:rPr lang="en-AU" sz="1500" b="1">
              <a:latin typeface="Arial" panose="020B0604020202020204" pitchFamily="34" charset="0"/>
              <a:cs typeface="Arial" panose="020B0604020202020204" pitchFamily="34" charset="0"/>
            </a:rPr>
            <a:t>Manage content</a:t>
          </a:r>
        </a:p>
      </dgm:t>
    </dgm:pt>
    <dgm:pt modelId="{EF93E3E0-E1E0-4B66-AD1F-F4AC949ED214}" type="parTrans" cxnId="{7A15BA2C-3EC2-49AE-A21B-4CAC74D58CC5}">
      <dgm:prSet/>
      <dgm:spPr/>
      <dgm:t>
        <a:bodyPr/>
        <a:lstStyle/>
        <a:p>
          <a:endParaRPr lang="en-AU"/>
        </a:p>
      </dgm:t>
    </dgm:pt>
    <dgm:pt modelId="{221EF5CB-6268-4167-BF88-D2F495517DE8}" type="sibTrans" cxnId="{7A15BA2C-3EC2-49AE-A21B-4CAC74D58CC5}">
      <dgm:prSet/>
      <dgm:spPr/>
      <dgm:t>
        <a:bodyPr/>
        <a:lstStyle/>
        <a:p>
          <a:endParaRPr lang="en-AU"/>
        </a:p>
      </dgm:t>
    </dgm:pt>
    <dgm:pt modelId="{2254D52D-10E9-489E-A63A-41C9E386A38F}">
      <dgm:prSet phldrT="[Text]" custT="1"/>
      <dgm:spPr/>
      <dgm:t>
        <a:bodyPr/>
        <a:lstStyle/>
        <a:p>
          <a:pPr marL="0" indent="0">
            <a:buFont typeface="Arial" panose="020B0604020202020204" pitchFamily="34" charset="0"/>
            <a:buNone/>
          </a:pPr>
          <a:r>
            <a:rPr lang="en-US" sz="1350" kern="1200">
              <a:latin typeface="Arial" panose="020B0604020202020204" pitchFamily="34" charset="0"/>
              <a:cs typeface="Arial" panose="020B0604020202020204" pitchFamily="34" charset="0"/>
            </a:rPr>
            <a:t>Students:</a:t>
          </a:r>
          <a:endParaRPr lang="en-AU" sz="1350" kern="1200"/>
        </a:p>
      </dgm:t>
    </dgm:pt>
    <dgm:pt modelId="{29DDF927-C260-4F4B-A757-72F20798C2FB}" type="parTrans" cxnId="{81B3B7E4-FC16-43D5-B19B-95E1D7F1AEF0}">
      <dgm:prSet/>
      <dgm:spPr/>
      <dgm:t>
        <a:bodyPr/>
        <a:lstStyle/>
        <a:p>
          <a:endParaRPr lang="en-AU"/>
        </a:p>
      </dgm:t>
    </dgm:pt>
    <dgm:pt modelId="{1D8B4F6E-9D76-4C80-9B95-C42BF8294844}" type="sibTrans" cxnId="{81B3B7E4-FC16-43D5-B19B-95E1D7F1AEF0}">
      <dgm:prSet/>
      <dgm:spPr/>
      <dgm:t>
        <a:bodyPr/>
        <a:lstStyle/>
        <a:p>
          <a:endParaRPr lang="en-AU"/>
        </a:p>
      </dgm:t>
    </dgm:pt>
    <dgm:pt modelId="{04D17182-801A-4C0C-BDD8-4407E88060D0}">
      <dgm:prSet phldrT="[Text]" custT="1"/>
      <dgm:spPr>
        <a:solidFill>
          <a:srgbClr val="21578A"/>
        </a:solidFill>
        <a:ln>
          <a:solidFill>
            <a:srgbClr val="3333CC"/>
          </a:solidFill>
        </a:ln>
      </dgm:spPr>
      <dgm:t>
        <a:bodyPr/>
        <a:lstStyle/>
        <a:p>
          <a:r>
            <a:rPr lang="en-AU" sz="1500" b="1">
              <a:latin typeface="Arial" panose="020B0604020202020204" pitchFamily="34" charset="0"/>
              <a:cs typeface="Arial" panose="020B0604020202020204" pitchFamily="34" charset="0"/>
            </a:rPr>
            <a:t>Protect content</a:t>
          </a:r>
        </a:p>
      </dgm:t>
    </dgm:pt>
    <dgm:pt modelId="{92DA17A4-E5F9-43E9-8AE9-1ACA97049208}" type="parTrans" cxnId="{90AB2E99-7F0F-4881-B4F5-AE497272B607}">
      <dgm:prSet/>
      <dgm:spPr/>
      <dgm:t>
        <a:bodyPr/>
        <a:lstStyle/>
        <a:p>
          <a:endParaRPr lang="en-AU"/>
        </a:p>
      </dgm:t>
    </dgm:pt>
    <dgm:pt modelId="{B67AA945-CC38-4584-BFC6-BD3CA17EABC5}" type="sibTrans" cxnId="{90AB2E99-7F0F-4881-B4F5-AE497272B607}">
      <dgm:prSet/>
      <dgm:spPr/>
      <dgm:t>
        <a:bodyPr/>
        <a:lstStyle/>
        <a:p>
          <a:endParaRPr lang="en-AU"/>
        </a:p>
      </dgm:t>
    </dgm:pt>
    <dgm:pt modelId="{FE4445B8-00F1-4053-B618-481CF6A00D41}">
      <dgm:prSet phldrT="[Text]" custT="1"/>
      <dgm:spPr/>
      <dgm:t>
        <a:bodyPr/>
        <a:lstStyle/>
        <a:p>
          <a:pPr marL="0" indent="0">
            <a:buNone/>
          </a:pPr>
          <a:r>
            <a:rPr lang="en-US" sz="1350" b="0" i="0" kern="1200">
              <a:solidFill>
                <a:schemeClr val="tx1"/>
              </a:solidFill>
              <a:latin typeface="Arial" panose="020B0604020202020204" pitchFamily="34" charset="0"/>
              <a:cs typeface="Arial" panose="020B0604020202020204" pitchFamily="34" charset="0"/>
            </a:rPr>
            <a:t>Students:</a:t>
          </a:r>
          <a:endParaRPr lang="en-AU" sz="1350" kern="1200"/>
        </a:p>
      </dgm:t>
    </dgm:pt>
    <dgm:pt modelId="{585B8213-7669-4EA7-A1A8-1483EB8DA4D5}" type="parTrans" cxnId="{EECAF3A4-4ED3-47A7-83AE-3767CDD008FC}">
      <dgm:prSet/>
      <dgm:spPr/>
      <dgm:t>
        <a:bodyPr/>
        <a:lstStyle/>
        <a:p>
          <a:endParaRPr lang="en-AU"/>
        </a:p>
      </dgm:t>
    </dgm:pt>
    <dgm:pt modelId="{5E77FF95-AAED-4628-BE59-C16A25F380A5}" type="sibTrans" cxnId="{EECAF3A4-4ED3-47A7-83AE-3767CDD008FC}">
      <dgm:prSet/>
      <dgm:spPr/>
      <dgm:t>
        <a:bodyPr/>
        <a:lstStyle/>
        <a:p>
          <a:endParaRPr lang="en-AU"/>
        </a:p>
      </dgm:t>
    </dgm:pt>
    <dgm:pt modelId="{0D629B14-8CE4-4DF0-BEFF-3B571D173023}">
      <dgm:prSet phldrT="[Text]" custT="1"/>
      <dgm:spPr>
        <a:solidFill>
          <a:srgbClr val="21578A"/>
        </a:solidFill>
        <a:ln>
          <a:solidFill>
            <a:srgbClr val="3333CC"/>
          </a:solidFill>
        </a:ln>
      </dgm:spPr>
      <dgm:t>
        <a:bodyPr/>
        <a:lstStyle/>
        <a:p>
          <a:r>
            <a:rPr lang="en-AU" sz="1500" b="1">
              <a:latin typeface="Arial" panose="020B0604020202020204" pitchFamily="34" charset="0"/>
              <a:cs typeface="Arial" panose="020B0604020202020204" pitchFamily="34" charset="0"/>
            </a:rPr>
            <a:t>Select and operate tools</a:t>
          </a:r>
        </a:p>
      </dgm:t>
    </dgm:pt>
    <dgm:pt modelId="{BDF4F54C-713D-4968-B98F-6329FA59DF0F}" type="parTrans" cxnId="{6B41A163-7FBC-4552-9560-03BECC3C961E}">
      <dgm:prSet/>
      <dgm:spPr/>
      <dgm:t>
        <a:bodyPr/>
        <a:lstStyle/>
        <a:p>
          <a:endParaRPr lang="en-AU"/>
        </a:p>
      </dgm:t>
    </dgm:pt>
    <dgm:pt modelId="{E3C7E130-0A34-41C6-8DE5-F24F5AD16013}" type="sibTrans" cxnId="{6B41A163-7FBC-4552-9560-03BECC3C961E}">
      <dgm:prSet/>
      <dgm:spPr/>
      <dgm:t>
        <a:bodyPr/>
        <a:lstStyle/>
        <a:p>
          <a:endParaRPr lang="en-AU"/>
        </a:p>
      </dgm:t>
    </dgm:pt>
    <dgm:pt modelId="{B1D8618E-971C-425A-973F-B4FF5E6EF49B}">
      <dgm:prSet phldrT="[Text]" custT="1"/>
      <dgm:spPr/>
      <dgm:t>
        <a:bodyPr/>
        <a:lstStyle/>
        <a:p>
          <a:pPr marL="0" indent="0">
            <a:buNone/>
          </a:pPr>
          <a:r>
            <a:rPr lang="en-US" sz="1350" b="0" i="0" kern="1200">
              <a:solidFill>
                <a:schemeClr val="tx1"/>
              </a:solidFill>
              <a:latin typeface="Arial" panose="020B0604020202020204" pitchFamily="34" charset="0"/>
              <a:cs typeface="Arial" panose="020B0604020202020204" pitchFamily="34" charset="0"/>
            </a:rPr>
            <a:t>Students:</a:t>
          </a:r>
          <a:endParaRPr lang="en-AU" sz="1350" kern="1200"/>
        </a:p>
      </dgm:t>
    </dgm:pt>
    <dgm:pt modelId="{6FB1AB6B-1F37-4A82-B344-9A26C99875EA}" type="parTrans" cxnId="{A0A0E489-9C59-472A-AAA9-5BA359077067}">
      <dgm:prSet/>
      <dgm:spPr/>
      <dgm:t>
        <a:bodyPr/>
        <a:lstStyle/>
        <a:p>
          <a:endParaRPr lang="en-AU"/>
        </a:p>
      </dgm:t>
    </dgm:pt>
    <dgm:pt modelId="{4E752EAB-9AED-4576-81F5-6F43AE4FCCE0}" type="sibTrans" cxnId="{A0A0E489-9C59-472A-AAA9-5BA359077067}">
      <dgm:prSet/>
      <dgm:spPr/>
      <dgm:t>
        <a:bodyPr/>
        <a:lstStyle/>
        <a:p>
          <a:endParaRPr lang="en-AU"/>
        </a:p>
      </dgm:t>
    </dgm:pt>
    <dgm:pt modelId="{D1BE4653-5F8C-4C74-9F33-94A03C9205ED}">
      <dgm:prSet custT="1"/>
      <dgm:spPr/>
      <dgm:t>
        <a:bodyPr/>
        <a:lstStyle/>
        <a:p>
          <a:pPr marL="252000" indent="-252000"/>
          <a:r>
            <a:rPr lang="en-US" sz="1350" b="0" kern="1200">
              <a:latin typeface="Arial" panose="020B0604020202020204" pitchFamily="34" charset="0"/>
              <a:cs typeface="Arial" panose="020B0604020202020204" pitchFamily="34" charset="0"/>
            </a:rPr>
            <a:t>interact with information and </a:t>
          </a:r>
          <a:r>
            <a:rPr lang="en-US" sz="1350" b="1" kern="1200">
              <a:solidFill>
                <a:srgbClr val="000000"/>
              </a:solidFill>
              <a:effectLst/>
              <a:latin typeface="Arial" panose="020B0604020202020204" pitchFamily="34" charset="0"/>
              <a:ea typeface="+mn-ea"/>
              <a:cs typeface="Arial" panose="020B0604020202020204" pitchFamily="34" charset="0"/>
            </a:rPr>
            <a:t>data</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0" kern="1200">
              <a:latin typeface="Arial" panose="020B0604020202020204" pitchFamily="34" charset="0"/>
              <a:cs typeface="Arial" panose="020B0604020202020204" pitchFamily="34" charset="0"/>
            </a:rPr>
            <a:t>save </a:t>
          </a:r>
          <a:r>
            <a:rPr lang="en-US" sz="1350" b="1" kern="1200">
              <a:solidFill>
                <a:srgbClr val="000000"/>
              </a:solidFill>
              <a:effectLst/>
              <a:latin typeface="Arial" panose="020B0604020202020204" pitchFamily="34" charset="0"/>
              <a:ea typeface="+mn-ea"/>
              <a:cs typeface="Arial" panose="020B0604020202020204" pitchFamily="34" charset="0"/>
            </a:rPr>
            <a:t>content</a:t>
          </a:r>
          <a:r>
            <a:rPr lang="en-US" sz="1350" b="0" kern="1200">
              <a:latin typeface="Arial" panose="020B0604020202020204" pitchFamily="34" charset="0"/>
              <a:cs typeface="Arial" panose="020B0604020202020204" pitchFamily="34" charset="0"/>
            </a:rPr>
            <a:t> using appropriate and logical conventions, and retrieve content from personal, networked and cloud spaces.</a:t>
          </a:r>
          <a:endParaRPr lang="en-AU" sz="1350" b="0" kern="1200">
            <a:latin typeface="Arial" panose="020B0604020202020204" pitchFamily="34" charset="0"/>
            <a:cs typeface="Arial" panose="020B0604020202020204" pitchFamily="34" charset="0"/>
          </a:endParaRPr>
        </a:p>
      </dgm:t>
    </dgm:pt>
    <dgm:pt modelId="{FEE7B34C-8543-4464-8A56-0DD8037DCF31}" type="parTrans" cxnId="{7C7E7DA4-1AE3-4AF4-847E-640E0EBB8664}">
      <dgm:prSet/>
      <dgm:spPr/>
      <dgm:t>
        <a:bodyPr/>
        <a:lstStyle/>
        <a:p>
          <a:endParaRPr lang="en-AU"/>
        </a:p>
      </dgm:t>
    </dgm:pt>
    <dgm:pt modelId="{9D8351E1-9B82-48D1-905B-701E6158AEE7}" type="sibTrans" cxnId="{7C7E7DA4-1AE3-4AF4-847E-640E0EBB8664}">
      <dgm:prSet/>
      <dgm:spPr/>
      <dgm:t>
        <a:bodyPr/>
        <a:lstStyle/>
        <a:p>
          <a:endParaRPr lang="en-AU"/>
        </a:p>
      </dgm:t>
    </dgm:pt>
    <dgm:pt modelId="{8B45F720-95A2-4DA5-AA78-2CA6BF54D399}">
      <dgm:prSet custT="1"/>
      <dgm:spPr/>
      <dgm:t>
        <a:bodyPr/>
        <a:lstStyle/>
        <a:p>
          <a:pPr marL="252000" indent="-252000"/>
          <a:r>
            <a:rPr lang="en-US" sz="1350" b="1" kern="1200">
              <a:solidFill>
                <a:srgbClr val="000000"/>
              </a:solidFill>
              <a:effectLst/>
              <a:latin typeface="Arial" panose="020B0604020202020204" pitchFamily="34" charset="0"/>
              <a:ea typeface="+mn-ea"/>
              <a:cs typeface="Arial" panose="020B0604020202020204" pitchFamily="34" charset="0"/>
            </a:rPr>
            <a:t>identify</a:t>
          </a:r>
          <a:r>
            <a:rPr lang="en-US" sz="1350" b="0" kern="1200">
              <a:solidFill>
                <a:srgbClr val="000000">
                  <a:hueOff val="0"/>
                  <a:satOff val="0"/>
                  <a:lumOff val="0"/>
                  <a:alphaOff val="0"/>
                </a:srgbClr>
              </a:solidFill>
              <a:latin typeface="Arial" panose="020B0604020202020204" pitchFamily="34" charset="0"/>
              <a:ea typeface="+mn-ea"/>
              <a:cs typeface="Arial" panose="020B0604020202020204" pitchFamily="34" charset="0"/>
            </a:rPr>
            <a:t> potential </a:t>
          </a:r>
          <a:r>
            <a:rPr lang="en-US" sz="1350" b="1" kern="1200">
              <a:solidFill>
                <a:srgbClr val="000000"/>
              </a:solidFill>
              <a:effectLst/>
              <a:latin typeface="Arial" panose="020B0604020202020204" pitchFamily="34" charset="0"/>
              <a:ea typeface="+mn-ea"/>
              <a:cs typeface="Arial" panose="020B0604020202020204" pitchFamily="34" charset="0"/>
            </a:rPr>
            <a:t>threats</a:t>
          </a:r>
          <a:r>
            <a:rPr lang="en-US" sz="1350" b="0" kern="1200">
              <a:solidFill>
                <a:srgbClr val="000000">
                  <a:hueOff val="0"/>
                  <a:satOff val="0"/>
                  <a:lumOff val="0"/>
                  <a:alphaOff val="0"/>
                </a:srgbClr>
              </a:solidFill>
              <a:latin typeface="Arial" panose="020B0604020202020204" pitchFamily="34" charset="0"/>
              <a:ea typeface="+mn-ea"/>
              <a:cs typeface="Arial" panose="020B0604020202020204" pitchFamily="34" charset="0"/>
            </a:rPr>
            <a:t> and implement relevant cyber security practices</a:t>
          </a:r>
          <a:endParaRPr lang="en-AU" sz="1350" b="0" kern="120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EB9B1E04-E7A5-4986-A26C-FA2F5C32584C}" type="parTrans" cxnId="{6206A769-71A6-4C21-B4B0-A9AAD36B801D}">
      <dgm:prSet/>
      <dgm:spPr/>
      <dgm:t>
        <a:bodyPr/>
        <a:lstStyle/>
        <a:p>
          <a:endParaRPr lang="en-AU"/>
        </a:p>
      </dgm:t>
    </dgm:pt>
    <dgm:pt modelId="{7F54224A-D5FE-457E-B60C-F2E2FD787500}" type="sibTrans" cxnId="{6206A769-71A6-4C21-B4B0-A9AAD36B801D}">
      <dgm:prSet/>
      <dgm:spPr/>
      <dgm:t>
        <a:bodyPr/>
        <a:lstStyle/>
        <a:p>
          <a:endParaRPr lang="en-AU"/>
        </a:p>
      </dgm:t>
    </dgm:pt>
    <dgm:pt modelId="{7DB17112-D0BD-4221-811E-45E83BB0C995}">
      <dgm:prSet custT="1"/>
      <dgm:spPr/>
      <dgm:t>
        <a:bodyPr/>
        <a:lstStyle/>
        <a:p>
          <a:pPr marL="252000" indent="-252000"/>
          <a:r>
            <a:rPr lang="en-US" sz="1350" b="0" kern="1200">
              <a:solidFill>
                <a:srgbClr val="000000">
                  <a:hueOff val="0"/>
                  <a:satOff val="0"/>
                  <a:lumOff val="0"/>
                  <a:alphaOff val="0"/>
                </a:srgbClr>
              </a:solidFill>
              <a:latin typeface="Arial" panose="020B0604020202020204" pitchFamily="34" charset="0"/>
              <a:ea typeface="+mn-ea"/>
              <a:cs typeface="Arial" panose="020B0604020202020204" pitchFamily="34" charset="0"/>
            </a:rPr>
            <a:t>use technology without compromising their data and devices.</a:t>
          </a:r>
          <a:endParaRPr lang="en-AU" sz="1350" b="0" kern="120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8F0F72EE-8561-40C4-9A6D-79C946FACFAC}" type="parTrans" cxnId="{2AB52C66-7A9E-43FF-AD57-45FF9470A6AE}">
      <dgm:prSet/>
      <dgm:spPr/>
      <dgm:t>
        <a:bodyPr/>
        <a:lstStyle/>
        <a:p>
          <a:endParaRPr lang="en-AU"/>
        </a:p>
      </dgm:t>
    </dgm:pt>
    <dgm:pt modelId="{30FE6B87-4315-4563-9804-58C3097AE45E}" type="sibTrans" cxnId="{2AB52C66-7A9E-43FF-AD57-45FF9470A6AE}">
      <dgm:prSet/>
      <dgm:spPr/>
      <dgm:t>
        <a:bodyPr/>
        <a:lstStyle/>
        <a:p>
          <a:endParaRPr lang="en-AU"/>
        </a:p>
      </dgm:t>
    </dgm:pt>
    <dgm:pt modelId="{87DCB42D-7D16-481F-9B67-40E254A719CE}">
      <dgm:prSet custT="1"/>
      <dgm:spPr/>
      <dgm:t>
        <a:bodyPr/>
        <a:lstStyle/>
        <a:p>
          <a:pPr marL="252000" indent="-252000"/>
          <a:r>
            <a:rPr lang="en-US" sz="1350" b="0" i="0" kern="1200">
              <a:solidFill>
                <a:schemeClr val="tx1"/>
              </a:solidFill>
              <a:latin typeface="Arial" panose="020B0604020202020204" pitchFamily="34" charset="0"/>
              <a:cs typeface="Arial" panose="020B0604020202020204" pitchFamily="34" charset="0"/>
            </a:rPr>
            <a:t>apply technical knowledge and skills to </a:t>
          </a:r>
          <a:r>
            <a:rPr lang="en-US" sz="1350" b="1" kern="1200">
              <a:solidFill>
                <a:srgbClr val="000000"/>
              </a:solidFill>
              <a:effectLst/>
              <a:latin typeface="Arial" panose="020B0604020202020204" pitchFamily="34" charset="0"/>
              <a:ea typeface="+mn-ea"/>
              <a:cs typeface="Arial" panose="020B0604020202020204" pitchFamily="34" charset="0"/>
            </a:rPr>
            <a:t>select</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1" kern="1200">
              <a:solidFill>
                <a:srgbClr val="000000"/>
              </a:solidFill>
              <a:effectLst/>
              <a:latin typeface="Arial" panose="020B0604020202020204" pitchFamily="34" charset="0"/>
              <a:ea typeface="+mn-ea"/>
              <a:cs typeface="Arial" panose="020B0604020202020204" pitchFamily="34" charset="0"/>
            </a:rPr>
            <a:t>use</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0" i="0" kern="1200">
              <a:solidFill>
                <a:schemeClr val="tx1"/>
              </a:solidFill>
              <a:latin typeface="Arial" panose="020B0604020202020204" pitchFamily="34" charset="0"/>
              <a:cs typeface="Arial" panose="020B0604020202020204" pitchFamily="34" charset="0"/>
            </a:rPr>
            <a:t>and </a:t>
          </a:r>
          <a:r>
            <a:rPr lang="en-US" sz="1350" b="1" kern="1200">
              <a:solidFill>
                <a:srgbClr val="000000"/>
              </a:solidFill>
              <a:effectLst/>
              <a:latin typeface="Arial" panose="020B0604020202020204" pitchFamily="34" charset="0"/>
              <a:ea typeface="+mn-ea"/>
              <a:cs typeface="Arial" panose="020B0604020202020204" pitchFamily="34" charset="0"/>
            </a:rPr>
            <a:t>troubleshoot</a:t>
          </a:r>
          <a:r>
            <a:rPr lang="en-US" sz="1350" b="0" i="0" kern="1200">
              <a:solidFill>
                <a:schemeClr val="tx1"/>
              </a:solidFill>
              <a:latin typeface="Arial" panose="020B0604020202020204" pitchFamily="34" charset="0"/>
              <a:cs typeface="Arial" panose="020B0604020202020204" pitchFamily="34" charset="0"/>
            </a:rPr>
            <a:t> appropriate </a:t>
          </a:r>
          <a:r>
            <a:rPr lang="en-US" sz="1350" b="1" kern="1200">
              <a:solidFill>
                <a:srgbClr val="000000"/>
              </a:solidFill>
              <a:effectLst/>
              <a:latin typeface="Arial" panose="020B0604020202020204" pitchFamily="34" charset="0"/>
              <a:ea typeface="+mn-ea"/>
              <a:cs typeface="Arial" panose="020B0604020202020204" pitchFamily="34" charset="0"/>
            </a:rPr>
            <a:t>digital tools</a:t>
          </a:r>
          <a:r>
            <a:rPr lang="en-US" sz="1350" b="0" i="0" kern="1200">
              <a:solidFill>
                <a:schemeClr val="tx1"/>
              </a:solidFill>
              <a:latin typeface="Arial" panose="020B0604020202020204" pitchFamily="34" charset="0"/>
              <a:cs typeface="Arial" panose="020B0604020202020204" pitchFamily="34" charset="0"/>
            </a:rPr>
            <a:t>.</a:t>
          </a:r>
          <a:endParaRPr lang="en-AU" sz="1350" kern="1200">
            <a:solidFill>
              <a:schemeClr val="tx1"/>
            </a:solidFill>
            <a:latin typeface="Arial" panose="020B0604020202020204" pitchFamily="34" charset="0"/>
            <a:cs typeface="Arial" panose="020B0604020202020204" pitchFamily="34" charset="0"/>
          </a:endParaRPr>
        </a:p>
      </dgm:t>
    </dgm:pt>
    <dgm:pt modelId="{FDD60918-72C8-4B2F-8114-1CA66DA8BB76}" type="parTrans" cxnId="{1634D6B9-DB1A-41AF-B249-64CFB6D0575C}">
      <dgm:prSet/>
      <dgm:spPr/>
      <dgm:t>
        <a:bodyPr/>
        <a:lstStyle/>
        <a:p>
          <a:endParaRPr lang="en-AU"/>
        </a:p>
      </dgm:t>
    </dgm:pt>
    <dgm:pt modelId="{4B57302E-550D-4783-9D0D-948AFB0CFF0B}" type="sibTrans" cxnId="{1634D6B9-DB1A-41AF-B249-64CFB6D0575C}">
      <dgm:prSet/>
      <dgm:spPr/>
      <dgm:t>
        <a:bodyPr/>
        <a:lstStyle/>
        <a:p>
          <a:endParaRPr lang="en-AU"/>
        </a:p>
      </dgm:t>
    </dgm:pt>
    <dgm:pt modelId="{6F6B825E-2F22-4830-A08B-835CF65099CF}">
      <dgm:prSet custT="1"/>
      <dgm:spPr/>
      <dgm:t>
        <a:bodyPr/>
        <a:lstStyle/>
        <a:p>
          <a:pPr marL="252000" indent="-252000"/>
          <a:r>
            <a:rPr lang="en-US" sz="1350" b="0" i="0" kern="1200">
              <a:solidFill>
                <a:schemeClr val="tx1"/>
              </a:solidFill>
              <a:latin typeface="Arial" panose="020B0604020202020204" pitchFamily="34" charset="0"/>
              <a:cs typeface="Arial" panose="020B0604020202020204" pitchFamily="34" charset="0"/>
            </a:rPr>
            <a:t>develop an understanding of hardware and software components, and the operations of appropriate digital systems, including their functions, processes and procedures.</a:t>
          </a:r>
          <a:endParaRPr lang="en-AU" sz="1350" kern="1200">
            <a:solidFill>
              <a:schemeClr val="tx1"/>
            </a:solidFill>
            <a:latin typeface="Arial" panose="020B0604020202020204" pitchFamily="34" charset="0"/>
            <a:cs typeface="Arial" panose="020B0604020202020204" pitchFamily="34" charset="0"/>
          </a:endParaRPr>
        </a:p>
      </dgm:t>
    </dgm:pt>
    <dgm:pt modelId="{7A708F49-ED43-4336-8731-18A062A3C4A6}" type="parTrans" cxnId="{D0BD940D-238F-4A5A-99A5-C1AAD41AE674}">
      <dgm:prSet/>
      <dgm:spPr/>
      <dgm:t>
        <a:bodyPr/>
        <a:lstStyle/>
        <a:p>
          <a:endParaRPr lang="en-AU"/>
        </a:p>
      </dgm:t>
    </dgm:pt>
    <dgm:pt modelId="{5677FED4-AEFE-4118-9C63-3EB991C905AB}" type="sibTrans" cxnId="{D0BD940D-238F-4A5A-99A5-C1AAD41AE674}">
      <dgm:prSet/>
      <dgm:spPr/>
      <dgm:t>
        <a:bodyPr/>
        <a:lstStyle/>
        <a:p>
          <a:endParaRPr lang="en-AU"/>
        </a:p>
      </dgm:t>
    </dgm:pt>
    <dgm:pt modelId="{C32022FD-C47F-401C-B9F6-2814B6661DD3}" type="pres">
      <dgm:prSet presAssocID="{FF168AD9-8ED9-4BCF-89BF-C8758AFD3236}" presName="Name0" presStyleCnt="0">
        <dgm:presLayoutVars>
          <dgm:dir/>
          <dgm:animLvl val="lvl"/>
          <dgm:resizeHandles val="exact"/>
        </dgm:presLayoutVars>
      </dgm:prSet>
      <dgm:spPr/>
    </dgm:pt>
    <dgm:pt modelId="{C507CA91-19B9-4B9B-B042-CB2529F475EC}" type="pres">
      <dgm:prSet presAssocID="{F503975B-D0D9-42D8-ACEA-9A49F4B847EA}" presName="composite" presStyleCnt="0"/>
      <dgm:spPr/>
    </dgm:pt>
    <dgm:pt modelId="{230F42FF-E467-4E5C-9E07-D1A7B0E5CA77}" type="pres">
      <dgm:prSet presAssocID="{F503975B-D0D9-42D8-ACEA-9A49F4B847EA}" presName="parTx" presStyleLbl="alignNode1" presStyleIdx="0" presStyleCnt="3">
        <dgm:presLayoutVars>
          <dgm:chMax val="0"/>
          <dgm:chPref val="0"/>
          <dgm:bulletEnabled val="1"/>
        </dgm:presLayoutVars>
      </dgm:prSet>
      <dgm:spPr/>
    </dgm:pt>
    <dgm:pt modelId="{A3F88C56-712D-45F1-A309-774EF8A074E4}" type="pres">
      <dgm:prSet presAssocID="{F503975B-D0D9-42D8-ACEA-9A49F4B847EA}" presName="desTx" presStyleLbl="alignAccFollowNode1" presStyleIdx="0" presStyleCnt="3">
        <dgm:presLayoutVars>
          <dgm:bulletEnabled val="1"/>
        </dgm:presLayoutVars>
      </dgm:prSet>
      <dgm:spPr/>
    </dgm:pt>
    <dgm:pt modelId="{303EF8C1-3106-4968-92E6-1AE136220AED}" type="pres">
      <dgm:prSet presAssocID="{221EF5CB-6268-4167-BF88-D2F495517DE8}" presName="space" presStyleCnt="0"/>
      <dgm:spPr/>
    </dgm:pt>
    <dgm:pt modelId="{6124932C-A3D1-44FF-AA56-D1F7ADF40A50}" type="pres">
      <dgm:prSet presAssocID="{04D17182-801A-4C0C-BDD8-4407E88060D0}" presName="composite" presStyleCnt="0"/>
      <dgm:spPr/>
    </dgm:pt>
    <dgm:pt modelId="{E1853BFE-885D-4527-B112-1C17D3BC163E}" type="pres">
      <dgm:prSet presAssocID="{04D17182-801A-4C0C-BDD8-4407E88060D0}" presName="parTx" presStyleLbl="alignNode1" presStyleIdx="1" presStyleCnt="3">
        <dgm:presLayoutVars>
          <dgm:chMax val="0"/>
          <dgm:chPref val="0"/>
          <dgm:bulletEnabled val="1"/>
        </dgm:presLayoutVars>
      </dgm:prSet>
      <dgm:spPr/>
    </dgm:pt>
    <dgm:pt modelId="{1FFAB528-629F-4C32-8F63-2B7FF3BC4143}" type="pres">
      <dgm:prSet presAssocID="{04D17182-801A-4C0C-BDD8-4407E88060D0}" presName="desTx" presStyleLbl="alignAccFollowNode1" presStyleIdx="1" presStyleCnt="3">
        <dgm:presLayoutVars>
          <dgm:bulletEnabled val="1"/>
        </dgm:presLayoutVars>
      </dgm:prSet>
      <dgm:spPr/>
    </dgm:pt>
    <dgm:pt modelId="{D55EC832-0755-4CF7-811C-CC4EF5F2A324}" type="pres">
      <dgm:prSet presAssocID="{B67AA945-CC38-4584-BFC6-BD3CA17EABC5}" presName="space" presStyleCnt="0"/>
      <dgm:spPr/>
    </dgm:pt>
    <dgm:pt modelId="{80F39B1D-0B45-475B-8D10-64C318A06FCC}" type="pres">
      <dgm:prSet presAssocID="{0D629B14-8CE4-4DF0-BEFF-3B571D173023}" presName="composite" presStyleCnt="0"/>
      <dgm:spPr/>
    </dgm:pt>
    <dgm:pt modelId="{37E0DC8C-B30F-444C-B824-AE6B863B819B}" type="pres">
      <dgm:prSet presAssocID="{0D629B14-8CE4-4DF0-BEFF-3B571D173023}" presName="parTx" presStyleLbl="alignNode1" presStyleIdx="2" presStyleCnt="3">
        <dgm:presLayoutVars>
          <dgm:chMax val="0"/>
          <dgm:chPref val="0"/>
          <dgm:bulletEnabled val="1"/>
        </dgm:presLayoutVars>
      </dgm:prSet>
      <dgm:spPr/>
    </dgm:pt>
    <dgm:pt modelId="{3F834CF3-4955-4707-8BCD-0E46CC95E5C1}" type="pres">
      <dgm:prSet presAssocID="{0D629B14-8CE4-4DF0-BEFF-3B571D173023}" presName="desTx" presStyleLbl="alignAccFollowNode1" presStyleIdx="2" presStyleCnt="3">
        <dgm:presLayoutVars>
          <dgm:bulletEnabled val="1"/>
        </dgm:presLayoutVars>
      </dgm:prSet>
      <dgm:spPr/>
    </dgm:pt>
  </dgm:ptLst>
  <dgm:cxnLst>
    <dgm:cxn modelId="{E1012F04-DC15-4EC8-A6E6-AF947C097F4F}" type="presOf" srcId="{04D17182-801A-4C0C-BDD8-4407E88060D0}" destId="{E1853BFE-885D-4527-B112-1C17D3BC163E}" srcOrd="0" destOrd="0" presId="urn:microsoft.com/office/officeart/2005/8/layout/hList1"/>
    <dgm:cxn modelId="{43368F0A-8CA6-45B0-BDFB-9CE933937DEF}" type="presOf" srcId="{FE4445B8-00F1-4053-B618-481CF6A00D41}" destId="{1FFAB528-629F-4C32-8F63-2B7FF3BC4143}" srcOrd="0" destOrd="0" presId="urn:microsoft.com/office/officeart/2005/8/layout/hList1"/>
    <dgm:cxn modelId="{D0BD940D-238F-4A5A-99A5-C1AAD41AE674}" srcId="{B1D8618E-971C-425A-973F-B4FF5E6EF49B}" destId="{6F6B825E-2F22-4830-A08B-835CF65099CF}" srcOrd="1" destOrd="0" parTransId="{7A708F49-ED43-4336-8731-18A062A3C4A6}" sibTransId="{5677FED4-AEFE-4118-9C63-3EB991C905AB}"/>
    <dgm:cxn modelId="{6C67991A-4445-4859-AEDA-8F0F4C69E156}" type="presOf" srcId="{F503975B-D0D9-42D8-ACEA-9A49F4B847EA}" destId="{230F42FF-E467-4E5C-9E07-D1A7B0E5CA77}" srcOrd="0" destOrd="0" presId="urn:microsoft.com/office/officeart/2005/8/layout/hList1"/>
    <dgm:cxn modelId="{7A15BA2C-3EC2-49AE-A21B-4CAC74D58CC5}" srcId="{FF168AD9-8ED9-4BCF-89BF-C8758AFD3236}" destId="{F503975B-D0D9-42D8-ACEA-9A49F4B847EA}" srcOrd="0" destOrd="0" parTransId="{EF93E3E0-E1E0-4B66-AD1F-F4AC949ED214}" sibTransId="{221EF5CB-6268-4167-BF88-D2F495517DE8}"/>
    <dgm:cxn modelId="{50515360-DD7C-466D-B70F-AB86386BC5C5}" type="presOf" srcId="{7DB17112-D0BD-4221-811E-45E83BB0C995}" destId="{1FFAB528-629F-4C32-8F63-2B7FF3BC4143}" srcOrd="0" destOrd="2" presId="urn:microsoft.com/office/officeart/2005/8/layout/hList1"/>
    <dgm:cxn modelId="{6B41A163-7FBC-4552-9560-03BECC3C961E}" srcId="{FF168AD9-8ED9-4BCF-89BF-C8758AFD3236}" destId="{0D629B14-8CE4-4DF0-BEFF-3B571D173023}" srcOrd="2" destOrd="0" parTransId="{BDF4F54C-713D-4968-B98F-6329FA59DF0F}" sibTransId="{E3C7E130-0A34-41C6-8DE5-F24F5AD16013}"/>
    <dgm:cxn modelId="{2AB52C66-7A9E-43FF-AD57-45FF9470A6AE}" srcId="{FE4445B8-00F1-4053-B618-481CF6A00D41}" destId="{7DB17112-D0BD-4221-811E-45E83BB0C995}" srcOrd="1" destOrd="0" parTransId="{8F0F72EE-8561-40C4-9A6D-79C946FACFAC}" sibTransId="{30FE6B87-4315-4563-9804-58C3097AE45E}"/>
    <dgm:cxn modelId="{6206A769-71A6-4C21-B4B0-A9AAD36B801D}" srcId="{FE4445B8-00F1-4053-B618-481CF6A00D41}" destId="{8B45F720-95A2-4DA5-AA78-2CA6BF54D399}" srcOrd="0" destOrd="0" parTransId="{EB9B1E04-E7A5-4986-A26C-FA2F5C32584C}" sibTransId="{7F54224A-D5FE-457E-B60C-F2E2FD787500}"/>
    <dgm:cxn modelId="{A0A0E489-9C59-472A-AAA9-5BA359077067}" srcId="{0D629B14-8CE4-4DF0-BEFF-3B571D173023}" destId="{B1D8618E-971C-425A-973F-B4FF5E6EF49B}" srcOrd="0" destOrd="0" parTransId="{6FB1AB6B-1F37-4A82-B344-9A26C99875EA}" sibTransId="{4E752EAB-9AED-4576-81F5-6F43AE4FCCE0}"/>
    <dgm:cxn modelId="{90AB2E99-7F0F-4881-B4F5-AE497272B607}" srcId="{FF168AD9-8ED9-4BCF-89BF-C8758AFD3236}" destId="{04D17182-801A-4C0C-BDD8-4407E88060D0}" srcOrd="1" destOrd="0" parTransId="{92DA17A4-E5F9-43E9-8AE9-1ACA97049208}" sibTransId="{B67AA945-CC38-4584-BFC6-BD3CA17EABC5}"/>
    <dgm:cxn modelId="{8AA0DC9D-B3CF-4392-975A-30943231B58C}" type="presOf" srcId="{FF168AD9-8ED9-4BCF-89BF-C8758AFD3236}" destId="{C32022FD-C47F-401C-B9F6-2814B6661DD3}" srcOrd="0" destOrd="0" presId="urn:microsoft.com/office/officeart/2005/8/layout/hList1"/>
    <dgm:cxn modelId="{CD5353A4-E7D4-49F2-BA13-02FD2CE002D4}" type="presOf" srcId="{D1BE4653-5F8C-4C74-9F33-94A03C9205ED}" destId="{A3F88C56-712D-45F1-A309-774EF8A074E4}" srcOrd="0" destOrd="1" presId="urn:microsoft.com/office/officeart/2005/8/layout/hList1"/>
    <dgm:cxn modelId="{7C7E7DA4-1AE3-4AF4-847E-640E0EBB8664}" srcId="{F503975B-D0D9-42D8-ACEA-9A49F4B847EA}" destId="{D1BE4653-5F8C-4C74-9F33-94A03C9205ED}" srcOrd="1" destOrd="0" parTransId="{FEE7B34C-8543-4464-8A56-0DD8037DCF31}" sibTransId="{9D8351E1-9B82-48D1-905B-701E6158AEE7}"/>
    <dgm:cxn modelId="{EECAF3A4-4ED3-47A7-83AE-3767CDD008FC}" srcId="{04D17182-801A-4C0C-BDD8-4407E88060D0}" destId="{FE4445B8-00F1-4053-B618-481CF6A00D41}" srcOrd="0" destOrd="0" parTransId="{585B8213-7669-4EA7-A1A8-1483EB8DA4D5}" sibTransId="{5E77FF95-AAED-4628-BE59-C16A25F380A5}"/>
    <dgm:cxn modelId="{1634D6B9-DB1A-41AF-B249-64CFB6D0575C}" srcId="{B1D8618E-971C-425A-973F-B4FF5E6EF49B}" destId="{87DCB42D-7D16-481F-9B67-40E254A719CE}" srcOrd="0" destOrd="0" parTransId="{FDD60918-72C8-4B2F-8114-1CA66DA8BB76}" sibTransId="{4B57302E-550D-4783-9D0D-948AFB0CFF0B}"/>
    <dgm:cxn modelId="{4058E9BF-8996-4F0B-AB0A-91CD973AF9D5}" type="presOf" srcId="{87DCB42D-7D16-481F-9B67-40E254A719CE}" destId="{3F834CF3-4955-4707-8BCD-0E46CC95E5C1}" srcOrd="0" destOrd="1" presId="urn:microsoft.com/office/officeart/2005/8/layout/hList1"/>
    <dgm:cxn modelId="{6CB260DF-B67A-46AB-8DAB-174EA4891CAE}" type="presOf" srcId="{B1D8618E-971C-425A-973F-B4FF5E6EF49B}" destId="{3F834CF3-4955-4707-8BCD-0E46CC95E5C1}" srcOrd="0" destOrd="0" presId="urn:microsoft.com/office/officeart/2005/8/layout/hList1"/>
    <dgm:cxn modelId="{81B3B7E4-FC16-43D5-B19B-95E1D7F1AEF0}" srcId="{F503975B-D0D9-42D8-ACEA-9A49F4B847EA}" destId="{2254D52D-10E9-489E-A63A-41C9E386A38F}" srcOrd="0" destOrd="0" parTransId="{29DDF927-C260-4F4B-A757-72F20798C2FB}" sibTransId="{1D8B4F6E-9D76-4C80-9B95-C42BF8294844}"/>
    <dgm:cxn modelId="{07410FED-C34A-45D6-9BBF-E9BDF4DAE94A}" type="presOf" srcId="{6F6B825E-2F22-4830-A08B-835CF65099CF}" destId="{3F834CF3-4955-4707-8BCD-0E46CC95E5C1}" srcOrd="0" destOrd="2" presId="urn:microsoft.com/office/officeart/2005/8/layout/hList1"/>
    <dgm:cxn modelId="{41E722F3-B1C1-4ABB-8C16-340D326E7C70}" type="presOf" srcId="{2254D52D-10E9-489E-A63A-41C9E386A38F}" destId="{A3F88C56-712D-45F1-A309-774EF8A074E4}" srcOrd="0" destOrd="0" presId="urn:microsoft.com/office/officeart/2005/8/layout/hList1"/>
    <dgm:cxn modelId="{398717FD-857F-473F-847A-0AF0B0C21AA4}" type="presOf" srcId="{8B45F720-95A2-4DA5-AA78-2CA6BF54D399}" destId="{1FFAB528-629F-4C32-8F63-2B7FF3BC4143}" srcOrd="0" destOrd="1" presId="urn:microsoft.com/office/officeart/2005/8/layout/hList1"/>
    <dgm:cxn modelId="{29A0D5FE-9116-4873-B2B7-38FFBAAB79BB}" type="presOf" srcId="{0D629B14-8CE4-4DF0-BEFF-3B571D173023}" destId="{37E0DC8C-B30F-444C-B824-AE6B863B819B}" srcOrd="0" destOrd="0" presId="urn:microsoft.com/office/officeart/2005/8/layout/hList1"/>
    <dgm:cxn modelId="{B2E71093-E10C-489F-B72E-A84A748E1C17}" type="presParOf" srcId="{C32022FD-C47F-401C-B9F6-2814B6661DD3}" destId="{C507CA91-19B9-4B9B-B042-CB2529F475EC}" srcOrd="0" destOrd="0" presId="urn:microsoft.com/office/officeart/2005/8/layout/hList1"/>
    <dgm:cxn modelId="{94DB51C2-2A03-4075-B6F8-54F0904AD314}" type="presParOf" srcId="{C507CA91-19B9-4B9B-B042-CB2529F475EC}" destId="{230F42FF-E467-4E5C-9E07-D1A7B0E5CA77}" srcOrd="0" destOrd="0" presId="urn:microsoft.com/office/officeart/2005/8/layout/hList1"/>
    <dgm:cxn modelId="{AE1E4948-08BF-4C8F-8AC9-4DE9856025C1}" type="presParOf" srcId="{C507CA91-19B9-4B9B-B042-CB2529F475EC}" destId="{A3F88C56-712D-45F1-A309-774EF8A074E4}" srcOrd="1" destOrd="0" presId="urn:microsoft.com/office/officeart/2005/8/layout/hList1"/>
    <dgm:cxn modelId="{54E65871-AD25-4E36-B1C3-A243ED1CDFFC}" type="presParOf" srcId="{C32022FD-C47F-401C-B9F6-2814B6661DD3}" destId="{303EF8C1-3106-4968-92E6-1AE136220AED}" srcOrd="1" destOrd="0" presId="urn:microsoft.com/office/officeart/2005/8/layout/hList1"/>
    <dgm:cxn modelId="{DF23B1C7-6E40-4D27-B6EA-6E41250D4390}" type="presParOf" srcId="{C32022FD-C47F-401C-B9F6-2814B6661DD3}" destId="{6124932C-A3D1-44FF-AA56-D1F7ADF40A50}" srcOrd="2" destOrd="0" presId="urn:microsoft.com/office/officeart/2005/8/layout/hList1"/>
    <dgm:cxn modelId="{D96C1E55-7C7C-4C60-9982-68456ACB1E83}" type="presParOf" srcId="{6124932C-A3D1-44FF-AA56-D1F7ADF40A50}" destId="{E1853BFE-885D-4527-B112-1C17D3BC163E}" srcOrd="0" destOrd="0" presId="urn:microsoft.com/office/officeart/2005/8/layout/hList1"/>
    <dgm:cxn modelId="{45B14DAE-0966-4781-988C-6C7BB7A864AB}" type="presParOf" srcId="{6124932C-A3D1-44FF-AA56-D1F7ADF40A50}" destId="{1FFAB528-629F-4C32-8F63-2B7FF3BC4143}" srcOrd="1" destOrd="0" presId="urn:microsoft.com/office/officeart/2005/8/layout/hList1"/>
    <dgm:cxn modelId="{88C4AE85-6650-4641-8CB2-1EE2B697105A}" type="presParOf" srcId="{C32022FD-C47F-401C-B9F6-2814B6661DD3}" destId="{D55EC832-0755-4CF7-811C-CC4EF5F2A324}" srcOrd="3" destOrd="0" presId="urn:microsoft.com/office/officeart/2005/8/layout/hList1"/>
    <dgm:cxn modelId="{3447132B-D192-4712-9677-79CA27B888B5}" type="presParOf" srcId="{C32022FD-C47F-401C-B9F6-2814B6661DD3}" destId="{80F39B1D-0B45-475B-8D10-64C318A06FCC}" srcOrd="4" destOrd="0" presId="urn:microsoft.com/office/officeart/2005/8/layout/hList1"/>
    <dgm:cxn modelId="{0E1154EE-E260-4F7B-A1F4-14BF05AAFE18}" type="presParOf" srcId="{80F39B1D-0B45-475B-8D10-64C318A06FCC}" destId="{37E0DC8C-B30F-444C-B824-AE6B863B819B}" srcOrd="0" destOrd="0" presId="urn:microsoft.com/office/officeart/2005/8/layout/hList1"/>
    <dgm:cxn modelId="{A264829D-A397-4875-A8CB-CA3A5D816314}" type="presParOf" srcId="{80F39B1D-0B45-475B-8D10-64C318A06FCC}" destId="{3F834CF3-4955-4707-8BCD-0E46CC95E5C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5736354-5E1A-441B-B663-BA59879E4B93}"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AU"/>
        </a:p>
      </dgm:t>
    </dgm:pt>
    <dgm:pt modelId="{58F25ACF-2740-412D-AFB7-20D7D6B56E4F}">
      <dgm:prSet phldrT="[Text]"/>
      <dgm:spPr>
        <a:solidFill>
          <a:schemeClr val="bg1">
            <a:lumMod val="85000"/>
          </a:schemeClr>
        </a:solidFill>
      </dgm:spPr>
      <dgm:t>
        <a:bodyPr/>
        <a:lstStyle/>
        <a:p>
          <a:r>
            <a:rPr lang="en-AU" dirty="0"/>
            <a:t>Understanding digital literacy</a:t>
          </a:r>
        </a:p>
      </dgm:t>
    </dgm:pt>
    <dgm:pt modelId="{1DD2FA6E-5D0C-4B08-8A00-2E0F9EAFA523}" type="parTrans" cxnId="{F2C867A6-AA01-4EAE-88A6-EAC9705BAC59}">
      <dgm:prSet/>
      <dgm:spPr/>
      <dgm:t>
        <a:bodyPr/>
        <a:lstStyle/>
        <a:p>
          <a:endParaRPr lang="en-AU"/>
        </a:p>
      </dgm:t>
    </dgm:pt>
    <dgm:pt modelId="{790C1D6B-7268-40C3-95FC-A263205F142E}" type="sibTrans" cxnId="{F2C867A6-AA01-4EAE-88A6-EAC9705BAC59}">
      <dgm:prSet/>
      <dgm:spPr/>
      <dgm:t>
        <a:bodyPr/>
        <a:lstStyle/>
        <a:p>
          <a:endParaRPr lang="en-AU"/>
        </a:p>
      </dgm:t>
    </dgm:pt>
    <dgm:pt modelId="{5FC2D0D4-2FE3-4C0F-B203-7CED3309A87C}">
      <dgm:prSet phldrT="[Text]"/>
      <dgm:spPr>
        <a:solidFill>
          <a:schemeClr val="bg1">
            <a:lumMod val="85000"/>
          </a:schemeClr>
        </a:solidFill>
      </dgm:spPr>
      <dgm:t>
        <a:bodyPr/>
        <a:lstStyle/>
        <a:p>
          <a:r>
            <a:rPr lang="en-AU" dirty="0"/>
            <a:t>Digital literacy general capability structure</a:t>
          </a:r>
        </a:p>
      </dgm:t>
    </dgm:pt>
    <dgm:pt modelId="{7A8FD63D-82AD-4993-AC9C-73BD8D4B1CD1}" type="parTrans" cxnId="{4DE71AF8-B9E2-46DA-A750-30FAAA5A6C7E}">
      <dgm:prSet/>
      <dgm:spPr/>
      <dgm:t>
        <a:bodyPr/>
        <a:lstStyle/>
        <a:p>
          <a:endParaRPr lang="en-AU"/>
        </a:p>
      </dgm:t>
    </dgm:pt>
    <dgm:pt modelId="{22944AFD-5582-42DB-AFA3-E80D1A76AC10}" type="sibTrans" cxnId="{4DE71AF8-B9E2-46DA-A750-30FAAA5A6C7E}">
      <dgm:prSet/>
      <dgm:spPr/>
      <dgm:t>
        <a:bodyPr/>
        <a:lstStyle/>
        <a:p>
          <a:endParaRPr lang="en-AU"/>
        </a:p>
      </dgm:t>
    </dgm:pt>
    <dgm:pt modelId="{CEA30A8F-64D4-49EF-ABC0-C2C17CE4567C}">
      <dgm:prSet phldrT="[Text]"/>
      <dgm:spPr/>
      <dgm:t>
        <a:bodyPr/>
        <a:lstStyle/>
        <a:p>
          <a:r>
            <a:rPr lang="en-AU" dirty="0"/>
            <a:t>Embedding the digital literacy general capability in teaching and learning programs</a:t>
          </a:r>
        </a:p>
      </dgm:t>
    </dgm:pt>
    <dgm:pt modelId="{D4264031-F317-49FF-B70A-EC860C45247F}" type="parTrans" cxnId="{115FE56C-57B1-427D-9225-E9EEE735CAB4}">
      <dgm:prSet/>
      <dgm:spPr/>
      <dgm:t>
        <a:bodyPr/>
        <a:lstStyle/>
        <a:p>
          <a:endParaRPr lang="en-AU"/>
        </a:p>
      </dgm:t>
    </dgm:pt>
    <dgm:pt modelId="{7F7A5524-41E6-4819-88E1-5A5EBC76C384}" type="sibTrans" cxnId="{115FE56C-57B1-427D-9225-E9EEE735CAB4}">
      <dgm:prSet/>
      <dgm:spPr/>
      <dgm:t>
        <a:bodyPr/>
        <a:lstStyle/>
        <a:p>
          <a:endParaRPr lang="en-AU"/>
        </a:p>
      </dgm:t>
    </dgm:pt>
    <dgm:pt modelId="{7007A78C-B06B-487E-842E-4AF27539715C}">
      <dgm:prSet phldrT="[Text]"/>
      <dgm:spPr>
        <a:solidFill>
          <a:schemeClr val="bg1">
            <a:lumMod val="85000"/>
          </a:schemeClr>
        </a:solidFill>
      </dgm:spPr>
      <dgm:t>
        <a:bodyPr/>
        <a:lstStyle/>
        <a:p>
          <a:r>
            <a:rPr lang="en-AU" dirty="0"/>
            <a:t>QCAA resources</a:t>
          </a:r>
        </a:p>
      </dgm:t>
    </dgm:pt>
    <dgm:pt modelId="{40C6A99E-5DC2-4AEC-9D3A-CE467CE15DFE}" type="parTrans" cxnId="{D34217C0-FCCD-4623-88A2-D6574B3F8B74}">
      <dgm:prSet/>
      <dgm:spPr/>
      <dgm:t>
        <a:bodyPr/>
        <a:lstStyle/>
        <a:p>
          <a:endParaRPr lang="en-AU"/>
        </a:p>
      </dgm:t>
    </dgm:pt>
    <dgm:pt modelId="{3090322C-E21D-4D6C-8443-268416D2F610}" type="sibTrans" cxnId="{D34217C0-FCCD-4623-88A2-D6574B3F8B74}">
      <dgm:prSet/>
      <dgm:spPr/>
      <dgm:t>
        <a:bodyPr/>
        <a:lstStyle/>
        <a:p>
          <a:endParaRPr lang="en-AU"/>
        </a:p>
      </dgm:t>
    </dgm:pt>
    <dgm:pt modelId="{27403526-0AE2-446F-9200-54DE35662433}" type="pres">
      <dgm:prSet presAssocID="{A5736354-5E1A-441B-B663-BA59879E4B93}" presName="Name0" presStyleCnt="0">
        <dgm:presLayoutVars>
          <dgm:chMax val="7"/>
          <dgm:chPref val="7"/>
          <dgm:dir/>
        </dgm:presLayoutVars>
      </dgm:prSet>
      <dgm:spPr/>
    </dgm:pt>
    <dgm:pt modelId="{1240D27D-4578-437D-B422-21911C263A58}" type="pres">
      <dgm:prSet presAssocID="{A5736354-5E1A-441B-B663-BA59879E4B93}" presName="Name1" presStyleCnt="0"/>
      <dgm:spPr/>
    </dgm:pt>
    <dgm:pt modelId="{371DE2DE-1207-4C50-B51F-300DC2F53631}" type="pres">
      <dgm:prSet presAssocID="{A5736354-5E1A-441B-B663-BA59879E4B93}" presName="cycle" presStyleCnt="0"/>
      <dgm:spPr/>
    </dgm:pt>
    <dgm:pt modelId="{20626E22-D155-4F5B-9B9C-30EE501E3BD8}" type="pres">
      <dgm:prSet presAssocID="{A5736354-5E1A-441B-B663-BA59879E4B93}" presName="srcNode" presStyleLbl="node1" presStyleIdx="0" presStyleCnt="4"/>
      <dgm:spPr/>
    </dgm:pt>
    <dgm:pt modelId="{818C7C17-D4F5-4504-9CE1-38DD75420223}" type="pres">
      <dgm:prSet presAssocID="{A5736354-5E1A-441B-B663-BA59879E4B93}" presName="conn" presStyleLbl="parChTrans1D2" presStyleIdx="0" presStyleCnt="1"/>
      <dgm:spPr/>
    </dgm:pt>
    <dgm:pt modelId="{3FC58894-85C7-485A-9639-481095D26767}" type="pres">
      <dgm:prSet presAssocID="{A5736354-5E1A-441B-B663-BA59879E4B93}" presName="extraNode" presStyleLbl="node1" presStyleIdx="0" presStyleCnt="4"/>
      <dgm:spPr/>
    </dgm:pt>
    <dgm:pt modelId="{44FD9A2F-83B4-4B80-9BCE-928B33C18FD2}" type="pres">
      <dgm:prSet presAssocID="{A5736354-5E1A-441B-B663-BA59879E4B93}" presName="dstNode" presStyleLbl="node1" presStyleIdx="0" presStyleCnt="4"/>
      <dgm:spPr/>
    </dgm:pt>
    <dgm:pt modelId="{C8C8376C-1F20-4EE4-884E-9377C20F6E78}" type="pres">
      <dgm:prSet presAssocID="{58F25ACF-2740-412D-AFB7-20D7D6B56E4F}" presName="text_1" presStyleLbl="node1" presStyleIdx="0" presStyleCnt="4">
        <dgm:presLayoutVars>
          <dgm:bulletEnabled val="1"/>
        </dgm:presLayoutVars>
      </dgm:prSet>
      <dgm:spPr/>
    </dgm:pt>
    <dgm:pt modelId="{60F03F86-7B6B-4768-A977-4E9E3E084F6D}" type="pres">
      <dgm:prSet presAssocID="{58F25ACF-2740-412D-AFB7-20D7D6B56E4F}" presName="accent_1" presStyleCnt="0"/>
      <dgm:spPr/>
    </dgm:pt>
    <dgm:pt modelId="{805CDA38-ADF1-4640-88F4-634AA6665603}" type="pres">
      <dgm:prSet presAssocID="{58F25ACF-2740-412D-AFB7-20D7D6B56E4F}" presName="accentRepeatNode" presStyleLbl="solidFgAcc1" presStyleIdx="0" presStyleCnt="4"/>
      <dgm:spPr/>
    </dgm:pt>
    <dgm:pt modelId="{DC912CA5-4696-47B9-97AB-AD2AD620F5FB}" type="pres">
      <dgm:prSet presAssocID="{5FC2D0D4-2FE3-4C0F-B203-7CED3309A87C}" presName="text_2" presStyleLbl="node1" presStyleIdx="1" presStyleCnt="4">
        <dgm:presLayoutVars>
          <dgm:bulletEnabled val="1"/>
        </dgm:presLayoutVars>
      </dgm:prSet>
      <dgm:spPr/>
    </dgm:pt>
    <dgm:pt modelId="{1CFAF43E-C2B5-4B0E-92C4-00A3D0EF5914}" type="pres">
      <dgm:prSet presAssocID="{5FC2D0D4-2FE3-4C0F-B203-7CED3309A87C}" presName="accent_2" presStyleCnt="0"/>
      <dgm:spPr/>
    </dgm:pt>
    <dgm:pt modelId="{503E3CF1-CF5E-4E99-B389-1ACE6C9E15CE}" type="pres">
      <dgm:prSet presAssocID="{5FC2D0D4-2FE3-4C0F-B203-7CED3309A87C}" presName="accentRepeatNode" presStyleLbl="solidFgAcc1" presStyleIdx="1" presStyleCnt="4"/>
      <dgm:spPr/>
    </dgm:pt>
    <dgm:pt modelId="{11059D30-0DE8-472F-B997-6E5F400BC5F2}" type="pres">
      <dgm:prSet presAssocID="{CEA30A8F-64D4-49EF-ABC0-C2C17CE4567C}" presName="text_3" presStyleLbl="node1" presStyleIdx="2" presStyleCnt="4">
        <dgm:presLayoutVars>
          <dgm:bulletEnabled val="1"/>
        </dgm:presLayoutVars>
      </dgm:prSet>
      <dgm:spPr/>
    </dgm:pt>
    <dgm:pt modelId="{631A959A-C271-4C71-B941-D6A64F94D673}" type="pres">
      <dgm:prSet presAssocID="{CEA30A8F-64D4-49EF-ABC0-C2C17CE4567C}" presName="accent_3" presStyleCnt="0"/>
      <dgm:spPr/>
    </dgm:pt>
    <dgm:pt modelId="{099EA1EA-4682-4C5E-BB0B-2CB0AA7B6829}" type="pres">
      <dgm:prSet presAssocID="{CEA30A8F-64D4-49EF-ABC0-C2C17CE4567C}" presName="accentRepeatNode" presStyleLbl="solidFgAcc1" presStyleIdx="2" presStyleCnt="4"/>
      <dgm:spPr/>
    </dgm:pt>
    <dgm:pt modelId="{B5DD53B0-2CE7-48D1-BA35-AC299F90DB36}" type="pres">
      <dgm:prSet presAssocID="{7007A78C-B06B-487E-842E-4AF27539715C}" presName="text_4" presStyleLbl="node1" presStyleIdx="3" presStyleCnt="4">
        <dgm:presLayoutVars>
          <dgm:bulletEnabled val="1"/>
        </dgm:presLayoutVars>
      </dgm:prSet>
      <dgm:spPr/>
    </dgm:pt>
    <dgm:pt modelId="{EE89DEC3-AB7B-4A7D-9AC4-BC4DFED9FB71}" type="pres">
      <dgm:prSet presAssocID="{7007A78C-B06B-487E-842E-4AF27539715C}" presName="accent_4" presStyleCnt="0"/>
      <dgm:spPr/>
    </dgm:pt>
    <dgm:pt modelId="{4F726451-2999-45E8-9839-DF93EC295DCC}" type="pres">
      <dgm:prSet presAssocID="{7007A78C-B06B-487E-842E-4AF27539715C}" presName="accentRepeatNode" presStyleLbl="solidFgAcc1" presStyleIdx="3" presStyleCnt="4"/>
      <dgm:spPr/>
    </dgm:pt>
  </dgm:ptLst>
  <dgm:cxnLst>
    <dgm:cxn modelId="{115FE56C-57B1-427D-9225-E9EEE735CAB4}" srcId="{A5736354-5E1A-441B-B663-BA59879E4B93}" destId="{CEA30A8F-64D4-49EF-ABC0-C2C17CE4567C}" srcOrd="2" destOrd="0" parTransId="{D4264031-F317-49FF-B70A-EC860C45247F}" sibTransId="{7F7A5524-41E6-4819-88E1-5A5EBC76C384}"/>
    <dgm:cxn modelId="{C60A3951-7BB6-4D95-A106-089EE2DDCD14}" type="presOf" srcId="{A5736354-5E1A-441B-B663-BA59879E4B93}" destId="{27403526-0AE2-446F-9200-54DE35662433}" srcOrd="0" destOrd="0" presId="urn:microsoft.com/office/officeart/2008/layout/VerticalCurvedList"/>
    <dgm:cxn modelId="{BADC9C97-C871-4504-AE5A-4A01AFC646FD}" type="presOf" srcId="{790C1D6B-7268-40C3-95FC-A263205F142E}" destId="{818C7C17-D4F5-4504-9CE1-38DD75420223}" srcOrd="0" destOrd="0" presId="urn:microsoft.com/office/officeart/2008/layout/VerticalCurvedList"/>
    <dgm:cxn modelId="{0DA9559A-6DB6-41C6-BC0D-D3439F9DDCE0}" type="presOf" srcId="{5FC2D0D4-2FE3-4C0F-B203-7CED3309A87C}" destId="{DC912CA5-4696-47B9-97AB-AD2AD620F5FB}" srcOrd="0" destOrd="0" presId="urn:microsoft.com/office/officeart/2008/layout/VerticalCurvedList"/>
    <dgm:cxn modelId="{F2C867A6-AA01-4EAE-88A6-EAC9705BAC59}" srcId="{A5736354-5E1A-441B-B663-BA59879E4B93}" destId="{58F25ACF-2740-412D-AFB7-20D7D6B56E4F}" srcOrd="0" destOrd="0" parTransId="{1DD2FA6E-5D0C-4B08-8A00-2E0F9EAFA523}" sibTransId="{790C1D6B-7268-40C3-95FC-A263205F142E}"/>
    <dgm:cxn modelId="{2633E9B3-AF66-4DA8-B36C-5987185212E1}" type="presOf" srcId="{58F25ACF-2740-412D-AFB7-20D7D6B56E4F}" destId="{C8C8376C-1F20-4EE4-884E-9377C20F6E78}" srcOrd="0" destOrd="0" presId="urn:microsoft.com/office/officeart/2008/layout/VerticalCurvedList"/>
    <dgm:cxn modelId="{D34217C0-FCCD-4623-88A2-D6574B3F8B74}" srcId="{A5736354-5E1A-441B-B663-BA59879E4B93}" destId="{7007A78C-B06B-487E-842E-4AF27539715C}" srcOrd="3" destOrd="0" parTransId="{40C6A99E-5DC2-4AEC-9D3A-CE467CE15DFE}" sibTransId="{3090322C-E21D-4D6C-8443-268416D2F610}"/>
    <dgm:cxn modelId="{0DB197D3-4E6B-4B30-8D4C-078D7BF5C5D1}" type="presOf" srcId="{CEA30A8F-64D4-49EF-ABC0-C2C17CE4567C}" destId="{11059D30-0DE8-472F-B997-6E5F400BC5F2}" srcOrd="0" destOrd="0" presId="urn:microsoft.com/office/officeart/2008/layout/VerticalCurvedList"/>
    <dgm:cxn modelId="{33F674EA-CC67-48D9-A01D-3DA68006F02B}" type="presOf" srcId="{7007A78C-B06B-487E-842E-4AF27539715C}" destId="{B5DD53B0-2CE7-48D1-BA35-AC299F90DB36}" srcOrd="0" destOrd="0" presId="urn:microsoft.com/office/officeart/2008/layout/VerticalCurvedList"/>
    <dgm:cxn modelId="{4DE71AF8-B9E2-46DA-A750-30FAAA5A6C7E}" srcId="{A5736354-5E1A-441B-B663-BA59879E4B93}" destId="{5FC2D0D4-2FE3-4C0F-B203-7CED3309A87C}" srcOrd="1" destOrd="0" parTransId="{7A8FD63D-82AD-4993-AC9C-73BD8D4B1CD1}" sibTransId="{22944AFD-5582-42DB-AFA3-E80D1A76AC10}"/>
    <dgm:cxn modelId="{DBE5D1FC-3E38-44B9-83EC-AA95CE8CD159}" type="presParOf" srcId="{27403526-0AE2-446F-9200-54DE35662433}" destId="{1240D27D-4578-437D-B422-21911C263A58}" srcOrd="0" destOrd="0" presId="urn:microsoft.com/office/officeart/2008/layout/VerticalCurvedList"/>
    <dgm:cxn modelId="{F55EA74E-6E7B-43AD-BEFF-AA0E5D888E40}" type="presParOf" srcId="{1240D27D-4578-437D-B422-21911C263A58}" destId="{371DE2DE-1207-4C50-B51F-300DC2F53631}" srcOrd="0" destOrd="0" presId="urn:microsoft.com/office/officeart/2008/layout/VerticalCurvedList"/>
    <dgm:cxn modelId="{53EA46E3-8587-4AE4-9DCA-EB93737E9301}" type="presParOf" srcId="{371DE2DE-1207-4C50-B51F-300DC2F53631}" destId="{20626E22-D155-4F5B-9B9C-30EE501E3BD8}" srcOrd="0" destOrd="0" presId="urn:microsoft.com/office/officeart/2008/layout/VerticalCurvedList"/>
    <dgm:cxn modelId="{6A63231B-0D21-4AAF-BC67-9CCAFC7B13F7}" type="presParOf" srcId="{371DE2DE-1207-4C50-B51F-300DC2F53631}" destId="{818C7C17-D4F5-4504-9CE1-38DD75420223}" srcOrd="1" destOrd="0" presId="urn:microsoft.com/office/officeart/2008/layout/VerticalCurvedList"/>
    <dgm:cxn modelId="{942D25DA-68C3-4CC9-8859-2295CAA09C6B}" type="presParOf" srcId="{371DE2DE-1207-4C50-B51F-300DC2F53631}" destId="{3FC58894-85C7-485A-9639-481095D26767}" srcOrd="2" destOrd="0" presId="urn:microsoft.com/office/officeart/2008/layout/VerticalCurvedList"/>
    <dgm:cxn modelId="{C54305C7-0A76-44AE-BA71-43CEFA639A4D}" type="presParOf" srcId="{371DE2DE-1207-4C50-B51F-300DC2F53631}" destId="{44FD9A2F-83B4-4B80-9BCE-928B33C18FD2}" srcOrd="3" destOrd="0" presId="urn:microsoft.com/office/officeart/2008/layout/VerticalCurvedList"/>
    <dgm:cxn modelId="{FC2FEAFC-7FBD-4BCF-87FE-042C4A256E60}" type="presParOf" srcId="{1240D27D-4578-437D-B422-21911C263A58}" destId="{C8C8376C-1F20-4EE4-884E-9377C20F6E78}" srcOrd="1" destOrd="0" presId="urn:microsoft.com/office/officeart/2008/layout/VerticalCurvedList"/>
    <dgm:cxn modelId="{16655C77-803A-4273-BA6F-F75CFAB73B1E}" type="presParOf" srcId="{1240D27D-4578-437D-B422-21911C263A58}" destId="{60F03F86-7B6B-4768-A977-4E9E3E084F6D}" srcOrd="2" destOrd="0" presId="urn:microsoft.com/office/officeart/2008/layout/VerticalCurvedList"/>
    <dgm:cxn modelId="{C7970F3B-9DA9-4A15-8856-BE37019277E1}" type="presParOf" srcId="{60F03F86-7B6B-4768-A977-4E9E3E084F6D}" destId="{805CDA38-ADF1-4640-88F4-634AA6665603}" srcOrd="0" destOrd="0" presId="urn:microsoft.com/office/officeart/2008/layout/VerticalCurvedList"/>
    <dgm:cxn modelId="{F30F5E41-C662-49DA-9316-D9B80B4CA025}" type="presParOf" srcId="{1240D27D-4578-437D-B422-21911C263A58}" destId="{DC912CA5-4696-47B9-97AB-AD2AD620F5FB}" srcOrd="3" destOrd="0" presId="urn:microsoft.com/office/officeart/2008/layout/VerticalCurvedList"/>
    <dgm:cxn modelId="{095A4EBC-DD41-4E0B-9CE7-4F3A127B109A}" type="presParOf" srcId="{1240D27D-4578-437D-B422-21911C263A58}" destId="{1CFAF43E-C2B5-4B0E-92C4-00A3D0EF5914}" srcOrd="4" destOrd="0" presId="urn:microsoft.com/office/officeart/2008/layout/VerticalCurvedList"/>
    <dgm:cxn modelId="{5F2BEEF6-9583-4A51-B0CE-A998EEFFF108}" type="presParOf" srcId="{1CFAF43E-C2B5-4B0E-92C4-00A3D0EF5914}" destId="{503E3CF1-CF5E-4E99-B389-1ACE6C9E15CE}" srcOrd="0" destOrd="0" presId="urn:microsoft.com/office/officeart/2008/layout/VerticalCurvedList"/>
    <dgm:cxn modelId="{8162EA81-118A-4062-9179-BDAD0812E98D}" type="presParOf" srcId="{1240D27D-4578-437D-B422-21911C263A58}" destId="{11059D30-0DE8-472F-B997-6E5F400BC5F2}" srcOrd="5" destOrd="0" presId="urn:microsoft.com/office/officeart/2008/layout/VerticalCurvedList"/>
    <dgm:cxn modelId="{172FE14B-D94D-4B2A-A706-BDA3388C4FAA}" type="presParOf" srcId="{1240D27D-4578-437D-B422-21911C263A58}" destId="{631A959A-C271-4C71-B941-D6A64F94D673}" srcOrd="6" destOrd="0" presId="urn:microsoft.com/office/officeart/2008/layout/VerticalCurvedList"/>
    <dgm:cxn modelId="{D23BDA31-71EC-40D9-959D-0ADBE8FE9740}" type="presParOf" srcId="{631A959A-C271-4C71-B941-D6A64F94D673}" destId="{099EA1EA-4682-4C5E-BB0B-2CB0AA7B6829}" srcOrd="0" destOrd="0" presId="urn:microsoft.com/office/officeart/2008/layout/VerticalCurvedList"/>
    <dgm:cxn modelId="{3F6D96FF-C977-4EBA-8AAE-4207ACD5E26E}" type="presParOf" srcId="{1240D27D-4578-437D-B422-21911C263A58}" destId="{B5DD53B0-2CE7-48D1-BA35-AC299F90DB36}" srcOrd="7" destOrd="0" presId="urn:microsoft.com/office/officeart/2008/layout/VerticalCurvedList"/>
    <dgm:cxn modelId="{8D7539AB-D20F-4AB4-9FB1-D5FD7563E867}" type="presParOf" srcId="{1240D27D-4578-437D-B422-21911C263A58}" destId="{EE89DEC3-AB7B-4A7D-9AC4-BC4DFED9FB71}" srcOrd="8" destOrd="0" presId="urn:microsoft.com/office/officeart/2008/layout/VerticalCurvedList"/>
    <dgm:cxn modelId="{74AB2311-BFAD-4077-A78D-3663CCABFD74}" type="presParOf" srcId="{EE89DEC3-AB7B-4A7D-9AC4-BC4DFED9FB71}" destId="{4F726451-2999-45E8-9839-DF93EC295DC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2341CD1-9686-4B16-A09B-9B5E10BB72CF}"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AU"/>
        </a:p>
      </dgm:t>
    </dgm:pt>
    <dgm:pt modelId="{1DD8A421-9D45-4880-835A-ACE1415795C1}">
      <dgm:prSet phldrT="[Text]" custT="1"/>
      <dgm:spPr/>
      <dgm:t>
        <a:bodyPr/>
        <a:lstStyle/>
        <a:p>
          <a:r>
            <a:rPr lang="en-AU" sz="1600">
              <a:latin typeface="Arial" panose="020B0604020202020204" pitchFamily="34" charset="0"/>
              <a:cs typeface="Arial" panose="020B0604020202020204" pitchFamily="34" charset="0"/>
            </a:rPr>
            <a:t>Identify</a:t>
          </a:r>
        </a:p>
      </dgm:t>
    </dgm:pt>
    <dgm:pt modelId="{5857F62E-4751-4FA4-942F-E3F24791100D}" type="parTrans" cxnId="{DCF7CB7E-6267-41C1-BCF1-F3C7A4067A84}">
      <dgm:prSet/>
      <dgm:spPr/>
      <dgm:t>
        <a:bodyPr/>
        <a:lstStyle/>
        <a:p>
          <a:endParaRPr lang="en-AU"/>
        </a:p>
      </dgm:t>
    </dgm:pt>
    <dgm:pt modelId="{9FC1F4C1-0803-420C-B96A-7CCD5739234E}" type="sibTrans" cxnId="{DCF7CB7E-6267-41C1-BCF1-F3C7A4067A84}">
      <dgm:prSet/>
      <dgm:spPr/>
      <dgm:t>
        <a:bodyPr/>
        <a:lstStyle/>
        <a:p>
          <a:endParaRPr lang="en-AU"/>
        </a:p>
      </dgm:t>
    </dgm:pt>
    <dgm:pt modelId="{6351CBF7-8A69-44EC-9275-20A8011A74F8}">
      <dgm:prSet phldrT="[Text]" custT="1"/>
      <dgm:spPr>
        <a:noFill/>
      </dgm:spPr>
      <dgm:t>
        <a:bodyPr/>
        <a:lstStyle/>
        <a:p>
          <a:pPr marL="252000" indent="-252000"/>
          <a:r>
            <a:rPr lang="en-AU" sz="1600">
              <a:latin typeface="Arial" panose="020B0604020202020204" pitchFamily="34" charset="0"/>
              <a:cs typeface="Arial" panose="020B0604020202020204" pitchFamily="34" charset="0"/>
            </a:rPr>
            <a:t>Where are the opportunities in the curriculum to develop digital literacy? </a:t>
          </a:r>
        </a:p>
      </dgm:t>
    </dgm:pt>
    <dgm:pt modelId="{3A59194A-72C8-4F82-ACC3-FB6922B27AE8}" type="parTrans" cxnId="{422D5D06-B23B-4700-9CB8-4AA553634454}">
      <dgm:prSet/>
      <dgm:spPr/>
      <dgm:t>
        <a:bodyPr/>
        <a:lstStyle/>
        <a:p>
          <a:endParaRPr lang="en-AU"/>
        </a:p>
      </dgm:t>
    </dgm:pt>
    <dgm:pt modelId="{AE269599-26BA-445B-AB60-8531B47F3488}" type="sibTrans" cxnId="{422D5D06-B23B-4700-9CB8-4AA553634454}">
      <dgm:prSet/>
      <dgm:spPr/>
      <dgm:t>
        <a:bodyPr/>
        <a:lstStyle/>
        <a:p>
          <a:endParaRPr lang="en-AU"/>
        </a:p>
      </dgm:t>
    </dgm:pt>
    <dgm:pt modelId="{97B4C06B-3543-4B2C-AEE4-C9CD177D3B91}">
      <dgm:prSet phldrT="[Text]" custT="1"/>
      <dgm:spPr/>
      <dgm:t>
        <a:bodyPr/>
        <a:lstStyle/>
        <a:p>
          <a:r>
            <a:rPr lang="en-AU" sz="1600">
              <a:latin typeface="Arial" panose="020B0604020202020204" pitchFamily="34" charset="0"/>
              <a:cs typeface="Arial" panose="020B0604020202020204" pitchFamily="34" charset="0"/>
            </a:rPr>
            <a:t>Consider</a:t>
          </a:r>
        </a:p>
      </dgm:t>
    </dgm:pt>
    <dgm:pt modelId="{37E580A5-5F06-436D-8E04-02A914E4BE19}" type="parTrans" cxnId="{D25D548C-311A-4351-8A1B-63F6082B72CE}">
      <dgm:prSet/>
      <dgm:spPr/>
      <dgm:t>
        <a:bodyPr/>
        <a:lstStyle/>
        <a:p>
          <a:endParaRPr lang="en-AU"/>
        </a:p>
      </dgm:t>
    </dgm:pt>
    <dgm:pt modelId="{0692E4CB-16D3-4FC3-A682-EF84FF0E79BB}" type="sibTrans" cxnId="{D25D548C-311A-4351-8A1B-63F6082B72CE}">
      <dgm:prSet/>
      <dgm:spPr/>
      <dgm:t>
        <a:bodyPr/>
        <a:lstStyle/>
        <a:p>
          <a:endParaRPr lang="en-AU"/>
        </a:p>
      </dgm:t>
    </dgm:pt>
    <dgm:pt modelId="{8B840D4E-CF5A-4D91-B975-FBEFC005B190}">
      <dgm:prSet phldrT="[Text]" custT="1"/>
      <dgm:spPr>
        <a:noFill/>
      </dgm:spPr>
      <dgm:t>
        <a:bodyPr/>
        <a:lstStyle/>
        <a:p>
          <a:pPr marL="252000" indent="-252000"/>
          <a:r>
            <a:rPr lang="en-AU" sz="1600" dirty="0">
              <a:latin typeface="Arial" panose="020B0604020202020204" pitchFamily="34" charset="0"/>
              <a:cs typeface="Arial" panose="020B0604020202020204" pitchFamily="34" charset="0"/>
            </a:rPr>
            <a:t>How do the targeted sub-elements typically develop students' capabilities?</a:t>
          </a:r>
        </a:p>
      </dgm:t>
    </dgm:pt>
    <dgm:pt modelId="{9F88C77A-9FBF-42C5-83B8-16F3B025CBF4}" type="parTrans" cxnId="{D5232BF0-4294-441D-ACB3-EEBE9F88CEDE}">
      <dgm:prSet/>
      <dgm:spPr/>
      <dgm:t>
        <a:bodyPr/>
        <a:lstStyle/>
        <a:p>
          <a:endParaRPr lang="en-AU"/>
        </a:p>
      </dgm:t>
    </dgm:pt>
    <dgm:pt modelId="{FAC1938D-A635-4749-8D13-2E7A4EB90CE8}" type="sibTrans" cxnId="{D5232BF0-4294-441D-ACB3-EEBE9F88CEDE}">
      <dgm:prSet/>
      <dgm:spPr/>
      <dgm:t>
        <a:bodyPr/>
        <a:lstStyle/>
        <a:p>
          <a:endParaRPr lang="en-AU"/>
        </a:p>
      </dgm:t>
    </dgm:pt>
    <dgm:pt modelId="{558F9464-209B-4423-B117-DFD02C296B55}">
      <dgm:prSet phldrT="[Text]" custT="1"/>
      <dgm:spPr/>
      <dgm:t>
        <a:bodyPr/>
        <a:lstStyle/>
        <a:p>
          <a:r>
            <a:rPr lang="en-AU" sz="1600">
              <a:latin typeface="Arial" panose="020B0604020202020204" pitchFamily="34" charset="0"/>
              <a:cs typeface="Arial" panose="020B0604020202020204" pitchFamily="34" charset="0"/>
            </a:rPr>
            <a:t>Plan</a:t>
          </a:r>
        </a:p>
      </dgm:t>
    </dgm:pt>
    <dgm:pt modelId="{4473F681-388B-40F9-A280-4918B0CA1D8F}" type="parTrans" cxnId="{6A1BC2D3-EC08-40F8-AB4B-840E447C11C7}">
      <dgm:prSet/>
      <dgm:spPr/>
      <dgm:t>
        <a:bodyPr/>
        <a:lstStyle/>
        <a:p>
          <a:endParaRPr lang="en-AU"/>
        </a:p>
      </dgm:t>
    </dgm:pt>
    <dgm:pt modelId="{861215FB-7C9A-4626-A9BA-3DE9E72F2B53}" type="sibTrans" cxnId="{6A1BC2D3-EC08-40F8-AB4B-840E447C11C7}">
      <dgm:prSet/>
      <dgm:spPr/>
      <dgm:t>
        <a:bodyPr/>
        <a:lstStyle/>
        <a:p>
          <a:endParaRPr lang="en-AU"/>
        </a:p>
      </dgm:t>
    </dgm:pt>
    <dgm:pt modelId="{9B83C34D-D310-4B31-93AC-5F3586474D64}">
      <dgm:prSet phldrT="[Text]" custT="1"/>
      <dgm:spPr>
        <a:noFill/>
      </dgm:spPr>
      <dgm:t>
        <a:bodyPr/>
        <a:lstStyle/>
        <a:p>
          <a:pPr marL="252000" indent="-252000"/>
          <a:r>
            <a:rPr lang="en-AU" sz="1600" dirty="0">
              <a:latin typeface="Arial" panose="020B0604020202020204" pitchFamily="34" charset="0"/>
              <a:cs typeface="Arial" panose="020B0604020202020204" pitchFamily="34" charset="0"/>
            </a:rPr>
            <a:t>What strategies can I use to develop students’ capabilities in the targeted sub-element/s?</a:t>
          </a:r>
        </a:p>
      </dgm:t>
    </dgm:pt>
    <dgm:pt modelId="{8D7A2071-A3A9-40D2-9C51-91601BB95C62}" type="parTrans" cxnId="{5C1637DE-0638-463D-B695-2C963A82D149}">
      <dgm:prSet/>
      <dgm:spPr/>
      <dgm:t>
        <a:bodyPr/>
        <a:lstStyle/>
        <a:p>
          <a:endParaRPr lang="en-AU"/>
        </a:p>
      </dgm:t>
    </dgm:pt>
    <dgm:pt modelId="{254E5F94-AA0E-402B-A4B3-D952E077B90F}" type="sibTrans" cxnId="{5C1637DE-0638-463D-B695-2C963A82D149}">
      <dgm:prSet/>
      <dgm:spPr/>
      <dgm:t>
        <a:bodyPr/>
        <a:lstStyle/>
        <a:p>
          <a:endParaRPr lang="en-AU"/>
        </a:p>
      </dgm:t>
    </dgm:pt>
    <dgm:pt modelId="{944F1137-D8C6-4638-B6D9-B60DB386D983}">
      <dgm:prSet phldrT="[Text]" custT="1"/>
      <dgm:spPr>
        <a:noFill/>
      </dgm:spPr>
      <dgm:t>
        <a:bodyPr/>
        <a:lstStyle/>
        <a:p>
          <a:pPr marL="252000" indent="-252000"/>
          <a:r>
            <a:rPr lang="en-AU" sz="1600" dirty="0">
              <a:latin typeface="Arial" panose="020B0604020202020204" pitchFamily="34" charset="0"/>
              <a:cs typeface="Arial" panose="020B0604020202020204" pitchFamily="34" charset="0"/>
            </a:rPr>
            <a:t>Which sub-element/s can I explicitly teach in my learning area this year? </a:t>
          </a:r>
        </a:p>
      </dgm:t>
    </dgm:pt>
    <dgm:pt modelId="{D4FF9469-A765-4AFD-8BB6-684099267A90}" type="parTrans" cxnId="{F30C1E09-E9D8-45A5-A3A0-706AFA21DC78}">
      <dgm:prSet/>
      <dgm:spPr/>
      <dgm:t>
        <a:bodyPr/>
        <a:lstStyle/>
        <a:p>
          <a:endParaRPr lang="en-AU"/>
        </a:p>
      </dgm:t>
    </dgm:pt>
    <dgm:pt modelId="{A9D189A6-499E-4FBC-B0A2-BD577A4D7A1C}" type="sibTrans" cxnId="{F30C1E09-E9D8-45A5-A3A0-706AFA21DC78}">
      <dgm:prSet/>
      <dgm:spPr/>
      <dgm:t>
        <a:bodyPr/>
        <a:lstStyle/>
        <a:p>
          <a:endParaRPr lang="en-AU"/>
        </a:p>
      </dgm:t>
    </dgm:pt>
    <dgm:pt modelId="{C19ECC3A-04CA-43E5-9AD5-0B53C1972846}">
      <dgm:prSet phldrT="[Text]" custT="1"/>
      <dgm:spPr>
        <a:noFill/>
      </dgm:spPr>
      <dgm:t>
        <a:bodyPr/>
        <a:lstStyle/>
        <a:p>
          <a:pPr marL="252000" indent="-252000"/>
          <a:r>
            <a:rPr lang="en-AU" sz="1600">
              <a:latin typeface="Arial" panose="020B0604020202020204" pitchFamily="34" charset="0"/>
              <a:cs typeface="Arial" panose="020B0604020202020204" pitchFamily="34" charset="0"/>
            </a:rPr>
            <a:t>How can I make this explicit in my curriculum planning? </a:t>
          </a:r>
        </a:p>
      </dgm:t>
    </dgm:pt>
    <dgm:pt modelId="{A703773F-3397-464E-927C-E20D49093DDE}" type="parTrans" cxnId="{AF96B434-0245-4FF6-9A61-C9C54AB0428D}">
      <dgm:prSet/>
      <dgm:spPr/>
      <dgm:t>
        <a:bodyPr/>
        <a:lstStyle/>
        <a:p>
          <a:endParaRPr lang="en-AU"/>
        </a:p>
      </dgm:t>
    </dgm:pt>
    <dgm:pt modelId="{FD31CC96-B208-42AC-B98B-C4FD083DC7E9}" type="sibTrans" cxnId="{AF96B434-0245-4FF6-9A61-C9C54AB0428D}">
      <dgm:prSet/>
      <dgm:spPr/>
      <dgm:t>
        <a:bodyPr/>
        <a:lstStyle/>
        <a:p>
          <a:endParaRPr lang="en-AU"/>
        </a:p>
      </dgm:t>
    </dgm:pt>
    <dgm:pt modelId="{E80F8CFF-D0E9-4738-BF04-52AEC9388271}">
      <dgm:prSet phldrT="[Text]" custT="1"/>
      <dgm:spPr>
        <a:noFill/>
      </dgm:spPr>
      <dgm:t>
        <a:bodyPr/>
        <a:lstStyle/>
        <a:p>
          <a:pPr marL="252000" indent="-252000"/>
          <a:r>
            <a:rPr lang="en-AU" sz="1600">
              <a:latin typeface="Arial" panose="020B0604020202020204" pitchFamily="34" charset="0"/>
              <a:cs typeface="Arial" panose="020B0604020202020204" pitchFamily="34" charset="0"/>
            </a:rPr>
            <a:t>What digital literacy skills can I expect students to demonstrate at this level? </a:t>
          </a:r>
        </a:p>
      </dgm:t>
    </dgm:pt>
    <dgm:pt modelId="{6FA85275-8010-4E8E-8F61-BD33D3889F7F}" type="parTrans" cxnId="{C9356D91-E45B-445D-9491-7BD2E03F6472}">
      <dgm:prSet/>
      <dgm:spPr/>
      <dgm:t>
        <a:bodyPr/>
        <a:lstStyle/>
        <a:p>
          <a:endParaRPr lang="en-AU"/>
        </a:p>
      </dgm:t>
    </dgm:pt>
    <dgm:pt modelId="{F5842D85-A56C-4A11-8C64-039BB7FDDCFF}" type="sibTrans" cxnId="{C9356D91-E45B-445D-9491-7BD2E03F6472}">
      <dgm:prSet/>
      <dgm:spPr/>
      <dgm:t>
        <a:bodyPr/>
        <a:lstStyle/>
        <a:p>
          <a:endParaRPr lang="en-AU"/>
        </a:p>
      </dgm:t>
    </dgm:pt>
    <dgm:pt modelId="{5A14DC31-B6B8-4578-92AF-60C4F909BE01}" type="pres">
      <dgm:prSet presAssocID="{52341CD1-9686-4B16-A09B-9B5E10BB72CF}" presName="linearFlow" presStyleCnt="0">
        <dgm:presLayoutVars>
          <dgm:dir/>
          <dgm:animLvl val="lvl"/>
          <dgm:resizeHandles val="exact"/>
        </dgm:presLayoutVars>
      </dgm:prSet>
      <dgm:spPr/>
    </dgm:pt>
    <dgm:pt modelId="{CB9BDE96-6BDC-4034-B079-7F61EBBBA583}" type="pres">
      <dgm:prSet presAssocID="{1DD8A421-9D45-4880-835A-ACE1415795C1}" presName="composite" presStyleCnt="0"/>
      <dgm:spPr/>
    </dgm:pt>
    <dgm:pt modelId="{7C435064-2702-489E-BD87-7A5971F135F1}" type="pres">
      <dgm:prSet presAssocID="{1DD8A421-9D45-4880-835A-ACE1415795C1}" presName="parentText" presStyleLbl="alignNode1" presStyleIdx="0" presStyleCnt="3">
        <dgm:presLayoutVars>
          <dgm:chMax val="1"/>
          <dgm:bulletEnabled val="1"/>
        </dgm:presLayoutVars>
      </dgm:prSet>
      <dgm:spPr/>
    </dgm:pt>
    <dgm:pt modelId="{00DB518D-D581-4FCA-9A91-FA8A246F3E20}" type="pres">
      <dgm:prSet presAssocID="{1DD8A421-9D45-4880-835A-ACE1415795C1}" presName="descendantText" presStyleLbl="alignAcc1" presStyleIdx="0" presStyleCnt="3">
        <dgm:presLayoutVars>
          <dgm:bulletEnabled val="1"/>
        </dgm:presLayoutVars>
      </dgm:prSet>
      <dgm:spPr/>
    </dgm:pt>
    <dgm:pt modelId="{2739C3C7-4A46-49F8-AA0E-4DF0472C42F6}" type="pres">
      <dgm:prSet presAssocID="{9FC1F4C1-0803-420C-B96A-7CCD5739234E}" presName="sp" presStyleCnt="0"/>
      <dgm:spPr/>
    </dgm:pt>
    <dgm:pt modelId="{4EC589E4-9B97-41C5-951A-3ED0B6085D78}" type="pres">
      <dgm:prSet presAssocID="{97B4C06B-3543-4B2C-AEE4-C9CD177D3B91}" presName="composite" presStyleCnt="0"/>
      <dgm:spPr/>
    </dgm:pt>
    <dgm:pt modelId="{37724CC0-4E53-48AB-BE00-8C51A9F4E94D}" type="pres">
      <dgm:prSet presAssocID="{97B4C06B-3543-4B2C-AEE4-C9CD177D3B91}" presName="parentText" presStyleLbl="alignNode1" presStyleIdx="1" presStyleCnt="3">
        <dgm:presLayoutVars>
          <dgm:chMax val="1"/>
          <dgm:bulletEnabled val="1"/>
        </dgm:presLayoutVars>
      </dgm:prSet>
      <dgm:spPr/>
    </dgm:pt>
    <dgm:pt modelId="{F663BB16-A91A-4E56-A829-0D1478592467}" type="pres">
      <dgm:prSet presAssocID="{97B4C06B-3543-4B2C-AEE4-C9CD177D3B91}" presName="descendantText" presStyleLbl="alignAcc1" presStyleIdx="1" presStyleCnt="3">
        <dgm:presLayoutVars>
          <dgm:bulletEnabled val="1"/>
        </dgm:presLayoutVars>
      </dgm:prSet>
      <dgm:spPr/>
    </dgm:pt>
    <dgm:pt modelId="{C11CA9BD-457D-4538-BBD1-F663B75C3E8B}" type="pres">
      <dgm:prSet presAssocID="{0692E4CB-16D3-4FC3-A682-EF84FF0E79BB}" presName="sp" presStyleCnt="0"/>
      <dgm:spPr/>
    </dgm:pt>
    <dgm:pt modelId="{BA5D5238-C36C-43FE-B892-F26EDFE735D3}" type="pres">
      <dgm:prSet presAssocID="{558F9464-209B-4423-B117-DFD02C296B55}" presName="composite" presStyleCnt="0"/>
      <dgm:spPr/>
    </dgm:pt>
    <dgm:pt modelId="{B6E0E36C-2A32-44C5-AF80-B27FAFDD829D}" type="pres">
      <dgm:prSet presAssocID="{558F9464-209B-4423-B117-DFD02C296B55}" presName="parentText" presStyleLbl="alignNode1" presStyleIdx="2" presStyleCnt="3">
        <dgm:presLayoutVars>
          <dgm:chMax val="1"/>
          <dgm:bulletEnabled val="1"/>
        </dgm:presLayoutVars>
      </dgm:prSet>
      <dgm:spPr/>
    </dgm:pt>
    <dgm:pt modelId="{8AEB9271-850E-4222-B2C2-5CD5365A4CFA}" type="pres">
      <dgm:prSet presAssocID="{558F9464-209B-4423-B117-DFD02C296B55}" presName="descendantText" presStyleLbl="alignAcc1" presStyleIdx="2" presStyleCnt="3">
        <dgm:presLayoutVars>
          <dgm:bulletEnabled val="1"/>
        </dgm:presLayoutVars>
      </dgm:prSet>
      <dgm:spPr/>
    </dgm:pt>
  </dgm:ptLst>
  <dgm:cxnLst>
    <dgm:cxn modelId="{422D5D06-B23B-4700-9CB8-4AA553634454}" srcId="{1DD8A421-9D45-4880-835A-ACE1415795C1}" destId="{6351CBF7-8A69-44EC-9275-20A8011A74F8}" srcOrd="0" destOrd="0" parTransId="{3A59194A-72C8-4F82-ACC3-FB6922B27AE8}" sibTransId="{AE269599-26BA-445B-AB60-8531B47F3488}"/>
    <dgm:cxn modelId="{F30C1E09-E9D8-45A5-A3A0-706AFA21DC78}" srcId="{1DD8A421-9D45-4880-835A-ACE1415795C1}" destId="{944F1137-D8C6-4638-B6D9-B60DB386D983}" srcOrd="1" destOrd="0" parTransId="{D4FF9469-A765-4AFD-8BB6-684099267A90}" sibTransId="{A9D189A6-499E-4FBC-B0A2-BD577A4D7A1C}"/>
    <dgm:cxn modelId="{1531B30C-3894-49D9-8BA5-FBFDDB55C43B}" type="presOf" srcId="{1DD8A421-9D45-4880-835A-ACE1415795C1}" destId="{7C435064-2702-489E-BD87-7A5971F135F1}" srcOrd="0" destOrd="0" presId="urn:microsoft.com/office/officeart/2005/8/layout/chevron2"/>
    <dgm:cxn modelId="{B3F9801B-9BBE-4B2D-9DB9-E73107F9572F}" type="presOf" srcId="{52341CD1-9686-4B16-A09B-9B5E10BB72CF}" destId="{5A14DC31-B6B8-4578-92AF-60C4F909BE01}" srcOrd="0" destOrd="0" presId="urn:microsoft.com/office/officeart/2005/8/layout/chevron2"/>
    <dgm:cxn modelId="{E806D627-F80B-445C-B1E5-F3C7E0C1796C}" type="presOf" srcId="{9B83C34D-D310-4B31-93AC-5F3586474D64}" destId="{8AEB9271-850E-4222-B2C2-5CD5365A4CFA}" srcOrd="0" destOrd="0" presId="urn:microsoft.com/office/officeart/2005/8/layout/chevron2"/>
    <dgm:cxn modelId="{CEF08C28-862B-4AD7-A50D-B92DE007A3AD}" type="presOf" srcId="{C19ECC3A-04CA-43E5-9AD5-0B53C1972846}" destId="{8AEB9271-850E-4222-B2C2-5CD5365A4CFA}" srcOrd="0" destOrd="1" presId="urn:microsoft.com/office/officeart/2005/8/layout/chevron2"/>
    <dgm:cxn modelId="{55672633-786B-44AA-96E4-3F0132C0506D}" type="presOf" srcId="{97B4C06B-3543-4B2C-AEE4-C9CD177D3B91}" destId="{37724CC0-4E53-48AB-BE00-8C51A9F4E94D}" srcOrd="0" destOrd="0" presId="urn:microsoft.com/office/officeart/2005/8/layout/chevron2"/>
    <dgm:cxn modelId="{AF96B434-0245-4FF6-9A61-C9C54AB0428D}" srcId="{558F9464-209B-4423-B117-DFD02C296B55}" destId="{C19ECC3A-04CA-43E5-9AD5-0B53C1972846}" srcOrd="1" destOrd="0" parTransId="{A703773F-3397-464E-927C-E20D49093DDE}" sibTransId="{FD31CC96-B208-42AC-B98B-C4FD083DC7E9}"/>
    <dgm:cxn modelId="{DCF7CB7E-6267-41C1-BCF1-F3C7A4067A84}" srcId="{52341CD1-9686-4B16-A09B-9B5E10BB72CF}" destId="{1DD8A421-9D45-4880-835A-ACE1415795C1}" srcOrd="0" destOrd="0" parTransId="{5857F62E-4751-4FA4-942F-E3F24791100D}" sibTransId="{9FC1F4C1-0803-420C-B96A-7CCD5739234E}"/>
    <dgm:cxn modelId="{D25D548C-311A-4351-8A1B-63F6082B72CE}" srcId="{52341CD1-9686-4B16-A09B-9B5E10BB72CF}" destId="{97B4C06B-3543-4B2C-AEE4-C9CD177D3B91}" srcOrd="1" destOrd="0" parTransId="{37E580A5-5F06-436D-8E04-02A914E4BE19}" sibTransId="{0692E4CB-16D3-4FC3-A682-EF84FF0E79BB}"/>
    <dgm:cxn modelId="{C9356D91-E45B-445D-9491-7BD2E03F6472}" srcId="{97B4C06B-3543-4B2C-AEE4-C9CD177D3B91}" destId="{E80F8CFF-D0E9-4738-BF04-52AEC9388271}" srcOrd="1" destOrd="0" parTransId="{6FA85275-8010-4E8E-8F61-BD33D3889F7F}" sibTransId="{F5842D85-A56C-4A11-8C64-039BB7FDDCFF}"/>
    <dgm:cxn modelId="{84238AA0-16E8-40C1-950A-5133B27A86EF}" type="presOf" srcId="{558F9464-209B-4423-B117-DFD02C296B55}" destId="{B6E0E36C-2A32-44C5-AF80-B27FAFDD829D}" srcOrd="0" destOrd="0" presId="urn:microsoft.com/office/officeart/2005/8/layout/chevron2"/>
    <dgm:cxn modelId="{1A9F50C1-5655-4B09-A78B-BDF15615C9BF}" type="presOf" srcId="{8B840D4E-CF5A-4D91-B975-FBEFC005B190}" destId="{F663BB16-A91A-4E56-A829-0D1478592467}" srcOrd="0" destOrd="0" presId="urn:microsoft.com/office/officeart/2005/8/layout/chevron2"/>
    <dgm:cxn modelId="{71BD17C7-2504-4773-818B-1DA45B54746F}" type="presOf" srcId="{944F1137-D8C6-4638-B6D9-B60DB386D983}" destId="{00DB518D-D581-4FCA-9A91-FA8A246F3E20}" srcOrd="0" destOrd="1" presId="urn:microsoft.com/office/officeart/2005/8/layout/chevron2"/>
    <dgm:cxn modelId="{A4E0AFCB-C511-4215-BE95-4201DBAD9D67}" type="presOf" srcId="{E80F8CFF-D0E9-4738-BF04-52AEC9388271}" destId="{F663BB16-A91A-4E56-A829-0D1478592467}" srcOrd="0" destOrd="1" presId="urn:microsoft.com/office/officeart/2005/8/layout/chevron2"/>
    <dgm:cxn modelId="{6A1BC2D3-EC08-40F8-AB4B-840E447C11C7}" srcId="{52341CD1-9686-4B16-A09B-9B5E10BB72CF}" destId="{558F9464-209B-4423-B117-DFD02C296B55}" srcOrd="2" destOrd="0" parTransId="{4473F681-388B-40F9-A280-4918B0CA1D8F}" sibTransId="{861215FB-7C9A-4626-A9BA-3DE9E72F2B53}"/>
    <dgm:cxn modelId="{5C1637DE-0638-463D-B695-2C963A82D149}" srcId="{558F9464-209B-4423-B117-DFD02C296B55}" destId="{9B83C34D-D310-4B31-93AC-5F3586474D64}" srcOrd="0" destOrd="0" parTransId="{8D7A2071-A3A9-40D2-9C51-91601BB95C62}" sibTransId="{254E5F94-AA0E-402B-A4B3-D952E077B90F}"/>
    <dgm:cxn modelId="{D5232BF0-4294-441D-ACB3-EEBE9F88CEDE}" srcId="{97B4C06B-3543-4B2C-AEE4-C9CD177D3B91}" destId="{8B840D4E-CF5A-4D91-B975-FBEFC005B190}" srcOrd="0" destOrd="0" parTransId="{9F88C77A-9FBF-42C5-83B8-16F3B025CBF4}" sibTransId="{FAC1938D-A635-4749-8D13-2E7A4EB90CE8}"/>
    <dgm:cxn modelId="{F7F96CF0-B859-4C7E-8CEC-AFD52FA28FB9}" type="presOf" srcId="{6351CBF7-8A69-44EC-9275-20A8011A74F8}" destId="{00DB518D-D581-4FCA-9A91-FA8A246F3E20}" srcOrd="0" destOrd="0" presId="urn:microsoft.com/office/officeart/2005/8/layout/chevron2"/>
    <dgm:cxn modelId="{1F2FEE92-8A5D-46FB-B33E-534729BB6D5D}" type="presParOf" srcId="{5A14DC31-B6B8-4578-92AF-60C4F909BE01}" destId="{CB9BDE96-6BDC-4034-B079-7F61EBBBA583}" srcOrd="0" destOrd="0" presId="urn:microsoft.com/office/officeart/2005/8/layout/chevron2"/>
    <dgm:cxn modelId="{ED240023-D66C-4B3F-9038-F68F4995A24A}" type="presParOf" srcId="{CB9BDE96-6BDC-4034-B079-7F61EBBBA583}" destId="{7C435064-2702-489E-BD87-7A5971F135F1}" srcOrd="0" destOrd="0" presId="urn:microsoft.com/office/officeart/2005/8/layout/chevron2"/>
    <dgm:cxn modelId="{3202E81E-0CDD-4F03-A05B-572D5EA91491}" type="presParOf" srcId="{CB9BDE96-6BDC-4034-B079-7F61EBBBA583}" destId="{00DB518D-D581-4FCA-9A91-FA8A246F3E20}" srcOrd="1" destOrd="0" presId="urn:microsoft.com/office/officeart/2005/8/layout/chevron2"/>
    <dgm:cxn modelId="{1A036E9F-1141-407C-BCBF-28CCC6F20B0A}" type="presParOf" srcId="{5A14DC31-B6B8-4578-92AF-60C4F909BE01}" destId="{2739C3C7-4A46-49F8-AA0E-4DF0472C42F6}" srcOrd="1" destOrd="0" presId="urn:microsoft.com/office/officeart/2005/8/layout/chevron2"/>
    <dgm:cxn modelId="{5E554D0F-735D-4125-BDA6-731AB5B4E418}" type="presParOf" srcId="{5A14DC31-B6B8-4578-92AF-60C4F909BE01}" destId="{4EC589E4-9B97-41C5-951A-3ED0B6085D78}" srcOrd="2" destOrd="0" presId="urn:microsoft.com/office/officeart/2005/8/layout/chevron2"/>
    <dgm:cxn modelId="{3143296C-E85D-46D8-870D-6538D8C3FF23}" type="presParOf" srcId="{4EC589E4-9B97-41C5-951A-3ED0B6085D78}" destId="{37724CC0-4E53-48AB-BE00-8C51A9F4E94D}" srcOrd="0" destOrd="0" presId="urn:microsoft.com/office/officeart/2005/8/layout/chevron2"/>
    <dgm:cxn modelId="{D770A3D5-A642-4426-A586-5720D4CFDECA}" type="presParOf" srcId="{4EC589E4-9B97-41C5-951A-3ED0B6085D78}" destId="{F663BB16-A91A-4E56-A829-0D1478592467}" srcOrd="1" destOrd="0" presId="urn:microsoft.com/office/officeart/2005/8/layout/chevron2"/>
    <dgm:cxn modelId="{785165DB-CBF8-4843-B135-C50A8E3D04FE}" type="presParOf" srcId="{5A14DC31-B6B8-4578-92AF-60C4F909BE01}" destId="{C11CA9BD-457D-4538-BBD1-F663B75C3E8B}" srcOrd="3" destOrd="0" presId="urn:microsoft.com/office/officeart/2005/8/layout/chevron2"/>
    <dgm:cxn modelId="{2A614CFC-FA08-437E-A759-D8703B022925}" type="presParOf" srcId="{5A14DC31-B6B8-4578-92AF-60C4F909BE01}" destId="{BA5D5238-C36C-43FE-B892-F26EDFE735D3}" srcOrd="4" destOrd="0" presId="urn:microsoft.com/office/officeart/2005/8/layout/chevron2"/>
    <dgm:cxn modelId="{CD509A91-C94B-4C80-8E2D-7DA149344F4D}" type="presParOf" srcId="{BA5D5238-C36C-43FE-B892-F26EDFE735D3}" destId="{B6E0E36C-2A32-44C5-AF80-B27FAFDD829D}" srcOrd="0" destOrd="0" presId="urn:microsoft.com/office/officeart/2005/8/layout/chevron2"/>
    <dgm:cxn modelId="{6535E28D-B1DC-4BE5-8977-2AF0A23FA370}" type="presParOf" srcId="{BA5D5238-C36C-43FE-B892-F26EDFE735D3}" destId="{8AEB9271-850E-4222-B2C2-5CD5365A4CF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2341CD1-9686-4B16-A09B-9B5E10BB72CF}"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AU"/>
        </a:p>
      </dgm:t>
    </dgm:pt>
    <dgm:pt modelId="{1DD8A421-9D45-4880-835A-ACE1415795C1}">
      <dgm:prSet phldrT="[Text]" custT="1"/>
      <dgm:spPr/>
      <dgm:t>
        <a:bodyPr/>
        <a:lstStyle/>
        <a:p>
          <a:r>
            <a:rPr lang="en-AU" sz="1600">
              <a:latin typeface="Arial" panose="020B0604020202020204" pitchFamily="34" charset="0"/>
              <a:cs typeface="Arial" panose="020B0604020202020204" pitchFamily="34" charset="0"/>
            </a:rPr>
            <a:t>Identify</a:t>
          </a:r>
        </a:p>
      </dgm:t>
    </dgm:pt>
    <dgm:pt modelId="{5857F62E-4751-4FA4-942F-E3F24791100D}" type="parTrans" cxnId="{DCF7CB7E-6267-41C1-BCF1-F3C7A4067A84}">
      <dgm:prSet/>
      <dgm:spPr/>
      <dgm:t>
        <a:bodyPr/>
        <a:lstStyle/>
        <a:p>
          <a:endParaRPr lang="en-AU"/>
        </a:p>
      </dgm:t>
    </dgm:pt>
    <dgm:pt modelId="{9FC1F4C1-0803-420C-B96A-7CCD5739234E}" type="sibTrans" cxnId="{DCF7CB7E-6267-41C1-BCF1-F3C7A4067A84}">
      <dgm:prSet/>
      <dgm:spPr/>
      <dgm:t>
        <a:bodyPr/>
        <a:lstStyle/>
        <a:p>
          <a:endParaRPr lang="en-AU"/>
        </a:p>
      </dgm:t>
    </dgm:pt>
    <dgm:pt modelId="{6351CBF7-8A69-44EC-9275-20A8011A74F8}">
      <dgm:prSet phldrT="[Text]" custT="1"/>
      <dgm:spPr>
        <a:noFill/>
      </dgm:spPr>
      <dgm:t>
        <a:bodyPr/>
        <a:lstStyle/>
        <a:p>
          <a:pPr marL="252000" indent="-252000"/>
          <a:r>
            <a:rPr lang="en-AU" sz="1600">
              <a:latin typeface="Arial" panose="020B0604020202020204" pitchFamily="34" charset="0"/>
              <a:cs typeface="Arial" panose="020B0604020202020204" pitchFamily="34" charset="0"/>
            </a:rPr>
            <a:t>Where are the opportunities in the curriculum to develop digital literacy? </a:t>
          </a:r>
        </a:p>
      </dgm:t>
    </dgm:pt>
    <dgm:pt modelId="{3A59194A-72C8-4F82-ACC3-FB6922B27AE8}" type="parTrans" cxnId="{422D5D06-B23B-4700-9CB8-4AA553634454}">
      <dgm:prSet/>
      <dgm:spPr/>
      <dgm:t>
        <a:bodyPr/>
        <a:lstStyle/>
        <a:p>
          <a:endParaRPr lang="en-AU"/>
        </a:p>
      </dgm:t>
    </dgm:pt>
    <dgm:pt modelId="{AE269599-26BA-445B-AB60-8531B47F3488}" type="sibTrans" cxnId="{422D5D06-B23B-4700-9CB8-4AA553634454}">
      <dgm:prSet/>
      <dgm:spPr/>
      <dgm:t>
        <a:bodyPr/>
        <a:lstStyle/>
        <a:p>
          <a:endParaRPr lang="en-AU"/>
        </a:p>
      </dgm:t>
    </dgm:pt>
    <dgm:pt modelId="{944F1137-D8C6-4638-B6D9-B60DB386D983}">
      <dgm:prSet phldrT="[Text]" custT="1"/>
      <dgm:spPr>
        <a:noFill/>
      </dgm:spPr>
      <dgm:t>
        <a:bodyPr/>
        <a:lstStyle/>
        <a:p>
          <a:pPr marL="252000" indent="-252000"/>
          <a:r>
            <a:rPr lang="en-AU" sz="1600" dirty="0">
              <a:solidFill>
                <a:schemeClr val="tx1"/>
              </a:solidFill>
              <a:latin typeface="Arial" panose="020B0604020202020204" pitchFamily="34" charset="0"/>
              <a:cs typeface="Arial" panose="020B0604020202020204" pitchFamily="34" charset="0"/>
            </a:rPr>
            <a:t>Which sub-element/s can I explicitly teach in my learning area this year? </a:t>
          </a:r>
        </a:p>
      </dgm:t>
    </dgm:pt>
    <dgm:pt modelId="{D4FF9469-A765-4AFD-8BB6-684099267A90}" type="parTrans" cxnId="{F30C1E09-E9D8-45A5-A3A0-706AFA21DC78}">
      <dgm:prSet/>
      <dgm:spPr/>
      <dgm:t>
        <a:bodyPr/>
        <a:lstStyle/>
        <a:p>
          <a:endParaRPr lang="en-AU"/>
        </a:p>
      </dgm:t>
    </dgm:pt>
    <dgm:pt modelId="{A9D189A6-499E-4FBC-B0A2-BD577A4D7A1C}" type="sibTrans" cxnId="{F30C1E09-E9D8-45A5-A3A0-706AFA21DC78}">
      <dgm:prSet/>
      <dgm:spPr/>
      <dgm:t>
        <a:bodyPr/>
        <a:lstStyle/>
        <a:p>
          <a:endParaRPr lang="en-AU"/>
        </a:p>
      </dgm:t>
    </dgm:pt>
    <dgm:pt modelId="{5A14DC31-B6B8-4578-92AF-60C4F909BE01}" type="pres">
      <dgm:prSet presAssocID="{52341CD1-9686-4B16-A09B-9B5E10BB72CF}" presName="linearFlow" presStyleCnt="0">
        <dgm:presLayoutVars>
          <dgm:dir/>
          <dgm:animLvl val="lvl"/>
          <dgm:resizeHandles val="exact"/>
        </dgm:presLayoutVars>
      </dgm:prSet>
      <dgm:spPr/>
    </dgm:pt>
    <dgm:pt modelId="{CB9BDE96-6BDC-4034-B079-7F61EBBBA583}" type="pres">
      <dgm:prSet presAssocID="{1DD8A421-9D45-4880-835A-ACE1415795C1}" presName="composite" presStyleCnt="0"/>
      <dgm:spPr/>
    </dgm:pt>
    <dgm:pt modelId="{7C435064-2702-489E-BD87-7A5971F135F1}" type="pres">
      <dgm:prSet presAssocID="{1DD8A421-9D45-4880-835A-ACE1415795C1}" presName="parentText" presStyleLbl="alignNode1" presStyleIdx="0" presStyleCnt="1">
        <dgm:presLayoutVars>
          <dgm:chMax val="1"/>
          <dgm:bulletEnabled val="1"/>
        </dgm:presLayoutVars>
      </dgm:prSet>
      <dgm:spPr/>
    </dgm:pt>
    <dgm:pt modelId="{00DB518D-D581-4FCA-9A91-FA8A246F3E20}" type="pres">
      <dgm:prSet presAssocID="{1DD8A421-9D45-4880-835A-ACE1415795C1}" presName="descendantText" presStyleLbl="alignAcc1" presStyleIdx="0" presStyleCnt="1">
        <dgm:presLayoutVars>
          <dgm:bulletEnabled val="1"/>
        </dgm:presLayoutVars>
      </dgm:prSet>
      <dgm:spPr/>
    </dgm:pt>
  </dgm:ptLst>
  <dgm:cxnLst>
    <dgm:cxn modelId="{422D5D06-B23B-4700-9CB8-4AA553634454}" srcId="{1DD8A421-9D45-4880-835A-ACE1415795C1}" destId="{6351CBF7-8A69-44EC-9275-20A8011A74F8}" srcOrd="0" destOrd="0" parTransId="{3A59194A-72C8-4F82-ACC3-FB6922B27AE8}" sibTransId="{AE269599-26BA-445B-AB60-8531B47F3488}"/>
    <dgm:cxn modelId="{F30C1E09-E9D8-45A5-A3A0-706AFA21DC78}" srcId="{1DD8A421-9D45-4880-835A-ACE1415795C1}" destId="{944F1137-D8C6-4638-B6D9-B60DB386D983}" srcOrd="1" destOrd="0" parTransId="{D4FF9469-A765-4AFD-8BB6-684099267A90}" sibTransId="{A9D189A6-499E-4FBC-B0A2-BD577A4D7A1C}"/>
    <dgm:cxn modelId="{1531B30C-3894-49D9-8BA5-FBFDDB55C43B}" type="presOf" srcId="{1DD8A421-9D45-4880-835A-ACE1415795C1}" destId="{7C435064-2702-489E-BD87-7A5971F135F1}" srcOrd="0" destOrd="0" presId="urn:microsoft.com/office/officeart/2005/8/layout/chevron2"/>
    <dgm:cxn modelId="{B3F9801B-9BBE-4B2D-9DB9-E73107F9572F}" type="presOf" srcId="{52341CD1-9686-4B16-A09B-9B5E10BB72CF}" destId="{5A14DC31-B6B8-4578-92AF-60C4F909BE01}" srcOrd="0" destOrd="0" presId="urn:microsoft.com/office/officeart/2005/8/layout/chevron2"/>
    <dgm:cxn modelId="{DCF7CB7E-6267-41C1-BCF1-F3C7A4067A84}" srcId="{52341CD1-9686-4B16-A09B-9B5E10BB72CF}" destId="{1DD8A421-9D45-4880-835A-ACE1415795C1}" srcOrd="0" destOrd="0" parTransId="{5857F62E-4751-4FA4-942F-E3F24791100D}" sibTransId="{9FC1F4C1-0803-420C-B96A-7CCD5739234E}"/>
    <dgm:cxn modelId="{71BD17C7-2504-4773-818B-1DA45B54746F}" type="presOf" srcId="{944F1137-D8C6-4638-B6D9-B60DB386D983}" destId="{00DB518D-D581-4FCA-9A91-FA8A246F3E20}" srcOrd="0" destOrd="1" presId="urn:microsoft.com/office/officeart/2005/8/layout/chevron2"/>
    <dgm:cxn modelId="{F7F96CF0-B859-4C7E-8CEC-AFD52FA28FB9}" type="presOf" srcId="{6351CBF7-8A69-44EC-9275-20A8011A74F8}" destId="{00DB518D-D581-4FCA-9A91-FA8A246F3E20}" srcOrd="0" destOrd="0" presId="urn:microsoft.com/office/officeart/2005/8/layout/chevron2"/>
    <dgm:cxn modelId="{1F2FEE92-8A5D-46FB-B33E-534729BB6D5D}" type="presParOf" srcId="{5A14DC31-B6B8-4578-92AF-60C4F909BE01}" destId="{CB9BDE96-6BDC-4034-B079-7F61EBBBA583}" srcOrd="0" destOrd="0" presId="urn:microsoft.com/office/officeart/2005/8/layout/chevron2"/>
    <dgm:cxn modelId="{ED240023-D66C-4B3F-9038-F68F4995A24A}" type="presParOf" srcId="{CB9BDE96-6BDC-4034-B079-7F61EBBBA583}" destId="{7C435064-2702-489E-BD87-7A5971F135F1}" srcOrd="0" destOrd="0" presId="urn:microsoft.com/office/officeart/2005/8/layout/chevron2"/>
    <dgm:cxn modelId="{3202E81E-0CDD-4F03-A05B-572D5EA91491}" type="presParOf" srcId="{CB9BDE96-6BDC-4034-B079-7F61EBBBA583}" destId="{00DB518D-D581-4FCA-9A91-FA8A246F3E2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2341CD1-9686-4B16-A09B-9B5E10BB72CF}"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AU"/>
        </a:p>
      </dgm:t>
    </dgm:pt>
    <dgm:pt modelId="{1DD8A421-9D45-4880-835A-ACE1415795C1}">
      <dgm:prSet phldrT="[Text]" custT="1"/>
      <dgm:spPr/>
      <dgm:t>
        <a:bodyPr/>
        <a:lstStyle/>
        <a:p>
          <a:r>
            <a:rPr lang="en-AU" sz="1600" dirty="0">
              <a:latin typeface="Arial" panose="020B0604020202020204" pitchFamily="34" charset="0"/>
              <a:cs typeface="Arial" panose="020B0604020202020204" pitchFamily="34" charset="0"/>
            </a:rPr>
            <a:t>Consider</a:t>
          </a:r>
        </a:p>
      </dgm:t>
    </dgm:pt>
    <dgm:pt modelId="{5857F62E-4751-4FA4-942F-E3F24791100D}" type="parTrans" cxnId="{DCF7CB7E-6267-41C1-BCF1-F3C7A4067A84}">
      <dgm:prSet/>
      <dgm:spPr/>
      <dgm:t>
        <a:bodyPr/>
        <a:lstStyle/>
        <a:p>
          <a:endParaRPr lang="en-AU"/>
        </a:p>
      </dgm:t>
    </dgm:pt>
    <dgm:pt modelId="{9FC1F4C1-0803-420C-B96A-7CCD5739234E}" type="sibTrans" cxnId="{DCF7CB7E-6267-41C1-BCF1-F3C7A4067A84}">
      <dgm:prSet/>
      <dgm:spPr/>
      <dgm:t>
        <a:bodyPr/>
        <a:lstStyle/>
        <a:p>
          <a:endParaRPr lang="en-AU"/>
        </a:p>
      </dgm:t>
    </dgm:pt>
    <dgm:pt modelId="{6351CBF7-8A69-44EC-9275-20A8011A74F8}">
      <dgm:prSet phldrT="[Text]" custT="1"/>
      <dgm:spPr>
        <a:noFill/>
      </dgm:spPr>
      <dgm:t>
        <a:bodyPr/>
        <a:lstStyle/>
        <a:p>
          <a:pPr marL="252000" indent="-252000"/>
          <a:r>
            <a:rPr lang="en-AU" sz="1600" dirty="0">
              <a:solidFill>
                <a:schemeClr val="tx1"/>
              </a:solidFill>
              <a:latin typeface="Arial" panose="020B0604020202020204" pitchFamily="34" charset="0"/>
              <a:cs typeface="Arial" panose="020B0604020202020204" pitchFamily="34" charset="0"/>
            </a:rPr>
            <a:t>How do the targeted sub-elements typically develop? </a:t>
          </a:r>
        </a:p>
      </dgm:t>
    </dgm:pt>
    <dgm:pt modelId="{3A59194A-72C8-4F82-ACC3-FB6922B27AE8}" type="parTrans" cxnId="{422D5D06-B23B-4700-9CB8-4AA553634454}">
      <dgm:prSet/>
      <dgm:spPr/>
      <dgm:t>
        <a:bodyPr/>
        <a:lstStyle/>
        <a:p>
          <a:endParaRPr lang="en-AU"/>
        </a:p>
      </dgm:t>
    </dgm:pt>
    <dgm:pt modelId="{AE269599-26BA-445B-AB60-8531B47F3488}" type="sibTrans" cxnId="{422D5D06-B23B-4700-9CB8-4AA553634454}">
      <dgm:prSet/>
      <dgm:spPr/>
      <dgm:t>
        <a:bodyPr/>
        <a:lstStyle/>
        <a:p>
          <a:endParaRPr lang="en-AU"/>
        </a:p>
      </dgm:t>
    </dgm:pt>
    <dgm:pt modelId="{9E5AB2FF-BB48-4567-9CB3-C08C840C6DD5}">
      <dgm:prSet custT="1"/>
      <dgm:spPr/>
      <dgm:t>
        <a:bodyPr/>
        <a:lstStyle/>
        <a:p>
          <a:pPr marL="252000" indent="-252000"/>
          <a:r>
            <a:rPr lang="en-AU" sz="1600" dirty="0">
              <a:solidFill>
                <a:schemeClr val="tx1"/>
              </a:solidFill>
              <a:latin typeface="Arial" panose="020B0604020202020204" pitchFamily="34" charset="0"/>
              <a:cs typeface="Arial" panose="020B0604020202020204" pitchFamily="34" charset="0"/>
            </a:rPr>
            <a:t>What digital literacy skills can I expect students to demonstrate at this level? </a:t>
          </a:r>
        </a:p>
      </dgm:t>
    </dgm:pt>
    <dgm:pt modelId="{E3241D9D-0167-476C-8242-BFC6F5014DFD}" type="parTrans" cxnId="{C1528590-6317-4D90-B94F-8425441DDF68}">
      <dgm:prSet/>
      <dgm:spPr/>
      <dgm:t>
        <a:bodyPr/>
        <a:lstStyle/>
        <a:p>
          <a:endParaRPr lang="en-AU"/>
        </a:p>
      </dgm:t>
    </dgm:pt>
    <dgm:pt modelId="{278B2BC7-31BE-46C7-B33A-001B2386310F}" type="sibTrans" cxnId="{C1528590-6317-4D90-B94F-8425441DDF68}">
      <dgm:prSet/>
      <dgm:spPr/>
      <dgm:t>
        <a:bodyPr/>
        <a:lstStyle/>
        <a:p>
          <a:endParaRPr lang="en-AU"/>
        </a:p>
      </dgm:t>
    </dgm:pt>
    <dgm:pt modelId="{5A14DC31-B6B8-4578-92AF-60C4F909BE01}" type="pres">
      <dgm:prSet presAssocID="{52341CD1-9686-4B16-A09B-9B5E10BB72CF}" presName="linearFlow" presStyleCnt="0">
        <dgm:presLayoutVars>
          <dgm:dir/>
          <dgm:animLvl val="lvl"/>
          <dgm:resizeHandles val="exact"/>
        </dgm:presLayoutVars>
      </dgm:prSet>
      <dgm:spPr/>
    </dgm:pt>
    <dgm:pt modelId="{CB9BDE96-6BDC-4034-B079-7F61EBBBA583}" type="pres">
      <dgm:prSet presAssocID="{1DD8A421-9D45-4880-835A-ACE1415795C1}" presName="composite" presStyleCnt="0"/>
      <dgm:spPr/>
    </dgm:pt>
    <dgm:pt modelId="{7C435064-2702-489E-BD87-7A5971F135F1}" type="pres">
      <dgm:prSet presAssocID="{1DD8A421-9D45-4880-835A-ACE1415795C1}" presName="parentText" presStyleLbl="alignNode1" presStyleIdx="0" presStyleCnt="1">
        <dgm:presLayoutVars>
          <dgm:chMax val="1"/>
          <dgm:bulletEnabled val="1"/>
        </dgm:presLayoutVars>
      </dgm:prSet>
      <dgm:spPr/>
    </dgm:pt>
    <dgm:pt modelId="{00DB518D-D581-4FCA-9A91-FA8A246F3E20}" type="pres">
      <dgm:prSet presAssocID="{1DD8A421-9D45-4880-835A-ACE1415795C1}" presName="descendantText" presStyleLbl="alignAcc1" presStyleIdx="0" presStyleCnt="1">
        <dgm:presLayoutVars>
          <dgm:bulletEnabled val="1"/>
        </dgm:presLayoutVars>
      </dgm:prSet>
      <dgm:spPr/>
    </dgm:pt>
  </dgm:ptLst>
  <dgm:cxnLst>
    <dgm:cxn modelId="{422D5D06-B23B-4700-9CB8-4AA553634454}" srcId="{1DD8A421-9D45-4880-835A-ACE1415795C1}" destId="{6351CBF7-8A69-44EC-9275-20A8011A74F8}" srcOrd="0" destOrd="0" parTransId="{3A59194A-72C8-4F82-ACC3-FB6922B27AE8}" sibTransId="{AE269599-26BA-445B-AB60-8531B47F3488}"/>
    <dgm:cxn modelId="{1531B30C-3894-49D9-8BA5-FBFDDB55C43B}" type="presOf" srcId="{1DD8A421-9D45-4880-835A-ACE1415795C1}" destId="{7C435064-2702-489E-BD87-7A5971F135F1}" srcOrd="0" destOrd="0" presId="urn:microsoft.com/office/officeart/2005/8/layout/chevron2"/>
    <dgm:cxn modelId="{B3F9801B-9BBE-4B2D-9DB9-E73107F9572F}" type="presOf" srcId="{52341CD1-9686-4B16-A09B-9B5E10BB72CF}" destId="{5A14DC31-B6B8-4578-92AF-60C4F909BE01}" srcOrd="0" destOrd="0" presId="urn:microsoft.com/office/officeart/2005/8/layout/chevron2"/>
    <dgm:cxn modelId="{DCF7CB7E-6267-41C1-BCF1-F3C7A4067A84}" srcId="{52341CD1-9686-4B16-A09B-9B5E10BB72CF}" destId="{1DD8A421-9D45-4880-835A-ACE1415795C1}" srcOrd="0" destOrd="0" parTransId="{5857F62E-4751-4FA4-942F-E3F24791100D}" sibTransId="{9FC1F4C1-0803-420C-B96A-7CCD5739234E}"/>
    <dgm:cxn modelId="{C1528590-6317-4D90-B94F-8425441DDF68}" srcId="{1DD8A421-9D45-4880-835A-ACE1415795C1}" destId="{9E5AB2FF-BB48-4567-9CB3-C08C840C6DD5}" srcOrd="1" destOrd="0" parTransId="{E3241D9D-0167-476C-8242-BFC6F5014DFD}" sibTransId="{278B2BC7-31BE-46C7-B33A-001B2386310F}"/>
    <dgm:cxn modelId="{3F3AA5E2-7437-4E41-93A4-94EBE77960CC}" type="presOf" srcId="{9E5AB2FF-BB48-4567-9CB3-C08C840C6DD5}" destId="{00DB518D-D581-4FCA-9A91-FA8A246F3E20}" srcOrd="0" destOrd="1" presId="urn:microsoft.com/office/officeart/2005/8/layout/chevron2"/>
    <dgm:cxn modelId="{F7F96CF0-B859-4C7E-8CEC-AFD52FA28FB9}" type="presOf" srcId="{6351CBF7-8A69-44EC-9275-20A8011A74F8}" destId="{00DB518D-D581-4FCA-9A91-FA8A246F3E20}" srcOrd="0" destOrd="0" presId="urn:microsoft.com/office/officeart/2005/8/layout/chevron2"/>
    <dgm:cxn modelId="{1F2FEE92-8A5D-46FB-B33E-534729BB6D5D}" type="presParOf" srcId="{5A14DC31-B6B8-4578-92AF-60C4F909BE01}" destId="{CB9BDE96-6BDC-4034-B079-7F61EBBBA583}" srcOrd="0" destOrd="0" presId="urn:microsoft.com/office/officeart/2005/8/layout/chevron2"/>
    <dgm:cxn modelId="{ED240023-D66C-4B3F-9038-F68F4995A24A}" type="presParOf" srcId="{CB9BDE96-6BDC-4034-B079-7F61EBBBA583}" destId="{7C435064-2702-489E-BD87-7A5971F135F1}" srcOrd="0" destOrd="0" presId="urn:microsoft.com/office/officeart/2005/8/layout/chevron2"/>
    <dgm:cxn modelId="{3202E81E-0CDD-4F03-A05B-572D5EA91491}" type="presParOf" srcId="{CB9BDE96-6BDC-4034-B079-7F61EBBBA583}" destId="{00DB518D-D581-4FCA-9A91-FA8A246F3E2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2341CD1-9686-4B16-A09B-9B5E10BB72CF}"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AU"/>
        </a:p>
      </dgm:t>
    </dgm:pt>
    <dgm:pt modelId="{1DD8A421-9D45-4880-835A-ACE1415795C1}">
      <dgm:prSet phldrT="[Text]" custT="1"/>
      <dgm:spPr/>
      <dgm:t>
        <a:bodyPr/>
        <a:lstStyle/>
        <a:p>
          <a:r>
            <a:rPr lang="en-AU" sz="1600">
              <a:latin typeface="Arial" panose="020B0604020202020204" pitchFamily="34" charset="0"/>
              <a:cs typeface="Arial" panose="020B0604020202020204" pitchFamily="34" charset="0"/>
            </a:rPr>
            <a:t>Plan</a:t>
          </a:r>
        </a:p>
      </dgm:t>
    </dgm:pt>
    <dgm:pt modelId="{5857F62E-4751-4FA4-942F-E3F24791100D}" type="parTrans" cxnId="{DCF7CB7E-6267-41C1-BCF1-F3C7A4067A84}">
      <dgm:prSet/>
      <dgm:spPr/>
      <dgm:t>
        <a:bodyPr/>
        <a:lstStyle/>
        <a:p>
          <a:endParaRPr lang="en-AU"/>
        </a:p>
      </dgm:t>
    </dgm:pt>
    <dgm:pt modelId="{9FC1F4C1-0803-420C-B96A-7CCD5739234E}" type="sibTrans" cxnId="{DCF7CB7E-6267-41C1-BCF1-F3C7A4067A84}">
      <dgm:prSet/>
      <dgm:spPr/>
      <dgm:t>
        <a:bodyPr/>
        <a:lstStyle/>
        <a:p>
          <a:endParaRPr lang="en-AU"/>
        </a:p>
      </dgm:t>
    </dgm:pt>
    <dgm:pt modelId="{6351CBF7-8A69-44EC-9275-20A8011A74F8}">
      <dgm:prSet phldrT="[Text]" custT="1"/>
      <dgm:spPr>
        <a:noFill/>
      </dgm:spPr>
      <dgm:t>
        <a:bodyPr/>
        <a:lstStyle/>
        <a:p>
          <a:pPr marL="252000" indent="-252000"/>
          <a:r>
            <a:rPr lang="en-AU" sz="1600" dirty="0">
              <a:latin typeface="Arial" panose="020B0604020202020204" pitchFamily="34" charset="0"/>
              <a:cs typeface="Arial" panose="020B0604020202020204" pitchFamily="34" charset="0"/>
            </a:rPr>
            <a:t>What strategies can I use to develop students’ capabilities in the targeted sub-element/s?</a:t>
          </a:r>
        </a:p>
      </dgm:t>
    </dgm:pt>
    <dgm:pt modelId="{3A59194A-72C8-4F82-ACC3-FB6922B27AE8}" type="parTrans" cxnId="{422D5D06-B23B-4700-9CB8-4AA553634454}">
      <dgm:prSet/>
      <dgm:spPr/>
      <dgm:t>
        <a:bodyPr/>
        <a:lstStyle/>
        <a:p>
          <a:endParaRPr lang="en-AU"/>
        </a:p>
      </dgm:t>
    </dgm:pt>
    <dgm:pt modelId="{AE269599-26BA-445B-AB60-8531B47F3488}" type="sibTrans" cxnId="{422D5D06-B23B-4700-9CB8-4AA553634454}">
      <dgm:prSet/>
      <dgm:spPr/>
      <dgm:t>
        <a:bodyPr/>
        <a:lstStyle/>
        <a:p>
          <a:endParaRPr lang="en-AU"/>
        </a:p>
      </dgm:t>
    </dgm:pt>
    <dgm:pt modelId="{CA05FDEE-67B4-47E4-A8E5-F7D873C63781}">
      <dgm:prSet custT="1"/>
      <dgm:spPr/>
      <dgm:t>
        <a:bodyPr/>
        <a:lstStyle/>
        <a:p>
          <a:pPr marL="252000" indent="-252000"/>
          <a:r>
            <a:rPr lang="en-AU" sz="1600">
              <a:latin typeface="Arial" panose="020B0604020202020204" pitchFamily="34" charset="0"/>
              <a:cs typeface="Arial" panose="020B0604020202020204" pitchFamily="34" charset="0"/>
            </a:rPr>
            <a:t>How can I make this explicit in my curriculum planning? </a:t>
          </a:r>
        </a:p>
      </dgm:t>
    </dgm:pt>
    <dgm:pt modelId="{E37B422E-79B2-4C3C-AFAB-474FD59F5CBA}" type="parTrans" cxnId="{687D63C5-F930-4D08-8F33-748E94389F6F}">
      <dgm:prSet/>
      <dgm:spPr/>
      <dgm:t>
        <a:bodyPr/>
        <a:lstStyle/>
        <a:p>
          <a:endParaRPr lang="en-AU"/>
        </a:p>
      </dgm:t>
    </dgm:pt>
    <dgm:pt modelId="{F1D628D2-6C6D-4BD3-8291-98CE2886B4FB}" type="sibTrans" cxnId="{687D63C5-F930-4D08-8F33-748E94389F6F}">
      <dgm:prSet/>
      <dgm:spPr/>
      <dgm:t>
        <a:bodyPr/>
        <a:lstStyle/>
        <a:p>
          <a:endParaRPr lang="en-AU"/>
        </a:p>
      </dgm:t>
    </dgm:pt>
    <dgm:pt modelId="{5A14DC31-B6B8-4578-92AF-60C4F909BE01}" type="pres">
      <dgm:prSet presAssocID="{52341CD1-9686-4B16-A09B-9B5E10BB72CF}" presName="linearFlow" presStyleCnt="0">
        <dgm:presLayoutVars>
          <dgm:dir/>
          <dgm:animLvl val="lvl"/>
          <dgm:resizeHandles val="exact"/>
        </dgm:presLayoutVars>
      </dgm:prSet>
      <dgm:spPr/>
    </dgm:pt>
    <dgm:pt modelId="{CB9BDE96-6BDC-4034-B079-7F61EBBBA583}" type="pres">
      <dgm:prSet presAssocID="{1DD8A421-9D45-4880-835A-ACE1415795C1}" presName="composite" presStyleCnt="0"/>
      <dgm:spPr/>
    </dgm:pt>
    <dgm:pt modelId="{7C435064-2702-489E-BD87-7A5971F135F1}" type="pres">
      <dgm:prSet presAssocID="{1DD8A421-9D45-4880-835A-ACE1415795C1}" presName="parentText" presStyleLbl="alignNode1" presStyleIdx="0" presStyleCnt="1" custLinFactNeighborX="0" custLinFactNeighborY="15435">
        <dgm:presLayoutVars>
          <dgm:chMax val="1"/>
          <dgm:bulletEnabled val="1"/>
        </dgm:presLayoutVars>
      </dgm:prSet>
      <dgm:spPr/>
    </dgm:pt>
    <dgm:pt modelId="{00DB518D-D581-4FCA-9A91-FA8A246F3E20}" type="pres">
      <dgm:prSet presAssocID="{1DD8A421-9D45-4880-835A-ACE1415795C1}" presName="descendantText" presStyleLbl="alignAcc1" presStyleIdx="0" presStyleCnt="1">
        <dgm:presLayoutVars>
          <dgm:bulletEnabled val="1"/>
        </dgm:presLayoutVars>
      </dgm:prSet>
      <dgm:spPr/>
    </dgm:pt>
  </dgm:ptLst>
  <dgm:cxnLst>
    <dgm:cxn modelId="{422D5D06-B23B-4700-9CB8-4AA553634454}" srcId="{1DD8A421-9D45-4880-835A-ACE1415795C1}" destId="{6351CBF7-8A69-44EC-9275-20A8011A74F8}" srcOrd="0" destOrd="0" parTransId="{3A59194A-72C8-4F82-ACC3-FB6922B27AE8}" sibTransId="{AE269599-26BA-445B-AB60-8531B47F3488}"/>
    <dgm:cxn modelId="{1531B30C-3894-49D9-8BA5-FBFDDB55C43B}" type="presOf" srcId="{1DD8A421-9D45-4880-835A-ACE1415795C1}" destId="{7C435064-2702-489E-BD87-7A5971F135F1}" srcOrd="0" destOrd="0" presId="urn:microsoft.com/office/officeart/2005/8/layout/chevron2"/>
    <dgm:cxn modelId="{B3F9801B-9BBE-4B2D-9DB9-E73107F9572F}" type="presOf" srcId="{52341CD1-9686-4B16-A09B-9B5E10BB72CF}" destId="{5A14DC31-B6B8-4578-92AF-60C4F909BE01}" srcOrd="0" destOrd="0" presId="urn:microsoft.com/office/officeart/2005/8/layout/chevron2"/>
    <dgm:cxn modelId="{DCF7CB7E-6267-41C1-BCF1-F3C7A4067A84}" srcId="{52341CD1-9686-4B16-A09B-9B5E10BB72CF}" destId="{1DD8A421-9D45-4880-835A-ACE1415795C1}" srcOrd="0" destOrd="0" parTransId="{5857F62E-4751-4FA4-942F-E3F24791100D}" sibTransId="{9FC1F4C1-0803-420C-B96A-7CCD5739234E}"/>
    <dgm:cxn modelId="{687D63C5-F930-4D08-8F33-748E94389F6F}" srcId="{1DD8A421-9D45-4880-835A-ACE1415795C1}" destId="{CA05FDEE-67B4-47E4-A8E5-F7D873C63781}" srcOrd="1" destOrd="0" parTransId="{E37B422E-79B2-4C3C-AFAB-474FD59F5CBA}" sibTransId="{F1D628D2-6C6D-4BD3-8291-98CE2886B4FB}"/>
    <dgm:cxn modelId="{34FAA1CF-6ACD-4DA4-B921-628890D06522}" type="presOf" srcId="{CA05FDEE-67B4-47E4-A8E5-F7D873C63781}" destId="{00DB518D-D581-4FCA-9A91-FA8A246F3E20}" srcOrd="0" destOrd="1" presId="urn:microsoft.com/office/officeart/2005/8/layout/chevron2"/>
    <dgm:cxn modelId="{F7F96CF0-B859-4C7E-8CEC-AFD52FA28FB9}" type="presOf" srcId="{6351CBF7-8A69-44EC-9275-20A8011A74F8}" destId="{00DB518D-D581-4FCA-9A91-FA8A246F3E20}" srcOrd="0" destOrd="0" presId="urn:microsoft.com/office/officeart/2005/8/layout/chevron2"/>
    <dgm:cxn modelId="{1F2FEE92-8A5D-46FB-B33E-534729BB6D5D}" type="presParOf" srcId="{5A14DC31-B6B8-4578-92AF-60C4F909BE01}" destId="{CB9BDE96-6BDC-4034-B079-7F61EBBBA583}" srcOrd="0" destOrd="0" presId="urn:microsoft.com/office/officeart/2005/8/layout/chevron2"/>
    <dgm:cxn modelId="{ED240023-D66C-4B3F-9038-F68F4995A24A}" type="presParOf" srcId="{CB9BDE96-6BDC-4034-B079-7F61EBBBA583}" destId="{7C435064-2702-489E-BD87-7A5971F135F1}" srcOrd="0" destOrd="0" presId="urn:microsoft.com/office/officeart/2005/8/layout/chevron2"/>
    <dgm:cxn modelId="{3202E81E-0CDD-4F03-A05B-572D5EA91491}" type="presParOf" srcId="{CB9BDE96-6BDC-4034-B079-7F61EBBBA583}" destId="{00DB518D-D581-4FCA-9A91-FA8A246F3E2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5736354-5E1A-441B-B663-BA59879E4B93}"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AU"/>
        </a:p>
      </dgm:t>
    </dgm:pt>
    <dgm:pt modelId="{58F25ACF-2740-412D-AFB7-20D7D6B56E4F}">
      <dgm:prSet phldrT="[Text]"/>
      <dgm:spPr>
        <a:solidFill>
          <a:schemeClr val="bg1">
            <a:lumMod val="85000"/>
          </a:schemeClr>
        </a:solidFill>
      </dgm:spPr>
      <dgm:t>
        <a:bodyPr/>
        <a:lstStyle/>
        <a:p>
          <a:r>
            <a:rPr lang="en-AU" dirty="0"/>
            <a:t>Understanding digital literacy</a:t>
          </a:r>
        </a:p>
      </dgm:t>
    </dgm:pt>
    <dgm:pt modelId="{1DD2FA6E-5D0C-4B08-8A00-2E0F9EAFA523}" type="parTrans" cxnId="{F2C867A6-AA01-4EAE-88A6-EAC9705BAC59}">
      <dgm:prSet/>
      <dgm:spPr/>
      <dgm:t>
        <a:bodyPr/>
        <a:lstStyle/>
        <a:p>
          <a:endParaRPr lang="en-AU"/>
        </a:p>
      </dgm:t>
    </dgm:pt>
    <dgm:pt modelId="{790C1D6B-7268-40C3-95FC-A263205F142E}" type="sibTrans" cxnId="{F2C867A6-AA01-4EAE-88A6-EAC9705BAC59}">
      <dgm:prSet/>
      <dgm:spPr/>
      <dgm:t>
        <a:bodyPr/>
        <a:lstStyle/>
        <a:p>
          <a:endParaRPr lang="en-AU"/>
        </a:p>
      </dgm:t>
    </dgm:pt>
    <dgm:pt modelId="{5FC2D0D4-2FE3-4C0F-B203-7CED3309A87C}">
      <dgm:prSet phldrT="[Text]"/>
      <dgm:spPr>
        <a:solidFill>
          <a:schemeClr val="bg1">
            <a:lumMod val="85000"/>
          </a:schemeClr>
        </a:solidFill>
      </dgm:spPr>
      <dgm:t>
        <a:bodyPr/>
        <a:lstStyle/>
        <a:p>
          <a:r>
            <a:rPr lang="en-AU" dirty="0"/>
            <a:t>Digital literacy general capability structure</a:t>
          </a:r>
        </a:p>
      </dgm:t>
    </dgm:pt>
    <dgm:pt modelId="{7A8FD63D-82AD-4993-AC9C-73BD8D4B1CD1}" type="parTrans" cxnId="{4DE71AF8-B9E2-46DA-A750-30FAAA5A6C7E}">
      <dgm:prSet/>
      <dgm:spPr/>
      <dgm:t>
        <a:bodyPr/>
        <a:lstStyle/>
        <a:p>
          <a:endParaRPr lang="en-AU"/>
        </a:p>
      </dgm:t>
    </dgm:pt>
    <dgm:pt modelId="{22944AFD-5582-42DB-AFA3-E80D1A76AC10}" type="sibTrans" cxnId="{4DE71AF8-B9E2-46DA-A750-30FAAA5A6C7E}">
      <dgm:prSet/>
      <dgm:spPr/>
      <dgm:t>
        <a:bodyPr/>
        <a:lstStyle/>
        <a:p>
          <a:endParaRPr lang="en-AU"/>
        </a:p>
      </dgm:t>
    </dgm:pt>
    <dgm:pt modelId="{CEA30A8F-64D4-49EF-ABC0-C2C17CE4567C}">
      <dgm:prSet phldrT="[Text]"/>
      <dgm:spPr>
        <a:solidFill>
          <a:schemeClr val="bg1">
            <a:lumMod val="85000"/>
          </a:schemeClr>
        </a:solidFill>
      </dgm:spPr>
      <dgm:t>
        <a:bodyPr/>
        <a:lstStyle/>
        <a:p>
          <a:r>
            <a:rPr lang="en-AU" dirty="0"/>
            <a:t>Embedding the digital literacy general capability in teaching and learning programs</a:t>
          </a:r>
        </a:p>
      </dgm:t>
    </dgm:pt>
    <dgm:pt modelId="{D4264031-F317-49FF-B70A-EC860C45247F}" type="parTrans" cxnId="{115FE56C-57B1-427D-9225-E9EEE735CAB4}">
      <dgm:prSet/>
      <dgm:spPr/>
      <dgm:t>
        <a:bodyPr/>
        <a:lstStyle/>
        <a:p>
          <a:endParaRPr lang="en-AU"/>
        </a:p>
      </dgm:t>
    </dgm:pt>
    <dgm:pt modelId="{7F7A5524-41E6-4819-88E1-5A5EBC76C384}" type="sibTrans" cxnId="{115FE56C-57B1-427D-9225-E9EEE735CAB4}">
      <dgm:prSet/>
      <dgm:spPr/>
      <dgm:t>
        <a:bodyPr/>
        <a:lstStyle/>
        <a:p>
          <a:endParaRPr lang="en-AU"/>
        </a:p>
      </dgm:t>
    </dgm:pt>
    <dgm:pt modelId="{7007A78C-B06B-487E-842E-4AF27539715C}">
      <dgm:prSet phldrT="[Text]"/>
      <dgm:spPr/>
      <dgm:t>
        <a:bodyPr/>
        <a:lstStyle/>
        <a:p>
          <a:r>
            <a:rPr lang="en-AU" dirty="0"/>
            <a:t>QCAA resources</a:t>
          </a:r>
        </a:p>
      </dgm:t>
    </dgm:pt>
    <dgm:pt modelId="{40C6A99E-5DC2-4AEC-9D3A-CE467CE15DFE}" type="parTrans" cxnId="{D34217C0-FCCD-4623-88A2-D6574B3F8B74}">
      <dgm:prSet/>
      <dgm:spPr/>
      <dgm:t>
        <a:bodyPr/>
        <a:lstStyle/>
        <a:p>
          <a:endParaRPr lang="en-AU"/>
        </a:p>
      </dgm:t>
    </dgm:pt>
    <dgm:pt modelId="{3090322C-E21D-4D6C-8443-268416D2F610}" type="sibTrans" cxnId="{D34217C0-FCCD-4623-88A2-D6574B3F8B74}">
      <dgm:prSet/>
      <dgm:spPr/>
      <dgm:t>
        <a:bodyPr/>
        <a:lstStyle/>
        <a:p>
          <a:endParaRPr lang="en-AU"/>
        </a:p>
      </dgm:t>
    </dgm:pt>
    <dgm:pt modelId="{27403526-0AE2-446F-9200-54DE35662433}" type="pres">
      <dgm:prSet presAssocID="{A5736354-5E1A-441B-B663-BA59879E4B93}" presName="Name0" presStyleCnt="0">
        <dgm:presLayoutVars>
          <dgm:chMax val="7"/>
          <dgm:chPref val="7"/>
          <dgm:dir/>
        </dgm:presLayoutVars>
      </dgm:prSet>
      <dgm:spPr/>
    </dgm:pt>
    <dgm:pt modelId="{1240D27D-4578-437D-B422-21911C263A58}" type="pres">
      <dgm:prSet presAssocID="{A5736354-5E1A-441B-B663-BA59879E4B93}" presName="Name1" presStyleCnt="0"/>
      <dgm:spPr/>
    </dgm:pt>
    <dgm:pt modelId="{371DE2DE-1207-4C50-B51F-300DC2F53631}" type="pres">
      <dgm:prSet presAssocID="{A5736354-5E1A-441B-B663-BA59879E4B93}" presName="cycle" presStyleCnt="0"/>
      <dgm:spPr/>
    </dgm:pt>
    <dgm:pt modelId="{20626E22-D155-4F5B-9B9C-30EE501E3BD8}" type="pres">
      <dgm:prSet presAssocID="{A5736354-5E1A-441B-B663-BA59879E4B93}" presName="srcNode" presStyleLbl="node1" presStyleIdx="0" presStyleCnt="4"/>
      <dgm:spPr/>
    </dgm:pt>
    <dgm:pt modelId="{818C7C17-D4F5-4504-9CE1-38DD75420223}" type="pres">
      <dgm:prSet presAssocID="{A5736354-5E1A-441B-B663-BA59879E4B93}" presName="conn" presStyleLbl="parChTrans1D2" presStyleIdx="0" presStyleCnt="1"/>
      <dgm:spPr/>
    </dgm:pt>
    <dgm:pt modelId="{3FC58894-85C7-485A-9639-481095D26767}" type="pres">
      <dgm:prSet presAssocID="{A5736354-5E1A-441B-B663-BA59879E4B93}" presName="extraNode" presStyleLbl="node1" presStyleIdx="0" presStyleCnt="4"/>
      <dgm:spPr/>
    </dgm:pt>
    <dgm:pt modelId="{44FD9A2F-83B4-4B80-9BCE-928B33C18FD2}" type="pres">
      <dgm:prSet presAssocID="{A5736354-5E1A-441B-B663-BA59879E4B93}" presName="dstNode" presStyleLbl="node1" presStyleIdx="0" presStyleCnt="4"/>
      <dgm:spPr/>
    </dgm:pt>
    <dgm:pt modelId="{C8C8376C-1F20-4EE4-884E-9377C20F6E78}" type="pres">
      <dgm:prSet presAssocID="{58F25ACF-2740-412D-AFB7-20D7D6B56E4F}" presName="text_1" presStyleLbl="node1" presStyleIdx="0" presStyleCnt="4">
        <dgm:presLayoutVars>
          <dgm:bulletEnabled val="1"/>
        </dgm:presLayoutVars>
      </dgm:prSet>
      <dgm:spPr/>
    </dgm:pt>
    <dgm:pt modelId="{60F03F86-7B6B-4768-A977-4E9E3E084F6D}" type="pres">
      <dgm:prSet presAssocID="{58F25ACF-2740-412D-AFB7-20D7D6B56E4F}" presName="accent_1" presStyleCnt="0"/>
      <dgm:spPr/>
    </dgm:pt>
    <dgm:pt modelId="{805CDA38-ADF1-4640-88F4-634AA6665603}" type="pres">
      <dgm:prSet presAssocID="{58F25ACF-2740-412D-AFB7-20D7D6B56E4F}" presName="accentRepeatNode" presStyleLbl="solidFgAcc1" presStyleIdx="0" presStyleCnt="4"/>
      <dgm:spPr/>
    </dgm:pt>
    <dgm:pt modelId="{DC912CA5-4696-47B9-97AB-AD2AD620F5FB}" type="pres">
      <dgm:prSet presAssocID="{5FC2D0D4-2FE3-4C0F-B203-7CED3309A87C}" presName="text_2" presStyleLbl="node1" presStyleIdx="1" presStyleCnt="4">
        <dgm:presLayoutVars>
          <dgm:bulletEnabled val="1"/>
        </dgm:presLayoutVars>
      </dgm:prSet>
      <dgm:spPr/>
    </dgm:pt>
    <dgm:pt modelId="{1CFAF43E-C2B5-4B0E-92C4-00A3D0EF5914}" type="pres">
      <dgm:prSet presAssocID="{5FC2D0D4-2FE3-4C0F-B203-7CED3309A87C}" presName="accent_2" presStyleCnt="0"/>
      <dgm:spPr/>
    </dgm:pt>
    <dgm:pt modelId="{503E3CF1-CF5E-4E99-B389-1ACE6C9E15CE}" type="pres">
      <dgm:prSet presAssocID="{5FC2D0D4-2FE3-4C0F-B203-7CED3309A87C}" presName="accentRepeatNode" presStyleLbl="solidFgAcc1" presStyleIdx="1" presStyleCnt="4"/>
      <dgm:spPr/>
    </dgm:pt>
    <dgm:pt modelId="{11059D30-0DE8-472F-B997-6E5F400BC5F2}" type="pres">
      <dgm:prSet presAssocID="{CEA30A8F-64D4-49EF-ABC0-C2C17CE4567C}" presName="text_3" presStyleLbl="node1" presStyleIdx="2" presStyleCnt="4">
        <dgm:presLayoutVars>
          <dgm:bulletEnabled val="1"/>
        </dgm:presLayoutVars>
      </dgm:prSet>
      <dgm:spPr/>
    </dgm:pt>
    <dgm:pt modelId="{631A959A-C271-4C71-B941-D6A64F94D673}" type="pres">
      <dgm:prSet presAssocID="{CEA30A8F-64D4-49EF-ABC0-C2C17CE4567C}" presName="accent_3" presStyleCnt="0"/>
      <dgm:spPr/>
    </dgm:pt>
    <dgm:pt modelId="{099EA1EA-4682-4C5E-BB0B-2CB0AA7B6829}" type="pres">
      <dgm:prSet presAssocID="{CEA30A8F-64D4-49EF-ABC0-C2C17CE4567C}" presName="accentRepeatNode" presStyleLbl="solidFgAcc1" presStyleIdx="2" presStyleCnt="4"/>
      <dgm:spPr/>
    </dgm:pt>
    <dgm:pt modelId="{B5DD53B0-2CE7-48D1-BA35-AC299F90DB36}" type="pres">
      <dgm:prSet presAssocID="{7007A78C-B06B-487E-842E-4AF27539715C}" presName="text_4" presStyleLbl="node1" presStyleIdx="3" presStyleCnt="4">
        <dgm:presLayoutVars>
          <dgm:bulletEnabled val="1"/>
        </dgm:presLayoutVars>
      </dgm:prSet>
      <dgm:spPr/>
    </dgm:pt>
    <dgm:pt modelId="{EE89DEC3-AB7B-4A7D-9AC4-BC4DFED9FB71}" type="pres">
      <dgm:prSet presAssocID="{7007A78C-B06B-487E-842E-4AF27539715C}" presName="accent_4" presStyleCnt="0"/>
      <dgm:spPr/>
    </dgm:pt>
    <dgm:pt modelId="{4F726451-2999-45E8-9839-DF93EC295DCC}" type="pres">
      <dgm:prSet presAssocID="{7007A78C-B06B-487E-842E-4AF27539715C}" presName="accentRepeatNode" presStyleLbl="solidFgAcc1" presStyleIdx="3" presStyleCnt="4"/>
      <dgm:spPr/>
    </dgm:pt>
  </dgm:ptLst>
  <dgm:cxnLst>
    <dgm:cxn modelId="{115FE56C-57B1-427D-9225-E9EEE735CAB4}" srcId="{A5736354-5E1A-441B-B663-BA59879E4B93}" destId="{CEA30A8F-64D4-49EF-ABC0-C2C17CE4567C}" srcOrd="2" destOrd="0" parTransId="{D4264031-F317-49FF-B70A-EC860C45247F}" sibTransId="{7F7A5524-41E6-4819-88E1-5A5EBC76C384}"/>
    <dgm:cxn modelId="{C60A3951-7BB6-4D95-A106-089EE2DDCD14}" type="presOf" srcId="{A5736354-5E1A-441B-B663-BA59879E4B93}" destId="{27403526-0AE2-446F-9200-54DE35662433}" srcOrd="0" destOrd="0" presId="urn:microsoft.com/office/officeart/2008/layout/VerticalCurvedList"/>
    <dgm:cxn modelId="{BADC9C97-C871-4504-AE5A-4A01AFC646FD}" type="presOf" srcId="{790C1D6B-7268-40C3-95FC-A263205F142E}" destId="{818C7C17-D4F5-4504-9CE1-38DD75420223}" srcOrd="0" destOrd="0" presId="urn:microsoft.com/office/officeart/2008/layout/VerticalCurvedList"/>
    <dgm:cxn modelId="{0DA9559A-6DB6-41C6-BC0D-D3439F9DDCE0}" type="presOf" srcId="{5FC2D0D4-2FE3-4C0F-B203-7CED3309A87C}" destId="{DC912CA5-4696-47B9-97AB-AD2AD620F5FB}" srcOrd="0" destOrd="0" presId="urn:microsoft.com/office/officeart/2008/layout/VerticalCurvedList"/>
    <dgm:cxn modelId="{F2C867A6-AA01-4EAE-88A6-EAC9705BAC59}" srcId="{A5736354-5E1A-441B-B663-BA59879E4B93}" destId="{58F25ACF-2740-412D-AFB7-20D7D6B56E4F}" srcOrd="0" destOrd="0" parTransId="{1DD2FA6E-5D0C-4B08-8A00-2E0F9EAFA523}" sibTransId="{790C1D6B-7268-40C3-95FC-A263205F142E}"/>
    <dgm:cxn modelId="{2633E9B3-AF66-4DA8-B36C-5987185212E1}" type="presOf" srcId="{58F25ACF-2740-412D-AFB7-20D7D6B56E4F}" destId="{C8C8376C-1F20-4EE4-884E-9377C20F6E78}" srcOrd="0" destOrd="0" presId="urn:microsoft.com/office/officeart/2008/layout/VerticalCurvedList"/>
    <dgm:cxn modelId="{D34217C0-FCCD-4623-88A2-D6574B3F8B74}" srcId="{A5736354-5E1A-441B-B663-BA59879E4B93}" destId="{7007A78C-B06B-487E-842E-4AF27539715C}" srcOrd="3" destOrd="0" parTransId="{40C6A99E-5DC2-4AEC-9D3A-CE467CE15DFE}" sibTransId="{3090322C-E21D-4D6C-8443-268416D2F610}"/>
    <dgm:cxn modelId="{0DB197D3-4E6B-4B30-8D4C-078D7BF5C5D1}" type="presOf" srcId="{CEA30A8F-64D4-49EF-ABC0-C2C17CE4567C}" destId="{11059D30-0DE8-472F-B997-6E5F400BC5F2}" srcOrd="0" destOrd="0" presId="urn:microsoft.com/office/officeart/2008/layout/VerticalCurvedList"/>
    <dgm:cxn modelId="{33F674EA-CC67-48D9-A01D-3DA68006F02B}" type="presOf" srcId="{7007A78C-B06B-487E-842E-4AF27539715C}" destId="{B5DD53B0-2CE7-48D1-BA35-AC299F90DB36}" srcOrd="0" destOrd="0" presId="urn:microsoft.com/office/officeart/2008/layout/VerticalCurvedList"/>
    <dgm:cxn modelId="{4DE71AF8-B9E2-46DA-A750-30FAAA5A6C7E}" srcId="{A5736354-5E1A-441B-B663-BA59879E4B93}" destId="{5FC2D0D4-2FE3-4C0F-B203-7CED3309A87C}" srcOrd="1" destOrd="0" parTransId="{7A8FD63D-82AD-4993-AC9C-73BD8D4B1CD1}" sibTransId="{22944AFD-5582-42DB-AFA3-E80D1A76AC10}"/>
    <dgm:cxn modelId="{DBE5D1FC-3E38-44B9-83EC-AA95CE8CD159}" type="presParOf" srcId="{27403526-0AE2-446F-9200-54DE35662433}" destId="{1240D27D-4578-437D-B422-21911C263A58}" srcOrd="0" destOrd="0" presId="urn:microsoft.com/office/officeart/2008/layout/VerticalCurvedList"/>
    <dgm:cxn modelId="{F55EA74E-6E7B-43AD-BEFF-AA0E5D888E40}" type="presParOf" srcId="{1240D27D-4578-437D-B422-21911C263A58}" destId="{371DE2DE-1207-4C50-B51F-300DC2F53631}" srcOrd="0" destOrd="0" presId="urn:microsoft.com/office/officeart/2008/layout/VerticalCurvedList"/>
    <dgm:cxn modelId="{53EA46E3-8587-4AE4-9DCA-EB93737E9301}" type="presParOf" srcId="{371DE2DE-1207-4C50-B51F-300DC2F53631}" destId="{20626E22-D155-4F5B-9B9C-30EE501E3BD8}" srcOrd="0" destOrd="0" presId="urn:microsoft.com/office/officeart/2008/layout/VerticalCurvedList"/>
    <dgm:cxn modelId="{6A63231B-0D21-4AAF-BC67-9CCAFC7B13F7}" type="presParOf" srcId="{371DE2DE-1207-4C50-B51F-300DC2F53631}" destId="{818C7C17-D4F5-4504-9CE1-38DD75420223}" srcOrd="1" destOrd="0" presId="urn:microsoft.com/office/officeart/2008/layout/VerticalCurvedList"/>
    <dgm:cxn modelId="{942D25DA-68C3-4CC9-8859-2295CAA09C6B}" type="presParOf" srcId="{371DE2DE-1207-4C50-B51F-300DC2F53631}" destId="{3FC58894-85C7-485A-9639-481095D26767}" srcOrd="2" destOrd="0" presId="urn:microsoft.com/office/officeart/2008/layout/VerticalCurvedList"/>
    <dgm:cxn modelId="{C54305C7-0A76-44AE-BA71-43CEFA639A4D}" type="presParOf" srcId="{371DE2DE-1207-4C50-B51F-300DC2F53631}" destId="{44FD9A2F-83B4-4B80-9BCE-928B33C18FD2}" srcOrd="3" destOrd="0" presId="urn:microsoft.com/office/officeart/2008/layout/VerticalCurvedList"/>
    <dgm:cxn modelId="{FC2FEAFC-7FBD-4BCF-87FE-042C4A256E60}" type="presParOf" srcId="{1240D27D-4578-437D-B422-21911C263A58}" destId="{C8C8376C-1F20-4EE4-884E-9377C20F6E78}" srcOrd="1" destOrd="0" presId="urn:microsoft.com/office/officeart/2008/layout/VerticalCurvedList"/>
    <dgm:cxn modelId="{16655C77-803A-4273-BA6F-F75CFAB73B1E}" type="presParOf" srcId="{1240D27D-4578-437D-B422-21911C263A58}" destId="{60F03F86-7B6B-4768-A977-4E9E3E084F6D}" srcOrd="2" destOrd="0" presId="urn:microsoft.com/office/officeart/2008/layout/VerticalCurvedList"/>
    <dgm:cxn modelId="{C7970F3B-9DA9-4A15-8856-BE37019277E1}" type="presParOf" srcId="{60F03F86-7B6B-4768-A977-4E9E3E084F6D}" destId="{805CDA38-ADF1-4640-88F4-634AA6665603}" srcOrd="0" destOrd="0" presId="urn:microsoft.com/office/officeart/2008/layout/VerticalCurvedList"/>
    <dgm:cxn modelId="{F30F5E41-C662-49DA-9316-D9B80B4CA025}" type="presParOf" srcId="{1240D27D-4578-437D-B422-21911C263A58}" destId="{DC912CA5-4696-47B9-97AB-AD2AD620F5FB}" srcOrd="3" destOrd="0" presId="urn:microsoft.com/office/officeart/2008/layout/VerticalCurvedList"/>
    <dgm:cxn modelId="{095A4EBC-DD41-4E0B-9CE7-4F3A127B109A}" type="presParOf" srcId="{1240D27D-4578-437D-B422-21911C263A58}" destId="{1CFAF43E-C2B5-4B0E-92C4-00A3D0EF5914}" srcOrd="4" destOrd="0" presId="urn:microsoft.com/office/officeart/2008/layout/VerticalCurvedList"/>
    <dgm:cxn modelId="{5F2BEEF6-9583-4A51-B0CE-A998EEFFF108}" type="presParOf" srcId="{1CFAF43E-C2B5-4B0E-92C4-00A3D0EF5914}" destId="{503E3CF1-CF5E-4E99-B389-1ACE6C9E15CE}" srcOrd="0" destOrd="0" presId="urn:microsoft.com/office/officeart/2008/layout/VerticalCurvedList"/>
    <dgm:cxn modelId="{8162EA81-118A-4062-9179-BDAD0812E98D}" type="presParOf" srcId="{1240D27D-4578-437D-B422-21911C263A58}" destId="{11059D30-0DE8-472F-B997-6E5F400BC5F2}" srcOrd="5" destOrd="0" presId="urn:microsoft.com/office/officeart/2008/layout/VerticalCurvedList"/>
    <dgm:cxn modelId="{172FE14B-D94D-4B2A-A706-BDA3388C4FAA}" type="presParOf" srcId="{1240D27D-4578-437D-B422-21911C263A58}" destId="{631A959A-C271-4C71-B941-D6A64F94D673}" srcOrd="6" destOrd="0" presId="urn:microsoft.com/office/officeart/2008/layout/VerticalCurvedList"/>
    <dgm:cxn modelId="{D23BDA31-71EC-40D9-959D-0ADBE8FE9740}" type="presParOf" srcId="{631A959A-C271-4C71-B941-D6A64F94D673}" destId="{099EA1EA-4682-4C5E-BB0B-2CB0AA7B6829}" srcOrd="0" destOrd="0" presId="urn:microsoft.com/office/officeart/2008/layout/VerticalCurvedList"/>
    <dgm:cxn modelId="{3F6D96FF-C977-4EBA-8AAE-4207ACD5E26E}" type="presParOf" srcId="{1240D27D-4578-437D-B422-21911C263A58}" destId="{B5DD53B0-2CE7-48D1-BA35-AC299F90DB36}" srcOrd="7" destOrd="0" presId="urn:microsoft.com/office/officeart/2008/layout/VerticalCurvedList"/>
    <dgm:cxn modelId="{8D7539AB-D20F-4AB4-9FB1-D5FD7563E867}" type="presParOf" srcId="{1240D27D-4578-437D-B422-21911C263A58}" destId="{EE89DEC3-AB7B-4A7D-9AC4-BC4DFED9FB71}" srcOrd="8" destOrd="0" presId="urn:microsoft.com/office/officeart/2008/layout/VerticalCurvedList"/>
    <dgm:cxn modelId="{74AB2311-BFAD-4077-A78D-3663CCABFD74}" type="presParOf" srcId="{EE89DEC3-AB7B-4A7D-9AC4-BC4DFED9FB71}" destId="{4F726451-2999-45E8-9839-DF93EC295DC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736354-5E1A-441B-B663-BA59879E4B93}"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AU"/>
        </a:p>
      </dgm:t>
    </dgm:pt>
    <dgm:pt modelId="{58F25ACF-2740-412D-AFB7-20D7D6B56E4F}">
      <dgm:prSet phldrT="[Text]"/>
      <dgm:spPr/>
      <dgm:t>
        <a:bodyPr/>
        <a:lstStyle/>
        <a:p>
          <a:r>
            <a:rPr lang="en-AU" dirty="0"/>
            <a:t>Understanding digital literacy</a:t>
          </a:r>
        </a:p>
      </dgm:t>
    </dgm:pt>
    <dgm:pt modelId="{1DD2FA6E-5D0C-4B08-8A00-2E0F9EAFA523}" type="parTrans" cxnId="{F2C867A6-AA01-4EAE-88A6-EAC9705BAC59}">
      <dgm:prSet/>
      <dgm:spPr/>
      <dgm:t>
        <a:bodyPr/>
        <a:lstStyle/>
        <a:p>
          <a:endParaRPr lang="en-AU"/>
        </a:p>
      </dgm:t>
    </dgm:pt>
    <dgm:pt modelId="{790C1D6B-7268-40C3-95FC-A263205F142E}" type="sibTrans" cxnId="{F2C867A6-AA01-4EAE-88A6-EAC9705BAC59}">
      <dgm:prSet/>
      <dgm:spPr/>
      <dgm:t>
        <a:bodyPr/>
        <a:lstStyle/>
        <a:p>
          <a:endParaRPr lang="en-AU"/>
        </a:p>
      </dgm:t>
    </dgm:pt>
    <dgm:pt modelId="{5FC2D0D4-2FE3-4C0F-B203-7CED3309A87C}">
      <dgm:prSet phldrT="[Text]"/>
      <dgm:spPr>
        <a:solidFill>
          <a:schemeClr val="bg1">
            <a:lumMod val="85000"/>
          </a:schemeClr>
        </a:solidFill>
      </dgm:spPr>
      <dgm:t>
        <a:bodyPr/>
        <a:lstStyle/>
        <a:p>
          <a:r>
            <a:rPr lang="en-AU" dirty="0"/>
            <a:t>Digital literacy general capability structure</a:t>
          </a:r>
        </a:p>
      </dgm:t>
    </dgm:pt>
    <dgm:pt modelId="{7A8FD63D-82AD-4993-AC9C-73BD8D4B1CD1}" type="parTrans" cxnId="{4DE71AF8-B9E2-46DA-A750-30FAAA5A6C7E}">
      <dgm:prSet/>
      <dgm:spPr/>
      <dgm:t>
        <a:bodyPr/>
        <a:lstStyle/>
        <a:p>
          <a:endParaRPr lang="en-AU"/>
        </a:p>
      </dgm:t>
    </dgm:pt>
    <dgm:pt modelId="{22944AFD-5582-42DB-AFA3-E80D1A76AC10}" type="sibTrans" cxnId="{4DE71AF8-B9E2-46DA-A750-30FAAA5A6C7E}">
      <dgm:prSet/>
      <dgm:spPr/>
      <dgm:t>
        <a:bodyPr/>
        <a:lstStyle/>
        <a:p>
          <a:endParaRPr lang="en-AU"/>
        </a:p>
      </dgm:t>
    </dgm:pt>
    <dgm:pt modelId="{CEA30A8F-64D4-49EF-ABC0-C2C17CE4567C}">
      <dgm:prSet phldrT="[Text]"/>
      <dgm:spPr>
        <a:solidFill>
          <a:schemeClr val="bg1">
            <a:lumMod val="85000"/>
          </a:schemeClr>
        </a:solidFill>
      </dgm:spPr>
      <dgm:t>
        <a:bodyPr/>
        <a:lstStyle/>
        <a:p>
          <a:r>
            <a:rPr lang="en-AU" dirty="0"/>
            <a:t>Embedding the digital literacy general capability in teaching and learning programs</a:t>
          </a:r>
        </a:p>
      </dgm:t>
    </dgm:pt>
    <dgm:pt modelId="{D4264031-F317-49FF-B70A-EC860C45247F}" type="parTrans" cxnId="{115FE56C-57B1-427D-9225-E9EEE735CAB4}">
      <dgm:prSet/>
      <dgm:spPr/>
      <dgm:t>
        <a:bodyPr/>
        <a:lstStyle/>
        <a:p>
          <a:endParaRPr lang="en-AU"/>
        </a:p>
      </dgm:t>
    </dgm:pt>
    <dgm:pt modelId="{7F7A5524-41E6-4819-88E1-5A5EBC76C384}" type="sibTrans" cxnId="{115FE56C-57B1-427D-9225-E9EEE735CAB4}">
      <dgm:prSet/>
      <dgm:spPr/>
      <dgm:t>
        <a:bodyPr/>
        <a:lstStyle/>
        <a:p>
          <a:endParaRPr lang="en-AU"/>
        </a:p>
      </dgm:t>
    </dgm:pt>
    <dgm:pt modelId="{7007A78C-B06B-487E-842E-4AF27539715C}">
      <dgm:prSet phldrT="[Text]"/>
      <dgm:spPr>
        <a:solidFill>
          <a:schemeClr val="bg1">
            <a:lumMod val="85000"/>
          </a:schemeClr>
        </a:solidFill>
      </dgm:spPr>
      <dgm:t>
        <a:bodyPr/>
        <a:lstStyle/>
        <a:p>
          <a:r>
            <a:rPr lang="en-AU" dirty="0"/>
            <a:t>QCAA resources</a:t>
          </a:r>
        </a:p>
      </dgm:t>
    </dgm:pt>
    <dgm:pt modelId="{40C6A99E-5DC2-4AEC-9D3A-CE467CE15DFE}" type="parTrans" cxnId="{D34217C0-FCCD-4623-88A2-D6574B3F8B74}">
      <dgm:prSet/>
      <dgm:spPr/>
      <dgm:t>
        <a:bodyPr/>
        <a:lstStyle/>
        <a:p>
          <a:endParaRPr lang="en-AU"/>
        </a:p>
      </dgm:t>
    </dgm:pt>
    <dgm:pt modelId="{3090322C-E21D-4D6C-8443-268416D2F610}" type="sibTrans" cxnId="{D34217C0-FCCD-4623-88A2-D6574B3F8B74}">
      <dgm:prSet/>
      <dgm:spPr/>
      <dgm:t>
        <a:bodyPr/>
        <a:lstStyle/>
        <a:p>
          <a:endParaRPr lang="en-AU"/>
        </a:p>
      </dgm:t>
    </dgm:pt>
    <dgm:pt modelId="{27403526-0AE2-446F-9200-54DE35662433}" type="pres">
      <dgm:prSet presAssocID="{A5736354-5E1A-441B-B663-BA59879E4B93}" presName="Name0" presStyleCnt="0">
        <dgm:presLayoutVars>
          <dgm:chMax val="7"/>
          <dgm:chPref val="7"/>
          <dgm:dir/>
        </dgm:presLayoutVars>
      </dgm:prSet>
      <dgm:spPr/>
    </dgm:pt>
    <dgm:pt modelId="{1240D27D-4578-437D-B422-21911C263A58}" type="pres">
      <dgm:prSet presAssocID="{A5736354-5E1A-441B-B663-BA59879E4B93}" presName="Name1" presStyleCnt="0"/>
      <dgm:spPr/>
    </dgm:pt>
    <dgm:pt modelId="{371DE2DE-1207-4C50-B51F-300DC2F53631}" type="pres">
      <dgm:prSet presAssocID="{A5736354-5E1A-441B-B663-BA59879E4B93}" presName="cycle" presStyleCnt="0"/>
      <dgm:spPr/>
    </dgm:pt>
    <dgm:pt modelId="{20626E22-D155-4F5B-9B9C-30EE501E3BD8}" type="pres">
      <dgm:prSet presAssocID="{A5736354-5E1A-441B-B663-BA59879E4B93}" presName="srcNode" presStyleLbl="node1" presStyleIdx="0" presStyleCnt="4"/>
      <dgm:spPr/>
    </dgm:pt>
    <dgm:pt modelId="{818C7C17-D4F5-4504-9CE1-38DD75420223}" type="pres">
      <dgm:prSet presAssocID="{A5736354-5E1A-441B-B663-BA59879E4B93}" presName="conn" presStyleLbl="parChTrans1D2" presStyleIdx="0" presStyleCnt="1"/>
      <dgm:spPr/>
    </dgm:pt>
    <dgm:pt modelId="{3FC58894-85C7-485A-9639-481095D26767}" type="pres">
      <dgm:prSet presAssocID="{A5736354-5E1A-441B-B663-BA59879E4B93}" presName="extraNode" presStyleLbl="node1" presStyleIdx="0" presStyleCnt="4"/>
      <dgm:spPr/>
    </dgm:pt>
    <dgm:pt modelId="{44FD9A2F-83B4-4B80-9BCE-928B33C18FD2}" type="pres">
      <dgm:prSet presAssocID="{A5736354-5E1A-441B-B663-BA59879E4B93}" presName="dstNode" presStyleLbl="node1" presStyleIdx="0" presStyleCnt="4"/>
      <dgm:spPr/>
    </dgm:pt>
    <dgm:pt modelId="{C8C8376C-1F20-4EE4-884E-9377C20F6E78}" type="pres">
      <dgm:prSet presAssocID="{58F25ACF-2740-412D-AFB7-20D7D6B56E4F}" presName="text_1" presStyleLbl="node1" presStyleIdx="0" presStyleCnt="4">
        <dgm:presLayoutVars>
          <dgm:bulletEnabled val="1"/>
        </dgm:presLayoutVars>
      </dgm:prSet>
      <dgm:spPr/>
    </dgm:pt>
    <dgm:pt modelId="{60F03F86-7B6B-4768-A977-4E9E3E084F6D}" type="pres">
      <dgm:prSet presAssocID="{58F25ACF-2740-412D-AFB7-20D7D6B56E4F}" presName="accent_1" presStyleCnt="0"/>
      <dgm:spPr/>
    </dgm:pt>
    <dgm:pt modelId="{805CDA38-ADF1-4640-88F4-634AA6665603}" type="pres">
      <dgm:prSet presAssocID="{58F25ACF-2740-412D-AFB7-20D7D6B56E4F}" presName="accentRepeatNode" presStyleLbl="solidFgAcc1" presStyleIdx="0" presStyleCnt="4"/>
      <dgm:spPr/>
    </dgm:pt>
    <dgm:pt modelId="{DC912CA5-4696-47B9-97AB-AD2AD620F5FB}" type="pres">
      <dgm:prSet presAssocID="{5FC2D0D4-2FE3-4C0F-B203-7CED3309A87C}" presName="text_2" presStyleLbl="node1" presStyleIdx="1" presStyleCnt="4">
        <dgm:presLayoutVars>
          <dgm:bulletEnabled val="1"/>
        </dgm:presLayoutVars>
      </dgm:prSet>
      <dgm:spPr/>
    </dgm:pt>
    <dgm:pt modelId="{1CFAF43E-C2B5-4B0E-92C4-00A3D0EF5914}" type="pres">
      <dgm:prSet presAssocID="{5FC2D0D4-2FE3-4C0F-B203-7CED3309A87C}" presName="accent_2" presStyleCnt="0"/>
      <dgm:spPr/>
    </dgm:pt>
    <dgm:pt modelId="{503E3CF1-CF5E-4E99-B389-1ACE6C9E15CE}" type="pres">
      <dgm:prSet presAssocID="{5FC2D0D4-2FE3-4C0F-B203-7CED3309A87C}" presName="accentRepeatNode" presStyleLbl="solidFgAcc1" presStyleIdx="1" presStyleCnt="4"/>
      <dgm:spPr/>
    </dgm:pt>
    <dgm:pt modelId="{11059D30-0DE8-472F-B997-6E5F400BC5F2}" type="pres">
      <dgm:prSet presAssocID="{CEA30A8F-64D4-49EF-ABC0-C2C17CE4567C}" presName="text_3" presStyleLbl="node1" presStyleIdx="2" presStyleCnt="4">
        <dgm:presLayoutVars>
          <dgm:bulletEnabled val="1"/>
        </dgm:presLayoutVars>
      </dgm:prSet>
      <dgm:spPr/>
    </dgm:pt>
    <dgm:pt modelId="{631A959A-C271-4C71-B941-D6A64F94D673}" type="pres">
      <dgm:prSet presAssocID="{CEA30A8F-64D4-49EF-ABC0-C2C17CE4567C}" presName="accent_3" presStyleCnt="0"/>
      <dgm:spPr/>
    </dgm:pt>
    <dgm:pt modelId="{099EA1EA-4682-4C5E-BB0B-2CB0AA7B6829}" type="pres">
      <dgm:prSet presAssocID="{CEA30A8F-64D4-49EF-ABC0-C2C17CE4567C}" presName="accentRepeatNode" presStyleLbl="solidFgAcc1" presStyleIdx="2" presStyleCnt="4"/>
      <dgm:spPr/>
    </dgm:pt>
    <dgm:pt modelId="{B5DD53B0-2CE7-48D1-BA35-AC299F90DB36}" type="pres">
      <dgm:prSet presAssocID="{7007A78C-B06B-487E-842E-4AF27539715C}" presName="text_4" presStyleLbl="node1" presStyleIdx="3" presStyleCnt="4">
        <dgm:presLayoutVars>
          <dgm:bulletEnabled val="1"/>
        </dgm:presLayoutVars>
      </dgm:prSet>
      <dgm:spPr/>
    </dgm:pt>
    <dgm:pt modelId="{EE89DEC3-AB7B-4A7D-9AC4-BC4DFED9FB71}" type="pres">
      <dgm:prSet presAssocID="{7007A78C-B06B-487E-842E-4AF27539715C}" presName="accent_4" presStyleCnt="0"/>
      <dgm:spPr/>
    </dgm:pt>
    <dgm:pt modelId="{4F726451-2999-45E8-9839-DF93EC295DCC}" type="pres">
      <dgm:prSet presAssocID="{7007A78C-B06B-487E-842E-4AF27539715C}" presName="accentRepeatNode" presStyleLbl="solidFgAcc1" presStyleIdx="3" presStyleCnt="4"/>
      <dgm:spPr/>
    </dgm:pt>
  </dgm:ptLst>
  <dgm:cxnLst>
    <dgm:cxn modelId="{115FE56C-57B1-427D-9225-E9EEE735CAB4}" srcId="{A5736354-5E1A-441B-B663-BA59879E4B93}" destId="{CEA30A8F-64D4-49EF-ABC0-C2C17CE4567C}" srcOrd="2" destOrd="0" parTransId="{D4264031-F317-49FF-B70A-EC860C45247F}" sibTransId="{7F7A5524-41E6-4819-88E1-5A5EBC76C384}"/>
    <dgm:cxn modelId="{C60A3951-7BB6-4D95-A106-089EE2DDCD14}" type="presOf" srcId="{A5736354-5E1A-441B-B663-BA59879E4B93}" destId="{27403526-0AE2-446F-9200-54DE35662433}" srcOrd="0" destOrd="0" presId="urn:microsoft.com/office/officeart/2008/layout/VerticalCurvedList"/>
    <dgm:cxn modelId="{BADC9C97-C871-4504-AE5A-4A01AFC646FD}" type="presOf" srcId="{790C1D6B-7268-40C3-95FC-A263205F142E}" destId="{818C7C17-D4F5-4504-9CE1-38DD75420223}" srcOrd="0" destOrd="0" presId="urn:microsoft.com/office/officeart/2008/layout/VerticalCurvedList"/>
    <dgm:cxn modelId="{0DA9559A-6DB6-41C6-BC0D-D3439F9DDCE0}" type="presOf" srcId="{5FC2D0D4-2FE3-4C0F-B203-7CED3309A87C}" destId="{DC912CA5-4696-47B9-97AB-AD2AD620F5FB}" srcOrd="0" destOrd="0" presId="urn:microsoft.com/office/officeart/2008/layout/VerticalCurvedList"/>
    <dgm:cxn modelId="{F2C867A6-AA01-4EAE-88A6-EAC9705BAC59}" srcId="{A5736354-5E1A-441B-B663-BA59879E4B93}" destId="{58F25ACF-2740-412D-AFB7-20D7D6B56E4F}" srcOrd="0" destOrd="0" parTransId="{1DD2FA6E-5D0C-4B08-8A00-2E0F9EAFA523}" sibTransId="{790C1D6B-7268-40C3-95FC-A263205F142E}"/>
    <dgm:cxn modelId="{2633E9B3-AF66-4DA8-B36C-5987185212E1}" type="presOf" srcId="{58F25ACF-2740-412D-AFB7-20D7D6B56E4F}" destId="{C8C8376C-1F20-4EE4-884E-9377C20F6E78}" srcOrd="0" destOrd="0" presId="urn:microsoft.com/office/officeart/2008/layout/VerticalCurvedList"/>
    <dgm:cxn modelId="{D34217C0-FCCD-4623-88A2-D6574B3F8B74}" srcId="{A5736354-5E1A-441B-B663-BA59879E4B93}" destId="{7007A78C-B06B-487E-842E-4AF27539715C}" srcOrd="3" destOrd="0" parTransId="{40C6A99E-5DC2-4AEC-9D3A-CE467CE15DFE}" sibTransId="{3090322C-E21D-4D6C-8443-268416D2F610}"/>
    <dgm:cxn modelId="{0DB197D3-4E6B-4B30-8D4C-078D7BF5C5D1}" type="presOf" srcId="{CEA30A8F-64D4-49EF-ABC0-C2C17CE4567C}" destId="{11059D30-0DE8-472F-B997-6E5F400BC5F2}" srcOrd="0" destOrd="0" presId="urn:microsoft.com/office/officeart/2008/layout/VerticalCurvedList"/>
    <dgm:cxn modelId="{33F674EA-CC67-48D9-A01D-3DA68006F02B}" type="presOf" srcId="{7007A78C-B06B-487E-842E-4AF27539715C}" destId="{B5DD53B0-2CE7-48D1-BA35-AC299F90DB36}" srcOrd="0" destOrd="0" presId="urn:microsoft.com/office/officeart/2008/layout/VerticalCurvedList"/>
    <dgm:cxn modelId="{4DE71AF8-B9E2-46DA-A750-30FAAA5A6C7E}" srcId="{A5736354-5E1A-441B-B663-BA59879E4B93}" destId="{5FC2D0D4-2FE3-4C0F-B203-7CED3309A87C}" srcOrd="1" destOrd="0" parTransId="{7A8FD63D-82AD-4993-AC9C-73BD8D4B1CD1}" sibTransId="{22944AFD-5582-42DB-AFA3-E80D1A76AC10}"/>
    <dgm:cxn modelId="{DBE5D1FC-3E38-44B9-83EC-AA95CE8CD159}" type="presParOf" srcId="{27403526-0AE2-446F-9200-54DE35662433}" destId="{1240D27D-4578-437D-B422-21911C263A58}" srcOrd="0" destOrd="0" presId="urn:microsoft.com/office/officeart/2008/layout/VerticalCurvedList"/>
    <dgm:cxn modelId="{F55EA74E-6E7B-43AD-BEFF-AA0E5D888E40}" type="presParOf" srcId="{1240D27D-4578-437D-B422-21911C263A58}" destId="{371DE2DE-1207-4C50-B51F-300DC2F53631}" srcOrd="0" destOrd="0" presId="urn:microsoft.com/office/officeart/2008/layout/VerticalCurvedList"/>
    <dgm:cxn modelId="{53EA46E3-8587-4AE4-9DCA-EB93737E9301}" type="presParOf" srcId="{371DE2DE-1207-4C50-B51F-300DC2F53631}" destId="{20626E22-D155-4F5B-9B9C-30EE501E3BD8}" srcOrd="0" destOrd="0" presId="urn:microsoft.com/office/officeart/2008/layout/VerticalCurvedList"/>
    <dgm:cxn modelId="{6A63231B-0D21-4AAF-BC67-9CCAFC7B13F7}" type="presParOf" srcId="{371DE2DE-1207-4C50-B51F-300DC2F53631}" destId="{818C7C17-D4F5-4504-9CE1-38DD75420223}" srcOrd="1" destOrd="0" presId="urn:microsoft.com/office/officeart/2008/layout/VerticalCurvedList"/>
    <dgm:cxn modelId="{942D25DA-68C3-4CC9-8859-2295CAA09C6B}" type="presParOf" srcId="{371DE2DE-1207-4C50-B51F-300DC2F53631}" destId="{3FC58894-85C7-485A-9639-481095D26767}" srcOrd="2" destOrd="0" presId="urn:microsoft.com/office/officeart/2008/layout/VerticalCurvedList"/>
    <dgm:cxn modelId="{C54305C7-0A76-44AE-BA71-43CEFA639A4D}" type="presParOf" srcId="{371DE2DE-1207-4C50-B51F-300DC2F53631}" destId="{44FD9A2F-83B4-4B80-9BCE-928B33C18FD2}" srcOrd="3" destOrd="0" presId="urn:microsoft.com/office/officeart/2008/layout/VerticalCurvedList"/>
    <dgm:cxn modelId="{FC2FEAFC-7FBD-4BCF-87FE-042C4A256E60}" type="presParOf" srcId="{1240D27D-4578-437D-B422-21911C263A58}" destId="{C8C8376C-1F20-4EE4-884E-9377C20F6E78}" srcOrd="1" destOrd="0" presId="urn:microsoft.com/office/officeart/2008/layout/VerticalCurvedList"/>
    <dgm:cxn modelId="{16655C77-803A-4273-BA6F-F75CFAB73B1E}" type="presParOf" srcId="{1240D27D-4578-437D-B422-21911C263A58}" destId="{60F03F86-7B6B-4768-A977-4E9E3E084F6D}" srcOrd="2" destOrd="0" presId="urn:microsoft.com/office/officeart/2008/layout/VerticalCurvedList"/>
    <dgm:cxn modelId="{C7970F3B-9DA9-4A15-8856-BE37019277E1}" type="presParOf" srcId="{60F03F86-7B6B-4768-A977-4E9E3E084F6D}" destId="{805CDA38-ADF1-4640-88F4-634AA6665603}" srcOrd="0" destOrd="0" presId="urn:microsoft.com/office/officeart/2008/layout/VerticalCurvedList"/>
    <dgm:cxn modelId="{F30F5E41-C662-49DA-9316-D9B80B4CA025}" type="presParOf" srcId="{1240D27D-4578-437D-B422-21911C263A58}" destId="{DC912CA5-4696-47B9-97AB-AD2AD620F5FB}" srcOrd="3" destOrd="0" presId="urn:microsoft.com/office/officeart/2008/layout/VerticalCurvedList"/>
    <dgm:cxn modelId="{095A4EBC-DD41-4E0B-9CE7-4F3A127B109A}" type="presParOf" srcId="{1240D27D-4578-437D-B422-21911C263A58}" destId="{1CFAF43E-C2B5-4B0E-92C4-00A3D0EF5914}" srcOrd="4" destOrd="0" presId="urn:microsoft.com/office/officeart/2008/layout/VerticalCurvedList"/>
    <dgm:cxn modelId="{5F2BEEF6-9583-4A51-B0CE-A998EEFFF108}" type="presParOf" srcId="{1CFAF43E-C2B5-4B0E-92C4-00A3D0EF5914}" destId="{503E3CF1-CF5E-4E99-B389-1ACE6C9E15CE}" srcOrd="0" destOrd="0" presId="urn:microsoft.com/office/officeart/2008/layout/VerticalCurvedList"/>
    <dgm:cxn modelId="{8162EA81-118A-4062-9179-BDAD0812E98D}" type="presParOf" srcId="{1240D27D-4578-437D-B422-21911C263A58}" destId="{11059D30-0DE8-472F-B997-6E5F400BC5F2}" srcOrd="5" destOrd="0" presId="urn:microsoft.com/office/officeart/2008/layout/VerticalCurvedList"/>
    <dgm:cxn modelId="{172FE14B-D94D-4B2A-A706-BDA3388C4FAA}" type="presParOf" srcId="{1240D27D-4578-437D-B422-21911C263A58}" destId="{631A959A-C271-4C71-B941-D6A64F94D673}" srcOrd="6" destOrd="0" presId="urn:microsoft.com/office/officeart/2008/layout/VerticalCurvedList"/>
    <dgm:cxn modelId="{D23BDA31-71EC-40D9-959D-0ADBE8FE9740}" type="presParOf" srcId="{631A959A-C271-4C71-B941-D6A64F94D673}" destId="{099EA1EA-4682-4C5E-BB0B-2CB0AA7B6829}" srcOrd="0" destOrd="0" presId="urn:microsoft.com/office/officeart/2008/layout/VerticalCurvedList"/>
    <dgm:cxn modelId="{3F6D96FF-C977-4EBA-8AAE-4207ACD5E26E}" type="presParOf" srcId="{1240D27D-4578-437D-B422-21911C263A58}" destId="{B5DD53B0-2CE7-48D1-BA35-AC299F90DB36}" srcOrd="7" destOrd="0" presId="urn:microsoft.com/office/officeart/2008/layout/VerticalCurvedList"/>
    <dgm:cxn modelId="{8D7539AB-D20F-4AB4-9FB1-D5FD7563E867}" type="presParOf" srcId="{1240D27D-4578-437D-B422-21911C263A58}" destId="{EE89DEC3-AB7B-4A7D-9AC4-BC4DFED9FB71}" srcOrd="8" destOrd="0" presId="urn:microsoft.com/office/officeart/2008/layout/VerticalCurvedList"/>
    <dgm:cxn modelId="{74AB2311-BFAD-4077-A78D-3663CCABFD74}" type="presParOf" srcId="{EE89DEC3-AB7B-4A7D-9AC4-BC4DFED9FB71}" destId="{4F726451-2999-45E8-9839-DF93EC295DC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00E51F-B676-42FE-B2A5-6EB7BC1CFB6A}" type="doc">
      <dgm:prSet loTypeId="urn:microsoft.com/office/officeart/2005/8/layout/architecture" loCatId="list" qsTypeId="urn:microsoft.com/office/officeart/2005/8/quickstyle/simple1" qsCatId="simple" csTypeId="urn:microsoft.com/office/officeart/2005/8/colors/accent2_5" csCatId="accent2" phldr="1"/>
      <dgm:spPr/>
      <dgm:t>
        <a:bodyPr/>
        <a:lstStyle/>
        <a:p>
          <a:endParaRPr lang="en-AU"/>
        </a:p>
      </dgm:t>
    </dgm:pt>
    <dgm:pt modelId="{5F4CC553-CA45-493D-872D-C095BD88367E}">
      <dgm:prSet phldrT="[Text]" custT="1"/>
      <dgm:spPr>
        <a:solidFill>
          <a:schemeClr val="accent2">
            <a:lumMod val="40000"/>
            <a:lumOff val="60000"/>
            <a:alpha val="80000"/>
          </a:schemeClr>
        </a:solidFill>
        <a:ln>
          <a:noFill/>
        </a:ln>
      </dgm:spPr>
      <dgm:t>
        <a:bodyPr tIns="324000" anchor="t" anchorCtr="0"/>
        <a:lstStyle/>
        <a:p>
          <a:r>
            <a:rPr lang="en-AU" sz="2000" b="1">
              <a:solidFill>
                <a:schemeClr val="tx1"/>
              </a:solidFill>
              <a:latin typeface="Arial" panose="020B0604020202020204" pitchFamily="34" charset="0"/>
              <a:cs typeface="Arial" panose="020B0604020202020204" pitchFamily="34" charset="0"/>
            </a:rPr>
            <a:t>Goal 1: </a:t>
          </a:r>
        </a:p>
        <a:p>
          <a:r>
            <a:rPr lang="en-AU" sz="2000">
              <a:solidFill>
                <a:schemeClr val="tx1"/>
              </a:solidFill>
              <a:latin typeface="Arial" panose="020B0604020202020204" pitchFamily="34" charset="0"/>
              <a:cs typeface="Arial" panose="020B0604020202020204" pitchFamily="34" charset="0"/>
            </a:rPr>
            <a:t>The Australian education system promotes </a:t>
          </a:r>
          <a:r>
            <a:rPr lang="en-AU" sz="2000" b="1">
              <a:solidFill>
                <a:schemeClr val="tx1"/>
              </a:solidFill>
              <a:latin typeface="Arial" panose="020B0604020202020204" pitchFamily="34" charset="0"/>
              <a:cs typeface="Arial" panose="020B0604020202020204" pitchFamily="34" charset="0"/>
            </a:rPr>
            <a:t>excellence</a:t>
          </a:r>
          <a:r>
            <a:rPr lang="en-AU" sz="2000">
              <a:solidFill>
                <a:schemeClr val="tx1"/>
              </a:solidFill>
              <a:latin typeface="Arial" panose="020B0604020202020204" pitchFamily="34" charset="0"/>
              <a:cs typeface="Arial" panose="020B0604020202020204" pitchFamily="34" charset="0"/>
            </a:rPr>
            <a:t> and </a:t>
          </a:r>
          <a:r>
            <a:rPr lang="en-AU" sz="2000" b="1">
              <a:solidFill>
                <a:schemeClr val="tx1"/>
              </a:solidFill>
              <a:latin typeface="Arial" panose="020B0604020202020204" pitchFamily="34" charset="0"/>
              <a:cs typeface="Arial" panose="020B0604020202020204" pitchFamily="34" charset="0"/>
            </a:rPr>
            <a:t>equity</a:t>
          </a:r>
          <a:r>
            <a:rPr lang="en-AU" sz="2000">
              <a:solidFill>
                <a:schemeClr val="tx1"/>
              </a:solidFill>
              <a:latin typeface="Arial" panose="020B0604020202020204" pitchFamily="34" charset="0"/>
              <a:cs typeface="Arial" panose="020B0604020202020204" pitchFamily="34" charset="0"/>
            </a:rPr>
            <a:t>.</a:t>
          </a:r>
        </a:p>
      </dgm:t>
    </dgm:pt>
    <dgm:pt modelId="{3535708E-E117-4732-B4EA-CBA33FDDB76A}" type="parTrans" cxnId="{9B92B9AB-2553-4DDC-8E1B-B084AE2FBDF4}">
      <dgm:prSet/>
      <dgm:spPr/>
      <dgm:t>
        <a:bodyPr/>
        <a:lstStyle/>
        <a:p>
          <a:endParaRPr lang="en-AU"/>
        </a:p>
      </dgm:t>
    </dgm:pt>
    <dgm:pt modelId="{149E3583-C61C-44C6-987C-32E0E57FD3D6}" type="sibTrans" cxnId="{9B92B9AB-2553-4DDC-8E1B-B084AE2FBDF4}">
      <dgm:prSet/>
      <dgm:spPr/>
      <dgm:t>
        <a:bodyPr/>
        <a:lstStyle/>
        <a:p>
          <a:endParaRPr lang="en-AU"/>
        </a:p>
      </dgm:t>
    </dgm:pt>
    <dgm:pt modelId="{348BA006-878E-4664-AB53-F5559C35DDBF}">
      <dgm:prSet phldrT="[Text]" custT="1"/>
      <dgm:spPr>
        <a:solidFill>
          <a:schemeClr val="accent2">
            <a:lumMod val="40000"/>
            <a:lumOff val="60000"/>
            <a:alpha val="80000"/>
          </a:schemeClr>
        </a:solidFill>
        <a:ln>
          <a:noFill/>
        </a:ln>
      </dgm:spPr>
      <dgm:t>
        <a:bodyPr tIns="360000" anchor="t" anchorCtr="0"/>
        <a:lstStyle/>
        <a:p>
          <a:pPr algn="ctr">
            <a:buFont typeface="Arial" panose="020B0604020202020204" pitchFamily="34" charset="0"/>
            <a:buChar char="•"/>
          </a:pPr>
          <a:r>
            <a:rPr lang="en-AU" sz="2000" b="1">
              <a:solidFill>
                <a:schemeClr val="tx1"/>
              </a:solidFill>
              <a:latin typeface="Arial" panose="020B0604020202020204" pitchFamily="34" charset="0"/>
              <a:cs typeface="Arial" panose="020B0604020202020204" pitchFamily="34" charset="0"/>
            </a:rPr>
            <a:t>Goal 2: </a:t>
          </a:r>
        </a:p>
        <a:p>
          <a:pPr algn="ctr">
            <a:buFont typeface="Arial" panose="020B0604020202020204" pitchFamily="34" charset="0"/>
            <a:buChar char="•"/>
          </a:pPr>
          <a:r>
            <a:rPr lang="en-AU" sz="2000">
              <a:solidFill>
                <a:schemeClr val="tx1"/>
              </a:solidFill>
              <a:latin typeface="Arial" panose="020B0604020202020204" pitchFamily="34" charset="0"/>
              <a:cs typeface="Arial" panose="020B0604020202020204" pitchFamily="34" charset="0"/>
            </a:rPr>
            <a:t>All young Australians become </a:t>
          </a:r>
          <a:r>
            <a:rPr lang="en-AU" sz="2000" b="1">
              <a:solidFill>
                <a:schemeClr val="tx1"/>
              </a:solidFill>
              <a:latin typeface="Arial" panose="020B0604020202020204" pitchFamily="34" charset="0"/>
              <a:cs typeface="Arial" panose="020B0604020202020204" pitchFamily="34" charset="0"/>
            </a:rPr>
            <a:t>confident</a:t>
          </a:r>
          <a:r>
            <a:rPr lang="en-AU" sz="2000">
              <a:solidFill>
                <a:schemeClr val="tx1"/>
              </a:solidFill>
              <a:latin typeface="Arial" panose="020B0604020202020204" pitchFamily="34" charset="0"/>
              <a:cs typeface="Arial" panose="020B0604020202020204" pitchFamily="34" charset="0"/>
            </a:rPr>
            <a:t> and </a:t>
          </a:r>
          <a:r>
            <a:rPr lang="en-AU" sz="2000" b="1">
              <a:solidFill>
                <a:schemeClr val="tx1"/>
              </a:solidFill>
              <a:latin typeface="Arial" panose="020B0604020202020204" pitchFamily="34" charset="0"/>
              <a:cs typeface="Arial" panose="020B0604020202020204" pitchFamily="34" charset="0"/>
            </a:rPr>
            <a:t>creative</a:t>
          </a:r>
          <a:r>
            <a:rPr lang="en-AU" sz="2000">
              <a:solidFill>
                <a:schemeClr val="tx1"/>
              </a:solidFill>
              <a:latin typeface="Arial" panose="020B0604020202020204" pitchFamily="34" charset="0"/>
              <a:cs typeface="Arial" panose="020B0604020202020204" pitchFamily="34" charset="0"/>
            </a:rPr>
            <a:t> individuals, </a:t>
          </a:r>
          <a:r>
            <a:rPr lang="en-AU" sz="2000" b="1">
              <a:solidFill>
                <a:schemeClr val="tx1"/>
              </a:solidFill>
              <a:latin typeface="Arial" panose="020B0604020202020204" pitchFamily="34" charset="0"/>
              <a:cs typeface="Arial" panose="020B0604020202020204" pitchFamily="34" charset="0"/>
            </a:rPr>
            <a:t>successful</a:t>
          </a:r>
          <a:r>
            <a:rPr lang="en-AU" sz="2000">
              <a:solidFill>
                <a:schemeClr val="tx1"/>
              </a:solidFill>
              <a:latin typeface="Arial" panose="020B0604020202020204" pitchFamily="34" charset="0"/>
              <a:cs typeface="Arial" panose="020B0604020202020204" pitchFamily="34" charset="0"/>
            </a:rPr>
            <a:t> lifelong learners and </a:t>
          </a:r>
          <a:r>
            <a:rPr lang="en-AU" sz="2000" b="1">
              <a:solidFill>
                <a:schemeClr val="tx1"/>
              </a:solidFill>
              <a:latin typeface="Arial" panose="020B0604020202020204" pitchFamily="34" charset="0"/>
              <a:cs typeface="Arial" panose="020B0604020202020204" pitchFamily="34" charset="0"/>
            </a:rPr>
            <a:t>active</a:t>
          </a:r>
          <a:r>
            <a:rPr lang="en-AU" sz="2000">
              <a:solidFill>
                <a:schemeClr val="tx1"/>
              </a:solidFill>
              <a:latin typeface="Arial" panose="020B0604020202020204" pitchFamily="34" charset="0"/>
              <a:cs typeface="Arial" panose="020B0604020202020204" pitchFamily="34" charset="0"/>
            </a:rPr>
            <a:t> and </a:t>
          </a:r>
          <a:r>
            <a:rPr lang="en-AU" sz="2000" b="1">
              <a:solidFill>
                <a:schemeClr val="tx1"/>
              </a:solidFill>
              <a:latin typeface="Arial" panose="020B0604020202020204" pitchFamily="34" charset="0"/>
              <a:cs typeface="Arial" panose="020B0604020202020204" pitchFamily="34" charset="0"/>
            </a:rPr>
            <a:t>informed</a:t>
          </a:r>
          <a:r>
            <a:rPr lang="en-AU" sz="2000">
              <a:solidFill>
                <a:schemeClr val="tx1"/>
              </a:solidFill>
              <a:latin typeface="Arial" panose="020B0604020202020204" pitchFamily="34" charset="0"/>
              <a:cs typeface="Arial" panose="020B0604020202020204" pitchFamily="34" charset="0"/>
            </a:rPr>
            <a:t> members of the community.</a:t>
          </a:r>
        </a:p>
      </dgm:t>
    </dgm:pt>
    <dgm:pt modelId="{FC5C4329-901A-4C5E-8AF8-973821450F8B}" type="parTrans" cxnId="{E1D92866-0F23-40B4-B7A4-8615B5BEED95}">
      <dgm:prSet/>
      <dgm:spPr/>
      <dgm:t>
        <a:bodyPr/>
        <a:lstStyle/>
        <a:p>
          <a:endParaRPr lang="en-AU"/>
        </a:p>
      </dgm:t>
    </dgm:pt>
    <dgm:pt modelId="{F9C69C94-8261-4970-9AE8-EEB73236FD75}" type="sibTrans" cxnId="{E1D92866-0F23-40B4-B7A4-8615B5BEED95}">
      <dgm:prSet/>
      <dgm:spPr/>
      <dgm:t>
        <a:bodyPr/>
        <a:lstStyle/>
        <a:p>
          <a:endParaRPr lang="en-AU"/>
        </a:p>
      </dgm:t>
    </dgm:pt>
    <dgm:pt modelId="{469EADCA-1675-436E-8585-764088BBB677}" type="pres">
      <dgm:prSet presAssocID="{DE00E51F-B676-42FE-B2A5-6EB7BC1CFB6A}" presName="Name0" presStyleCnt="0">
        <dgm:presLayoutVars>
          <dgm:chPref val="1"/>
          <dgm:dir/>
          <dgm:animOne val="branch"/>
          <dgm:animLvl val="lvl"/>
          <dgm:resizeHandles/>
        </dgm:presLayoutVars>
      </dgm:prSet>
      <dgm:spPr/>
    </dgm:pt>
    <dgm:pt modelId="{C60C6950-C1A1-4D0C-A223-74DD009D232B}" type="pres">
      <dgm:prSet presAssocID="{5F4CC553-CA45-493D-872D-C095BD88367E}" presName="vertOne" presStyleCnt="0"/>
      <dgm:spPr/>
    </dgm:pt>
    <dgm:pt modelId="{99612938-BB0E-4411-B9B6-590ED335F0F4}" type="pres">
      <dgm:prSet presAssocID="{5F4CC553-CA45-493D-872D-C095BD88367E}" presName="txOne" presStyleLbl="node0" presStyleIdx="0" presStyleCnt="2" custLinFactNeighborX="768" custLinFactNeighborY="19879">
        <dgm:presLayoutVars>
          <dgm:chPref val="3"/>
        </dgm:presLayoutVars>
      </dgm:prSet>
      <dgm:spPr/>
    </dgm:pt>
    <dgm:pt modelId="{298CB6D7-1D1B-488B-89B6-6C44F97FBD3A}" type="pres">
      <dgm:prSet presAssocID="{5F4CC553-CA45-493D-872D-C095BD88367E}" presName="horzOne" presStyleCnt="0"/>
      <dgm:spPr/>
    </dgm:pt>
    <dgm:pt modelId="{C701A17D-F7A1-4CA6-8AEB-FC49FA51F12D}" type="pres">
      <dgm:prSet presAssocID="{149E3583-C61C-44C6-987C-32E0E57FD3D6}" presName="sibSpaceOne" presStyleCnt="0"/>
      <dgm:spPr/>
    </dgm:pt>
    <dgm:pt modelId="{40ADAF88-A32D-4E77-896A-9CDC99291BEE}" type="pres">
      <dgm:prSet presAssocID="{348BA006-878E-4664-AB53-F5559C35DDBF}" presName="vertOne" presStyleCnt="0"/>
      <dgm:spPr/>
    </dgm:pt>
    <dgm:pt modelId="{68608270-A3F5-4ED4-A4B0-389332262D7B}" type="pres">
      <dgm:prSet presAssocID="{348BA006-878E-4664-AB53-F5559C35DDBF}" presName="txOne" presStyleLbl="node0" presStyleIdx="1" presStyleCnt="2" custScaleX="98465">
        <dgm:presLayoutVars>
          <dgm:chPref val="3"/>
        </dgm:presLayoutVars>
      </dgm:prSet>
      <dgm:spPr/>
    </dgm:pt>
    <dgm:pt modelId="{50EEDDD6-F2CF-4D47-AE3F-9E08CE3D77BA}" type="pres">
      <dgm:prSet presAssocID="{348BA006-878E-4664-AB53-F5559C35DDBF}" presName="horzOne" presStyleCnt="0"/>
      <dgm:spPr/>
    </dgm:pt>
  </dgm:ptLst>
  <dgm:cxnLst>
    <dgm:cxn modelId="{22344D03-C5C6-466B-88AD-31E9DA6F9E9F}" type="presOf" srcId="{DE00E51F-B676-42FE-B2A5-6EB7BC1CFB6A}" destId="{469EADCA-1675-436E-8585-764088BBB677}" srcOrd="0" destOrd="0" presId="urn:microsoft.com/office/officeart/2005/8/layout/architecture"/>
    <dgm:cxn modelId="{E1D92866-0F23-40B4-B7A4-8615B5BEED95}" srcId="{DE00E51F-B676-42FE-B2A5-6EB7BC1CFB6A}" destId="{348BA006-878E-4664-AB53-F5559C35DDBF}" srcOrd="1" destOrd="0" parTransId="{FC5C4329-901A-4C5E-8AF8-973821450F8B}" sibTransId="{F9C69C94-8261-4970-9AE8-EEB73236FD75}"/>
    <dgm:cxn modelId="{9B92B9AB-2553-4DDC-8E1B-B084AE2FBDF4}" srcId="{DE00E51F-B676-42FE-B2A5-6EB7BC1CFB6A}" destId="{5F4CC553-CA45-493D-872D-C095BD88367E}" srcOrd="0" destOrd="0" parTransId="{3535708E-E117-4732-B4EA-CBA33FDDB76A}" sibTransId="{149E3583-C61C-44C6-987C-32E0E57FD3D6}"/>
    <dgm:cxn modelId="{62B4F6BF-8F8D-482B-A69C-F70261ADAD35}" type="presOf" srcId="{348BA006-878E-4664-AB53-F5559C35DDBF}" destId="{68608270-A3F5-4ED4-A4B0-389332262D7B}" srcOrd="0" destOrd="0" presId="urn:microsoft.com/office/officeart/2005/8/layout/architecture"/>
    <dgm:cxn modelId="{9BC3D9FB-E62C-4EC6-BCDE-71A30FFDC607}" type="presOf" srcId="{5F4CC553-CA45-493D-872D-C095BD88367E}" destId="{99612938-BB0E-4411-B9B6-590ED335F0F4}" srcOrd="0" destOrd="0" presId="urn:microsoft.com/office/officeart/2005/8/layout/architecture"/>
    <dgm:cxn modelId="{C6FE9E22-58E5-448A-84BA-80EE5BE8B2DD}" type="presParOf" srcId="{469EADCA-1675-436E-8585-764088BBB677}" destId="{C60C6950-C1A1-4D0C-A223-74DD009D232B}" srcOrd="0" destOrd="0" presId="urn:microsoft.com/office/officeart/2005/8/layout/architecture"/>
    <dgm:cxn modelId="{1F720DA6-4B4E-4570-AAC5-10FFE58D9D7A}" type="presParOf" srcId="{C60C6950-C1A1-4D0C-A223-74DD009D232B}" destId="{99612938-BB0E-4411-B9B6-590ED335F0F4}" srcOrd="0" destOrd="0" presId="urn:microsoft.com/office/officeart/2005/8/layout/architecture"/>
    <dgm:cxn modelId="{F25CE460-93F2-4611-9563-87E6B15BA793}" type="presParOf" srcId="{C60C6950-C1A1-4D0C-A223-74DD009D232B}" destId="{298CB6D7-1D1B-488B-89B6-6C44F97FBD3A}" srcOrd="1" destOrd="0" presId="urn:microsoft.com/office/officeart/2005/8/layout/architecture"/>
    <dgm:cxn modelId="{C00247A4-4AD9-401E-A13B-64BC121B3D30}" type="presParOf" srcId="{469EADCA-1675-436E-8585-764088BBB677}" destId="{C701A17D-F7A1-4CA6-8AEB-FC49FA51F12D}" srcOrd="1" destOrd="0" presId="urn:microsoft.com/office/officeart/2005/8/layout/architecture"/>
    <dgm:cxn modelId="{887487D2-40C6-4724-AFCD-E05A76A6D30C}" type="presParOf" srcId="{469EADCA-1675-436E-8585-764088BBB677}" destId="{40ADAF88-A32D-4E77-896A-9CDC99291BEE}" srcOrd="2" destOrd="0" presId="urn:microsoft.com/office/officeart/2005/8/layout/architecture"/>
    <dgm:cxn modelId="{9F97221A-67C2-4AAA-AEE2-85455BABADCF}" type="presParOf" srcId="{40ADAF88-A32D-4E77-896A-9CDC99291BEE}" destId="{68608270-A3F5-4ED4-A4B0-389332262D7B}" srcOrd="0" destOrd="0" presId="urn:microsoft.com/office/officeart/2005/8/layout/architecture"/>
    <dgm:cxn modelId="{99D07773-5EF7-49AF-BAEE-913A52E1C912}" type="presParOf" srcId="{40ADAF88-A32D-4E77-896A-9CDC99291BEE}" destId="{50EEDDD6-F2CF-4D47-AE3F-9E08CE3D77BA}"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00E51F-B676-42FE-B2A5-6EB7BC1CFB6A}" type="doc">
      <dgm:prSet loTypeId="urn:microsoft.com/office/officeart/2005/8/layout/architecture" loCatId="list" qsTypeId="urn:microsoft.com/office/officeart/2005/8/quickstyle/simple1" qsCatId="simple" csTypeId="urn:microsoft.com/office/officeart/2005/8/colors/accent2_5" csCatId="accent2" phldr="1"/>
      <dgm:spPr/>
      <dgm:t>
        <a:bodyPr/>
        <a:lstStyle/>
        <a:p>
          <a:endParaRPr lang="en-AU"/>
        </a:p>
      </dgm:t>
    </dgm:pt>
    <dgm:pt modelId="{5F4CC553-CA45-493D-872D-C095BD88367E}">
      <dgm:prSet phldrT="[Text]" custT="1"/>
      <dgm:spPr>
        <a:solidFill>
          <a:srgbClr val="A8C9EA"/>
        </a:solidFill>
        <a:ln>
          <a:noFill/>
        </a:ln>
      </dgm:spPr>
      <dgm:t>
        <a:bodyPr tIns="324000" anchor="t" anchorCtr="0"/>
        <a:lstStyle/>
        <a:p>
          <a:pPr>
            <a:lnSpc>
              <a:spcPct val="90000"/>
            </a:lnSpc>
          </a:pPr>
          <a:r>
            <a:rPr lang="en-AU" sz="2000" b="1" dirty="0">
              <a:solidFill>
                <a:schemeClr val="tx1"/>
              </a:solidFill>
              <a:latin typeface="Arial" panose="020B0604020202020204" pitchFamily="34" charset="0"/>
              <a:cs typeface="Arial" panose="020B0604020202020204" pitchFamily="34" charset="0"/>
            </a:rPr>
            <a:t>Successful lifelong learners who … </a:t>
          </a:r>
        </a:p>
        <a:p>
          <a:pPr>
            <a:lnSpc>
              <a:spcPct val="100000"/>
            </a:lnSpc>
          </a:pPr>
          <a:r>
            <a:rPr lang="en-AU" sz="1800" b="0" dirty="0">
              <a:solidFill>
                <a:schemeClr val="tx1"/>
              </a:solidFill>
              <a:latin typeface="Arial" panose="020B0604020202020204" pitchFamily="34" charset="0"/>
              <a:cs typeface="Arial" panose="020B0604020202020204" pitchFamily="34" charset="0"/>
            </a:rPr>
            <a:t>are productive and informed </a:t>
          </a:r>
          <a:r>
            <a:rPr lang="en-US" sz="1800" b="0" dirty="0">
              <a:solidFill>
                <a:schemeClr val="tx1"/>
              </a:solidFill>
              <a:latin typeface="Arial" panose="020B0604020202020204" pitchFamily="34" charset="0"/>
              <a:cs typeface="Arial" panose="020B0604020202020204" pitchFamily="34" charset="0"/>
            </a:rPr>
            <a:t>users of technology as a vehicle </a:t>
          </a:r>
          <a:r>
            <a:rPr lang="en-AU" sz="1800" b="0" dirty="0">
              <a:solidFill>
                <a:schemeClr val="tx1"/>
              </a:solidFill>
              <a:latin typeface="Arial" panose="020B0604020202020204" pitchFamily="34" charset="0"/>
              <a:cs typeface="Arial" panose="020B0604020202020204" pitchFamily="34" charset="0"/>
            </a:rPr>
            <a:t>for information gathering and </a:t>
          </a:r>
          <a:r>
            <a:rPr lang="en-US" sz="1800" b="0" dirty="0">
              <a:solidFill>
                <a:schemeClr val="tx1"/>
              </a:solidFill>
              <a:latin typeface="Arial" panose="020B0604020202020204" pitchFamily="34" charset="0"/>
              <a:cs typeface="Arial" panose="020B0604020202020204" pitchFamily="34" charset="0"/>
            </a:rPr>
            <a:t>sharing, and are able to adapt </a:t>
          </a:r>
          <a:r>
            <a:rPr lang="en-AU" sz="1800" b="0" dirty="0">
              <a:solidFill>
                <a:schemeClr val="tx1"/>
              </a:solidFill>
              <a:latin typeface="Arial" panose="020B0604020202020204" pitchFamily="34" charset="0"/>
              <a:cs typeface="Arial" panose="020B0604020202020204" pitchFamily="34" charset="0"/>
            </a:rPr>
            <a:t>to emerging technologies into the future.</a:t>
          </a:r>
          <a:endParaRPr lang="en-AU" sz="1800" dirty="0">
            <a:solidFill>
              <a:schemeClr val="tx1"/>
            </a:solidFill>
            <a:latin typeface="Arial" panose="020B0604020202020204" pitchFamily="34" charset="0"/>
            <a:cs typeface="Arial" panose="020B0604020202020204" pitchFamily="34" charset="0"/>
          </a:endParaRPr>
        </a:p>
      </dgm:t>
    </dgm:pt>
    <dgm:pt modelId="{3535708E-E117-4732-B4EA-CBA33FDDB76A}" type="parTrans" cxnId="{9B92B9AB-2553-4DDC-8E1B-B084AE2FBDF4}">
      <dgm:prSet/>
      <dgm:spPr/>
      <dgm:t>
        <a:bodyPr/>
        <a:lstStyle/>
        <a:p>
          <a:endParaRPr lang="en-AU"/>
        </a:p>
      </dgm:t>
    </dgm:pt>
    <dgm:pt modelId="{149E3583-C61C-44C6-987C-32E0E57FD3D6}" type="sibTrans" cxnId="{9B92B9AB-2553-4DDC-8E1B-B084AE2FBDF4}">
      <dgm:prSet/>
      <dgm:spPr/>
      <dgm:t>
        <a:bodyPr/>
        <a:lstStyle/>
        <a:p>
          <a:endParaRPr lang="en-AU"/>
        </a:p>
      </dgm:t>
    </dgm:pt>
    <dgm:pt modelId="{469EADCA-1675-436E-8585-764088BBB677}" type="pres">
      <dgm:prSet presAssocID="{DE00E51F-B676-42FE-B2A5-6EB7BC1CFB6A}" presName="Name0" presStyleCnt="0">
        <dgm:presLayoutVars>
          <dgm:chPref val="1"/>
          <dgm:dir/>
          <dgm:animOne val="branch"/>
          <dgm:animLvl val="lvl"/>
          <dgm:resizeHandles/>
        </dgm:presLayoutVars>
      </dgm:prSet>
      <dgm:spPr/>
    </dgm:pt>
    <dgm:pt modelId="{C60C6950-C1A1-4D0C-A223-74DD009D232B}" type="pres">
      <dgm:prSet presAssocID="{5F4CC553-CA45-493D-872D-C095BD88367E}" presName="vertOne" presStyleCnt="0"/>
      <dgm:spPr/>
    </dgm:pt>
    <dgm:pt modelId="{99612938-BB0E-4411-B9B6-590ED335F0F4}" type="pres">
      <dgm:prSet presAssocID="{5F4CC553-CA45-493D-872D-C095BD88367E}" presName="txOne" presStyleLbl="node0" presStyleIdx="0" presStyleCnt="1" custScaleX="79425" custScaleY="94211" custLinFactNeighborX="125" custLinFactNeighborY="-5546">
        <dgm:presLayoutVars>
          <dgm:chPref val="3"/>
        </dgm:presLayoutVars>
      </dgm:prSet>
      <dgm:spPr/>
    </dgm:pt>
    <dgm:pt modelId="{298CB6D7-1D1B-488B-89B6-6C44F97FBD3A}" type="pres">
      <dgm:prSet presAssocID="{5F4CC553-CA45-493D-872D-C095BD88367E}" presName="horzOne" presStyleCnt="0"/>
      <dgm:spPr/>
    </dgm:pt>
  </dgm:ptLst>
  <dgm:cxnLst>
    <dgm:cxn modelId="{22344D03-C5C6-466B-88AD-31E9DA6F9E9F}" type="presOf" srcId="{DE00E51F-B676-42FE-B2A5-6EB7BC1CFB6A}" destId="{469EADCA-1675-436E-8585-764088BBB677}" srcOrd="0" destOrd="0" presId="urn:microsoft.com/office/officeart/2005/8/layout/architecture"/>
    <dgm:cxn modelId="{9B92B9AB-2553-4DDC-8E1B-B084AE2FBDF4}" srcId="{DE00E51F-B676-42FE-B2A5-6EB7BC1CFB6A}" destId="{5F4CC553-CA45-493D-872D-C095BD88367E}" srcOrd="0" destOrd="0" parTransId="{3535708E-E117-4732-B4EA-CBA33FDDB76A}" sibTransId="{149E3583-C61C-44C6-987C-32E0E57FD3D6}"/>
    <dgm:cxn modelId="{9BC3D9FB-E62C-4EC6-BCDE-71A30FFDC607}" type="presOf" srcId="{5F4CC553-CA45-493D-872D-C095BD88367E}" destId="{99612938-BB0E-4411-B9B6-590ED335F0F4}" srcOrd="0" destOrd="0" presId="urn:microsoft.com/office/officeart/2005/8/layout/architecture"/>
    <dgm:cxn modelId="{C6FE9E22-58E5-448A-84BA-80EE5BE8B2DD}" type="presParOf" srcId="{469EADCA-1675-436E-8585-764088BBB677}" destId="{C60C6950-C1A1-4D0C-A223-74DD009D232B}" srcOrd="0" destOrd="0" presId="urn:microsoft.com/office/officeart/2005/8/layout/architecture"/>
    <dgm:cxn modelId="{1F720DA6-4B4E-4570-AAC5-10FFE58D9D7A}" type="presParOf" srcId="{C60C6950-C1A1-4D0C-A223-74DD009D232B}" destId="{99612938-BB0E-4411-B9B6-590ED335F0F4}" srcOrd="0" destOrd="0" presId="urn:microsoft.com/office/officeart/2005/8/layout/architecture"/>
    <dgm:cxn modelId="{F25CE460-93F2-4611-9563-87E6B15BA793}" type="presParOf" srcId="{C60C6950-C1A1-4D0C-A223-74DD009D232B}" destId="{298CB6D7-1D1B-488B-89B6-6C44F97FBD3A}"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42E499-02AA-4753-BD41-EEDA487E1E8B}"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AU"/>
        </a:p>
      </dgm:t>
    </dgm:pt>
    <dgm:pt modelId="{10D7A66B-3452-4E24-8C84-69DC4B3FBEB8}">
      <dgm:prSet phldrT="[Text]" custT="1"/>
      <dgm:spPr>
        <a:solidFill>
          <a:schemeClr val="bg1">
            <a:lumMod val="95000"/>
          </a:schemeClr>
        </a:solidFill>
      </dgm:spPr>
      <dgm:t>
        <a:bodyPr/>
        <a:lstStyle/>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 … </a:t>
          </a:r>
          <a:r>
            <a:rPr lang="en-US" sz="2000" b="0" dirty="0">
              <a:solidFill>
                <a:schemeClr val="tx1"/>
              </a:solidFill>
              <a:latin typeface="Arial" panose="020B0604020202020204" pitchFamily="34" charset="0"/>
              <a:cs typeface="Arial" panose="020B0604020202020204" pitchFamily="34" charset="0"/>
            </a:rPr>
            <a:t>Digital literacy encompasses the knowledge and skills students need to </a:t>
          </a:r>
          <a:r>
            <a:rPr lang="en-US" sz="2000" b="1" dirty="0">
              <a:solidFill>
                <a:schemeClr val="tx1"/>
              </a:solidFill>
              <a:latin typeface="Arial" panose="020B0604020202020204" pitchFamily="34" charset="0"/>
              <a:cs typeface="Arial" panose="020B0604020202020204" pitchFamily="34" charset="0"/>
            </a:rPr>
            <a:t>create, manage, communicate</a:t>
          </a:r>
          <a:r>
            <a:rPr lang="en-US" sz="2000" b="0" dirty="0">
              <a:solidFill>
                <a:schemeClr val="tx1"/>
              </a:solidFill>
              <a:latin typeface="Arial" panose="020B0604020202020204" pitchFamily="34" charset="0"/>
              <a:cs typeface="Arial" panose="020B0604020202020204" pitchFamily="34" charset="0"/>
            </a:rPr>
            <a:t> and </a:t>
          </a:r>
          <a:r>
            <a:rPr lang="en-US" sz="2000" b="1" dirty="0">
              <a:solidFill>
                <a:schemeClr val="tx1"/>
              </a:solidFill>
              <a:latin typeface="Arial" panose="020B0604020202020204" pitchFamily="34" charset="0"/>
              <a:cs typeface="Arial" panose="020B0604020202020204" pitchFamily="34" charset="0"/>
            </a:rPr>
            <a:t>investigate</a:t>
          </a:r>
          <a:r>
            <a:rPr lang="en-US" sz="2000" b="0" dirty="0">
              <a:solidFill>
                <a:schemeClr val="tx1"/>
              </a:solidFill>
              <a:latin typeface="Arial" panose="020B0604020202020204" pitchFamily="34" charset="0"/>
              <a:cs typeface="Arial" panose="020B0604020202020204" pitchFamily="34" charset="0"/>
            </a:rPr>
            <a:t> data, information and ideas, and </a:t>
          </a:r>
          <a:r>
            <a:rPr lang="en-US" sz="2000" b="1" dirty="0">
              <a:solidFill>
                <a:schemeClr val="tx1"/>
              </a:solidFill>
              <a:latin typeface="Arial" panose="020B0604020202020204" pitchFamily="34" charset="0"/>
              <a:cs typeface="Arial" panose="020B0604020202020204" pitchFamily="34" charset="0"/>
            </a:rPr>
            <a:t>solve</a:t>
          </a:r>
          <a:r>
            <a:rPr lang="en-US" sz="2000" b="0" dirty="0">
              <a:solidFill>
                <a:schemeClr val="tx1"/>
              </a:solidFill>
              <a:latin typeface="Arial" panose="020B0604020202020204" pitchFamily="34" charset="0"/>
              <a:cs typeface="Arial" panose="020B0604020202020204" pitchFamily="34" charset="0"/>
            </a:rPr>
            <a:t> problems. It assists students to work collaboratively at school and in their lives beyond school …’</a:t>
          </a:r>
          <a:endParaRPr lang="en-AU" sz="2000" b="0" dirty="0">
            <a:solidFill>
              <a:schemeClr val="tx1"/>
            </a:solidFill>
            <a:latin typeface="Arial" panose="020B0604020202020204" pitchFamily="34" charset="0"/>
            <a:cs typeface="Arial" panose="020B0604020202020204" pitchFamily="34" charset="0"/>
          </a:endParaRPr>
        </a:p>
      </dgm:t>
    </dgm:pt>
    <dgm:pt modelId="{F39FB0B9-FE40-40FF-A5F0-5B9C9A6FAA9F}" type="parTrans" cxnId="{065B93FF-ACFA-4E31-87AC-C764717672E8}">
      <dgm:prSet/>
      <dgm:spPr/>
      <dgm:t>
        <a:bodyPr/>
        <a:lstStyle/>
        <a:p>
          <a:endParaRPr lang="en-AU"/>
        </a:p>
      </dgm:t>
    </dgm:pt>
    <dgm:pt modelId="{787CB75E-7C0B-46BA-AFA3-8368A31775FD}" type="sibTrans" cxnId="{065B93FF-ACFA-4E31-87AC-C764717672E8}">
      <dgm:prSet/>
      <dgm:spPr/>
      <dgm:t>
        <a:bodyPr/>
        <a:lstStyle/>
        <a:p>
          <a:endParaRPr lang="en-AU"/>
        </a:p>
      </dgm:t>
    </dgm:pt>
    <dgm:pt modelId="{4910FC53-4340-43E9-A05F-E3C78D46A226}" type="pres">
      <dgm:prSet presAssocID="{5A42E499-02AA-4753-BD41-EEDA487E1E8B}" presName="diagram" presStyleCnt="0">
        <dgm:presLayoutVars>
          <dgm:dir/>
          <dgm:resizeHandles val="exact"/>
        </dgm:presLayoutVars>
      </dgm:prSet>
      <dgm:spPr/>
    </dgm:pt>
    <dgm:pt modelId="{AF3C82B4-6AAA-4AFC-BC18-F825349935AB}" type="pres">
      <dgm:prSet presAssocID="{10D7A66B-3452-4E24-8C84-69DC4B3FBEB8}" presName="node" presStyleLbl="node1" presStyleIdx="0" presStyleCnt="1" custScaleX="100000" custScaleY="108023" custLinFactNeighborY="0">
        <dgm:presLayoutVars>
          <dgm:bulletEnabled val="1"/>
        </dgm:presLayoutVars>
      </dgm:prSet>
      <dgm:spPr/>
    </dgm:pt>
  </dgm:ptLst>
  <dgm:cxnLst>
    <dgm:cxn modelId="{5F0A441F-2EDB-49AD-BAE0-B45D373F3AA6}" type="presOf" srcId="{5A42E499-02AA-4753-BD41-EEDA487E1E8B}" destId="{4910FC53-4340-43E9-A05F-E3C78D46A226}" srcOrd="0" destOrd="0" presId="urn:microsoft.com/office/officeart/2005/8/layout/default"/>
    <dgm:cxn modelId="{2105432F-8131-4DD6-BFE1-3D137009477F}" type="presOf" srcId="{10D7A66B-3452-4E24-8C84-69DC4B3FBEB8}" destId="{AF3C82B4-6AAA-4AFC-BC18-F825349935AB}" srcOrd="0" destOrd="0" presId="urn:microsoft.com/office/officeart/2005/8/layout/default"/>
    <dgm:cxn modelId="{065B93FF-ACFA-4E31-87AC-C764717672E8}" srcId="{5A42E499-02AA-4753-BD41-EEDA487E1E8B}" destId="{10D7A66B-3452-4E24-8C84-69DC4B3FBEB8}" srcOrd="0" destOrd="0" parTransId="{F39FB0B9-FE40-40FF-A5F0-5B9C9A6FAA9F}" sibTransId="{787CB75E-7C0B-46BA-AFA3-8368A31775FD}"/>
    <dgm:cxn modelId="{48114F5E-B653-4CB7-9207-1459C86B03EA}" type="presParOf" srcId="{4910FC53-4340-43E9-A05F-E3C78D46A226}" destId="{AF3C82B4-6AAA-4AFC-BC18-F825349935AB}"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42E499-02AA-4753-BD41-EEDA487E1E8B}"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AU"/>
        </a:p>
      </dgm:t>
    </dgm:pt>
    <dgm:pt modelId="{4910FC53-4340-43E9-A05F-E3C78D46A226}" type="pres">
      <dgm:prSet presAssocID="{5A42E499-02AA-4753-BD41-EEDA487E1E8B}" presName="diagram" presStyleCnt="0">
        <dgm:presLayoutVars>
          <dgm:dir/>
          <dgm:resizeHandles val="exact"/>
        </dgm:presLayoutVars>
      </dgm:prSet>
      <dgm:spPr/>
    </dgm:pt>
  </dgm:ptLst>
  <dgm:cxnLst>
    <dgm:cxn modelId="{5F0A441F-2EDB-49AD-BAE0-B45D373F3AA6}" type="presOf" srcId="{5A42E499-02AA-4753-BD41-EEDA487E1E8B}" destId="{4910FC53-4340-43E9-A05F-E3C78D46A22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42E499-02AA-4753-BD41-EEDA487E1E8B}"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AU"/>
        </a:p>
      </dgm:t>
    </dgm:pt>
    <dgm:pt modelId="{48F24078-9393-450B-B447-06D258E8D82E}">
      <dgm:prSet phldrT="[Text]" custT="1"/>
      <dgm:spPr>
        <a:solidFill>
          <a:schemeClr val="bg1">
            <a:lumMod val="95000"/>
          </a:schemeClr>
        </a:solidFill>
      </dgm:spPr>
      <dgm:t>
        <a:bodyPr/>
        <a:lstStyle/>
        <a:p>
          <a:pPr>
            <a:buFont typeface="Arial" panose="020B0604020202020204" pitchFamily="34" charset="0"/>
            <a:buChar char="•"/>
          </a:pPr>
          <a:r>
            <a:rPr lang="en-US" sz="2000" kern="1200" dirty="0">
              <a:solidFill>
                <a:schemeClr val="tx1"/>
              </a:solidFill>
              <a:latin typeface="Arial" panose="020B0604020202020204" pitchFamily="34" charset="0"/>
              <a:cs typeface="Arial" panose="020B0604020202020204" pitchFamily="34" charset="0"/>
            </a:rPr>
            <a:t>‘ … </a:t>
          </a:r>
          <a:r>
            <a:rPr lang="en-US" sz="2000" b="0" kern="1200" dirty="0">
              <a:solidFill>
                <a:schemeClr val="tx1"/>
              </a:solidFill>
              <a:latin typeface="Arial" panose="020B0604020202020204" pitchFamily="34" charset="0"/>
              <a:cs typeface="Arial" panose="020B0604020202020204" pitchFamily="34" charset="0"/>
            </a:rPr>
            <a:t>Digital literacy involves students </a:t>
          </a:r>
          <a:r>
            <a:rPr lang="en-US" sz="2000" b="1" kern="1200" dirty="0">
              <a:solidFill>
                <a:schemeClr val="tx1"/>
              </a:solidFill>
              <a:latin typeface="Arial" panose="020B0604020202020204" pitchFamily="34" charset="0"/>
              <a:ea typeface="+mn-ea"/>
              <a:cs typeface="Arial" panose="020B0604020202020204" pitchFamily="34" charset="0"/>
            </a:rPr>
            <a:t>critically identifying </a:t>
          </a:r>
          <a:r>
            <a:rPr lang="en-US" sz="2000" b="0" kern="1200" dirty="0">
              <a:solidFill>
                <a:schemeClr val="tx1"/>
              </a:solidFill>
              <a:latin typeface="Arial" panose="020B0604020202020204" pitchFamily="34" charset="0"/>
              <a:cs typeface="Arial" panose="020B0604020202020204" pitchFamily="34" charset="0"/>
            </a:rPr>
            <a:t>and </a:t>
          </a:r>
          <a:r>
            <a:rPr lang="en-US" sz="2000" b="1" kern="1200" dirty="0">
              <a:solidFill>
                <a:schemeClr val="tx1"/>
              </a:solidFill>
              <a:latin typeface="Arial" panose="020B0604020202020204" pitchFamily="34" charset="0"/>
              <a:ea typeface="+mn-ea"/>
              <a:cs typeface="Arial" panose="020B0604020202020204" pitchFamily="34" charset="0"/>
            </a:rPr>
            <a:t>appropriately selecting</a:t>
          </a:r>
          <a:r>
            <a:rPr lang="en-US" sz="2000" b="0" kern="1200" dirty="0">
              <a:solidFill>
                <a:schemeClr val="tx1"/>
              </a:solidFill>
              <a:latin typeface="Arial" panose="020B0604020202020204" pitchFamily="34" charset="0"/>
              <a:cs typeface="Arial" panose="020B0604020202020204" pitchFamily="34" charset="0"/>
            </a:rPr>
            <a:t> and using digital devices or systems, and learning to </a:t>
          </a:r>
          <a:r>
            <a:rPr lang="en-US" sz="2000" b="1" kern="1200" dirty="0">
              <a:solidFill>
                <a:schemeClr val="tx1"/>
              </a:solidFill>
              <a:latin typeface="Arial" panose="020B0604020202020204" pitchFamily="34" charset="0"/>
              <a:ea typeface="+mn-ea"/>
              <a:cs typeface="Arial" panose="020B0604020202020204" pitchFamily="34" charset="0"/>
            </a:rPr>
            <a:t>make the most of </a:t>
          </a:r>
          <a:r>
            <a:rPr lang="en-US" sz="2000" b="0" kern="1200" dirty="0">
              <a:solidFill>
                <a:schemeClr val="tx1"/>
              </a:solidFill>
              <a:latin typeface="Arial" panose="020B0604020202020204" pitchFamily="34" charset="0"/>
              <a:cs typeface="Arial" panose="020B0604020202020204" pitchFamily="34" charset="0"/>
            </a:rPr>
            <a:t>the technologies available to them. Students </a:t>
          </a:r>
          <a:r>
            <a:rPr lang="en-US" sz="2000" b="1" kern="1200" dirty="0">
              <a:solidFill>
                <a:schemeClr val="tx1"/>
              </a:solidFill>
              <a:latin typeface="Arial" panose="020B0604020202020204" pitchFamily="34" charset="0"/>
              <a:ea typeface="+mn-ea"/>
              <a:cs typeface="Arial" panose="020B0604020202020204" pitchFamily="34" charset="0"/>
            </a:rPr>
            <a:t>adapt to new ways of doing things </a:t>
          </a:r>
          <a:r>
            <a:rPr lang="en-US" sz="2000" b="0" kern="1200" dirty="0">
              <a:solidFill>
                <a:schemeClr val="tx1"/>
              </a:solidFill>
              <a:latin typeface="Arial" panose="020B0604020202020204" pitchFamily="34" charset="0"/>
              <a:cs typeface="Arial" panose="020B0604020202020204" pitchFamily="34" charset="0"/>
            </a:rPr>
            <a:t>as technologies evolve, and protect the safety of themselves and others in digital environments.’</a:t>
          </a:r>
          <a:endParaRPr lang="en-AU" sz="2000" b="0" kern="1200" dirty="0">
            <a:solidFill>
              <a:schemeClr val="tx1"/>
            </a:solidFill>
            <a:latin typeface="Arial" panose="020B0604020202020204" pitchFamily="34" charset="0"/>
            <a:cs typeface="Arial" panose="020B0604020202020204" pitchFamily="34" charset="0"/>
          </a:endParaRPr>
        </a:p>
      </dgm:t>
    </dgm:pt>
    <dgm:pt modelId="{BC8750D4-274C-41BB-9DD5-8005B883B1D0}" type="parTrans" cxnId="{EC6630C8-9105-493B-B317-4E8936AA81A0}">
      <dgm:prSet/>
      <dgm:spPr/>
      <dgm:t>
        <a:bodyPr/>
        <a:lstStyle/>
        <a:p>
          <a:endParaRPr lang="en-AU"/>
        </a:p>
      </dgm:t>
    </dgm:pt>
    <dgm:pt modelId="{31334A5B-47F9-4380-93C1-5553ACE5D038}" type="sibTrans" cxnId="{EC6630C8-9105-493B-B317-4E8936AA81A0}">
      <dgm:prSet/>
      <dgm:spPr/>
      <dgm:t>
        <a:bodyPr/>
        <a:lstStyle/>
        <a:p>
          <a:endParaRPr lang="en-AU"/>
        </a:p>
      </dgm:t>
    </dgm:pt>
    <dgm:pt modelId="{4910FC53-4340-43E9-A05F-E3C78D46A226}" type="pres">
      <dgm:prSet presAssocID="{5A42E499-02AA-4753-BD41-EEDA487E1E8B}" presName="diagram" presStyleCnt="0">
        <dgm:presLayoutVars>
          <dgm:dir/>
          <dgm:resizeHandles val="exact"/>
        </dgm:presLayoutVars>
      </dgm:prSet>
      <dgm:spPr/>
    </dgm:pt>
    <dgm:pt modelId="{299763B5-95B5-4351-A385-152926529A1F}" type="pres">
      <dgm:prSet presAssocID="{48F24078-9393-450B-B447-06D258E8D82E}" presName="node" presStyleLbl="node1" presStyleIdx="0" presStyleCnt="1" custScaleX="59554" custScaleY="56141" custLinFactNeighborY="-1703">
        <dgm:presLayoutVars>
          <dgm:bulletEnabled val="1"/>
        </dgm:presLayoutVars>
      </dgm:prSet>
      <dgm:spPr/>
    </dgm:pt>
  </dgm:ptLst>
  <dgm:cxnLst>
    <dgm:cxn modelId="{5F0A441F-2EDB-49AD-BAE0-B45D373F3AA6}" type="presOf" srcId="{5A42E499-02AA-4753-BD41-EEDA487E1E8B}" destId="{4910FC53-4340-43E9-A05F-E3C78D46A226}" srcOrd="0" destOrd="0" presId="urn:microsoft.com/office/officeart/2005/8/layout/default"/>
    <dgm:cxn modelId="{3ACABDA6-8E59-41C2-BE24-D204ED076EE7}" type="presOf" srcId="{48F24078-9393-450B-B447-06D258E8D82E}" destId="{299763B5-95B5-4351-A385-152926529A1F}" srcOrd="0" destOrd="0" presId="urn:microsoft.com/office/officeart/2005/8/layout/default"/>
    <dgm:cxn modelId="{EC6630C8-9105-493B-B317-4E8936AA81A0}" srcId="{5A42E499-02AA-4753-BD41-EEDA487E1E8B}" destId="{48F24078-9393-450B-B447-06D258E8D82E}" srcOrd="0" destOrd="0" parTransId="{BC8750D4-274C-41BB-9DD5-8005B883B1D0}" sibTransId="{31334A5B-47F9-4380-93C1-5553ACE5D038}"/>
    <dgm:cxn modelId="{12FF8CF1-DF66-4589-B9C9-0523C6326637}" type="presParOf" srcId="{4910FC53-4340-43E9-A05F-E3C78D46A226}" destId="{299763B5-95B5-4351-A385-152926529A1F}"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736354-5E1A-441B-B663-BA59879E4B93}"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AU"/>
        </a:p>
      </dgm:t>
    </dgm:pt>
    <dgm:pt modelId="{58F25ACF-2740-412D-AFB7-20D7D6B56E4F}">
      <dgm:prSet phldrT="[Text]"/>
      <dgm:spPr>
        <a:solidFill>
          <a:schemeClr val="bg1">
            <a:lumMod val="85000"/>
          </a:schemeClr>
        </a:solidFill>
      </dgm:spPr>
      <dgm:t>
        <a:bodyPr/>
        <a:lstStyle/>
        <a:p>
          <a:r>
            <a:rPr lang="en-AU" dirty="0"/>
            <a:t>Understanding digital literacy</a:t>
          </a:r>
        </a:p>
      </dgm:t>
    </dgm:pt>
    <dgm:pt modelId="{1DD2FA6E-5D0C-4B08-8A00-2E0F9EAFA523}" type="parTrans" cxnId="{F2C867A6-AA01-4EAE-88A6-EAC9705BAC59}">
      <dgm:prSet/>
      <dgm:spPr/>
      <dgm:t>
        <a:bodyPr/>
        <a:lstStyle/>
        <a:p>
          <a:endParaRPr lang="en-AU"/>
        </a:p>
      </dgm:t>
    </dgm:pt>
    <dgm:pt modelId="{790C1D6B-7268-40C3-95FC-A263205F142E}" type="sibTrans" cxnId="{F2C867A6-AA01-4EAE-88A6-EAC9705BAC59}">
      <dgm:prSet/>
      <dgm:spPr/>
      <dgm:t>
        <a:bodyPr/>
        <a:lstStyle/>
        <a:p>
          <a:endParaRPr lang="en-AU"/>
        </a:p>
      </dgm:t>
    </dgm:pt>
    <dgm:pt modelId="{5FC2D0D4-2FE3-4C0F-B203-7CED3309A87C}">
      <dgm:prSet phldrT="[Text]"/>
      <dgm:spPr>
        <a:solidFill>
          <a:schemeClr val="accent2"/>
        </a:solidFill>
      </dgm:spPr>
      <dgm:t>
        <a:bodyPr/>
        <a:lstStyle/>
        <a:p>
          <a:r>
            <a:rPr lang="en-AU" dirty="0"/>
            <a:t>Digital literacy general capability structure</a:t>
          </a:r>
        </a:p>
      </dgm:t>
    </dgm:pt>
    <dgm:pt modelId="{7A8FD63D-82AD-4993-AC9C-73BD8D4B1CD1}" type="parTrans" cxnId="{4DE71AF8-B9E2-46DA-A750-30FAAA5A6C7E}">
      <dgm:prSet/>
      <dgm:spPr/>
      <dgm:t>
        <a:bodyPr/>
        <a:lstStyle/>
        <a:p>
          <a:endParaRPr lang="en-AU"/>
        </a:p>
      </dgm:t>
    </dgm:pt>
    <dgm:pt modelId="{22944AFD-5582-42DB-AFA3-E80D1A76AC10}" type="sibTrans" cxnId="{4DE71AF8-B9E2-46DA-A750-30FAAA5A6C7E}">
      <dgm:prSet/>
      <dgm:spPr/>
      <dgm:t>
        <a:bodyPr/>
        <a:lstStyle/>
        <a:p>
          <a:endParaRPr lang="en-AU"/>
        </a:p>
      </dgm:t>
    </dgm:pt>
    <dgm:pt modelId="{CEA30A8F-64D4-49EF-ABC0-C2C17CE4567C}">
      <dgm:prSet phldrT="[Text]"/>
      <dgm:spPr>
        <a:solidFill>
          <a:schemeClr val="bg1">
            <a:lumMod val="85000"/>
          </a:schemeClr>
        </a:solidFill>
      </dgm:spPr>
      <dgm:t>
        <a:bodyPr/>
        <a:lstStyle/>
        <a:p>
          <a:r>
            <a:rPr lang="en-AU" dirty="0"/>
            <a:t>Embedding the digital literacy general capability in teaching and learning programs</a:t>
          </a:r>
        </a:p>
      </dgm:t>
    </dgm:pt>
    <dgm:pt modelId="{D4264031-F317-49FF-B70A-EC860C45247F}" type="parTrans" cxnId="{115FE56C-57B1-427D-9225-E9EEE735CAB4}">
      <dgm:prSet/>
      <dgm:spPr/>
      <dgm:t>
        <a:bodyPr/>
        <a:lstStyle/>
        <a:p>
          <a:endParaRPr lang="en-AU"/>
        </a:p>
      </dgm:t>
    </dgm:pt>
    <dgm:pt modelId="{7F7A5524-41E6-4819-88E1-5A5EBC76C384}" type="sibTrans" cxnId="{115FE56C-57B1-427D-9225-E9EEE735CAB4}">
      <dgm:prSet/>
      <dgm:spPr/>
      <dgm:t>
        <a:bodyPr/>
        <a:lstStyle/>
        <a:p>
          <a:endParaRPr lang="en-AU"/>
        </a:p>
      </dgm:t>
    </dgm:pt>
    <dgm:pt modelId="{7007A78C-B06B-487E-842E-4AF27539715C}">
      <dgm:prSet phldrT="[Text]"/>
      <dgm:spPr>
        <a:solidFill>
          <a:schemeClr val="bg1">
            <a:lumMod val="85000"/>
          </a:schemeClr>
        </a:solidFill>
      </dgm:spPr>
      <dgm:t>
        <a:bodyPr/>
        <a:lstStyle/>
        <a:p>
          <a:r>
            <a:rPr lang="en-AU" dirty="0"/>
            <a:t>QCAA resources</a:t>
          </a:r>
        </a:p>
      </dgm:t>
    </dgm:pt>
    <dgm:pt modelId="{40C6A99E-5DC2-4AEC-9D3A-CE467CE15DFE}" type="parTrans" cxnId="{D34217C0-FCCD-4623-88A2-D6574B3F8B74}">
      <dgm:prSet/>
      <dgm:spPr/>
      <dgm:t>
        <a:bodyPr/>
        <a:lstStyle/>
        <a:p>
          <a:endParaRPr lang="en-AU"/>
        </a:p>
      </dgm:t>
    </dgm:pt>
    <dgm:pt modelId="{3090322C-E21D-4D6C-8443-268416D2F610}" type="sibTrans" cxnId="{D34217C0-FCCD-4623-88A2-D6574B3F8B74}">
      <dgm:prSet/>
      <dgm:spPr/>
      <dgm:t>
        <a:bodyPr/>
        <a:lstStyle/>
        <a:p>
          <a:endParaRPr lang="en-AU"/>
        </a:p>
      </dgm:t>
    </dgm:pt>
    <dgm:pt modelId="{27403526-0AE2-446F-9200-54DE35662433}" type="pres">
      <dgm:prSet presAssocID="{A5736354-5E1A-441B-B663-BA59879E4B93}" presName="Name0" presStyleCnt="0">
        <dgm:presLayoutVars>
          <dgm:chMax val="7"/>
          <dgm:chPref val="7"/>
          <dgm:dir/>
        </dgm:presLayoutVars>
      </dgm:prSet>
      <dgm:spPr/>
    </dgm:pt>
    <dgm:pt modelId="{1240D27D-4578-437D-B422-21911C263A58}" type="pres">
      <dgm:prSet presAssocID="{A5736354-5E1A-441B-B663-BA59879E4B93}" presName="Name1" presStyleCnt="0"/>
      <dgm:spPr/>
    </dgm:pt>
    <dgm:pt modelId="{371DE2DE-1207-4C50-B51F-300DC2F53631}" type="pres">
      <dgm:prSet presAssocID="{A5736354-5E1A-441B-B663-BA59879E4B93}" presName="cycle" presStyleCnt="0"/>
      <dgm:spPr/>
    </dgm:pt>
    <dgm:pt modelId="{20626E22-D155-4F5B-9B9C-30EE501E3BD8}" type="pres">
      <dgm:prSet presAssocID="{A5736354-5E1A-441B-B663-BA59879E4B93}" presName="srcNode" presStyleLbl="node1" presStyleIdx="0" presStyleCnt="4"/>
      <dgm:spPr/>
    </dgm:pt>
    <dgm:pt modelId="{818C7C17-D4F5-4504-9CE1-38DD75420223}" type="pres">
      <dgm:prSet presAssocID="{A5736354-5E1A-441B-B663-BA59879E4B93}" presName="conn" presStyleLbl="parChTrans1D2" presStyleIdx="0" presStyleCnt="1"/>
      <dgm:spPr/>
    </dgm:pt>
    <dgm:pt modelId="{3FC58894-85C7-485A-9639-481095D26767}" type="pres">
      <dgm:prSet presAssocID="{A5736354-5E1A-441B-B663-BA59879E4B93}" presName="extraNode" presStyleLbl="node1" presStyleIdx="0" presStyleCnt="4"/>
      <dgm:spPr/>
    </dgm:pt>
    <dgm:pt modelId="{44FD9A2F-83B4-4B80-9BCE-928B33C18FD2}" type="pres">
      <dgm:prSet presAssocID="{A5736354-5E1A-441B-B663-BA59879E4B93}" presName="dstNode" presStyleLbl="node1" presStyleIdx="0" presStyleCnt="4"/>
      <dgm:spPr/>
    </dgm:pt>
    <dgm:pt modelId="{C8C8376C-1F20-4EE4-884E-9377C20F6E78}" type="pres">
      <dgm:prSet presAssocID="{58F25ACF-2740-412D-AFB7-20D7D6B56E4F}" presName="text_1" presStyleLbl="node1" presStyleIdx="0" presStyleCnt="4">
        <dgm:presLayoutVars>
          <dgm:bulletEnabled val="1"/>
        </dgm:presLayoutVars>
      </dgm:prSet>
      <dgm:spPr/>
    </dgm:pt>
    <dgm:pt modelId="{60F03F86-7B6B-4768-A977-4E9E3E084F6D}" type="pres">
      <dgm:prSet presAssocID="{58F25ACF-2740-412D-AFB7-20D7D6B56E4F}" presName="accent_1" presStyleCnt="0"/>
      <dgm:spPr/>
    </dgm:pt>
    <dgm:pt modelId="{805CDA38-ADF1-4640-88F4-634AA6665603}" type="pres">
      <dgm:prSet presAssocID="{58F25ACF-2740-412D-AFB7-20D7D6B56E4F}" presName="accentRepeatNode" presStyleLbl="solidFgAcc1" presStyleIdx="0" presStyleCnt="4"/>
      <dgm:spPr/>
    </dgm:pt>
    <dgm:pt modelId="{DC912CA5-4696-47B9-97AB-AD2AD620F5FB}" type="pres">
      <dgm:prSet presAssocID="{5FC2D0D4-2FE3-4C0F-B203-7CED3309A87C}" presName="text_2" presStyleLbl="node1" presStyleIdx="1" presStyleCnt="4">
        <dgm:presLayoutVars>
          <dgm:bulletEnabled val="1"/>
        </dgm:presLayoutVars>
      </dgm:prSet>
      <dgm:spPr/>
    </dgm:pt>
    <dgm:pt modelId="{1CFAF43E-C2B5-4B0E-92C4-00A3D0EF5914}" type="pres">
      <dgm:prSet presAssocID="{5FC2D0D4-2FE3-4C0F-B203-7CED3309A87C}" presName="accent_2" presStyleCnt="0"/>
      <dgm:spPr/>
    </dgm:pt>
    <dgm:pt modelId="{503E3CF1-CF5E-4E99-B389-1ACE6C9E15CE}" type="pres">
      <dgm:prSet presAssocID="{5FC2D0D4-2FE3-4C0F-B203-7CED3309A87C}" presName="accentRepeatNode" presStyleLbl="solidFgAcc1" presStyleIdx="1" presStyleCnt="4"/>
      <dgm:spPr/>
    </dgm:pt>
    <dgm:pt modelId="{11059D30-0DE8-472F-B997-6E5F400BC5F2}" type="pres">
      <dgm:prSet presAssocID="{CEA30A8F-64D4-49EF-ABC0-C2C17CE4567C}" presName="text_3" presStyleLbl="node1" presStyleIdx="2" presStyleCnt="4">
        <dgm:presLayoutVars>
          <dgm:bulletEnabled val="1"/>
        </dgm:presLayoutVars>
      </dgm:prSet>
      <dgm:spPr/>
    </dgm:pt>
    <dgm:pt modelId="{631A959A-C271-4C71-B941-D6A64F94D673}" type="pres">
      <dgm:prSet presAssocID="{CEA30A8F-64D4-49EF-ABC0-C2C17CE4567C}" presName="accent_3" presStyleCnt="0"/>
      <dgm:spPr/>
    </dgm:pt>
    <dgm:pt modelId="{099EA1EA-4682-4C5E-BB0B-2CB0AA7B6829}" type="pres">
      <dgm:prSet presAssocID="{CEA30A8F-64D4-49EF-ABC0-C2C17CE4567C}" presName="accentRepeatNode" presStyleLbl="solidFgAcc1" presStyleIdx="2" presStyleCnt="4"/>
      <dgm:spPr/>
    </dgm:pt>
    <dgm:pt modelId="{B5DD53B0-2CE7-48D1-BA35-AC299F90DB36}" type="pres">
      <dgm:prSet presAssocID="{7007A78C-B06B-487E-842E-4AF27539715C}" presName="text_4" presStyleLbl="node1" presStyleIdx="3" presStyleCnt="4">
        <dgm:presLayoutVars>
          <dgm:bulletEnabled val="1"/>
        </dgm:presLayoutVars>
      </dgm:prSet>
      <dgm:spPr/>
    </dgm:pt>
    <dgm:pt modelId="{EE89DEC3-AB7B-4A7D-9AC4-BC4DFED9FB71}" type="pres">
      <dgm:prSet presAssocID="{7007A78C-B06B-487E-842E-4AF27539715C}" presName="accent_4" presStyleCnt="0"/>
      <dgm:spPr/>
    </dgm:pt>
    <dgm:pt modelId="{4F726451-2999-45E8-9839-DF93EC295DCC}" type="pres">
      <dgm:prSet presAssocID="{7007A78C-B06B-487E-842E-4AF27539715C}" presName="accentRepeatNode" presStyleLbl="solidFgAcc1" presStyleIdx="3" presStyleCnt="4"/>
      <dgm:spPr/>
    </dgm:pt>
  </dgm:ptLst>
  <dgm:cxnLst>
    <dgm:cxn modelId="{115FE56C-57B1-427D-9225-E9EEE735CAB4}" srcId="{A5736354-5E1A-441B-B663-BA59879E4B93}" destId="{CEA30A8F-64D4-49EF-ABC0-C2C17CE4567C}" srcOrd="2" destOrd="0" parTransId="{D4264031-F317-49FF-B70A-EC860C45247F}" sibTransId="{7F7A5524-41E6-4819-88E1-5A5EBC76C384}"/>
    <dgm:cxn modelId="{C60A3951-7BB6-4D95-A106-089EE2DDCD14}" type="presOf" srcId="{A5736354-5E1A-441B-B663-BA59879E4B93}" destId="{27403526-0AE2-446F-9200-54DE35662433}" srcOrd="0" destOrd="0" presId="urn:microsoft.com/office/officeart/2008/layout/VerticalCurvedList"/>
    <dgm:cxn modelId="{BADC9C97-C871-4504-AE5A-4A01AFC646FD}" type="presOf" srcId="{790C1D6B-7268-40C3-95FC-A263205F142E}" destId="{818C7C17-D4F5-4504-9CE1-38DD75420223}" srcOrd="0" destOrd="0" presId="urn:microsoft.com/office/officeart/2008/layout/VerticalCurvedList"/>
    <dgm:cxn modelId="{0DA9559A-6DB6-41C6-BC0D-D3439F9DDCE0}" type="presOf" srcId="{5FC2D0D4-2FE3-4C0F-B203-7CED3309A87C}" destId="{DC912CA5-4696-47B9-97AB-AD2AD620F5FB}" srcOrd="0" destOrd="0" presId="urn:microsoft.com/office/officeart/2008/layout/VerticalCurvedList"/>
    <dgm:cxn modelId="{F2C867A6-AA01-4EAE-88A6-EAC9705BAC59}" srcId="{A5736354-5E1A-441B-B663-BA59879E4B93}" destId="{58F25ACF-2740-412D-AFB7-20D7D6B56E4F}" srcOrd="0" destOrd="0" parTransId="{1DD2FA6E-5D0C-4B08-8A00-2E0F9EAFA523}" sibTransId="{790C1D6B-7268-40C3-95FC-A263205F142E}"/>
    <dgm:cxn modelId="{2633E9B3-AF66-4DA8-B36C-5987185212E1}" type="presOf" srcId="{58F25ACF-2740-412D-AFB7-20D7D6B56E4F}" destId="{C8C8376C-1F20-4EE4-884E-9377C20F6E78}" srcOrd="0" destOrd="0" presId="urn:microsoft.com/office/officeart/2008/layout/VerticalCurvedList"/>
    <dgm:cxn modelId="{D34217C0-FCCD-4623-88A2-D6574B3F8B74}" srcId="{A5736354-5E1A-441B-B663-BA59879E4B93}" destId="{7007A78C-B06B-487E-842E-4AF27539715C}" srcOrd="3" destOrd="0" parTransId="{40C6A99E-5DC2-4AEC-9D3A-CE467CE15DFE}" sibTransId="{3090322C-E21D-4D6C-8443-268416D2F610}"/>
    <dgm:cxn modelId="{0DB197D3-4E6B-4B30-8D4C-078D7BF5C5D1}" type="presOf" srcId="{CEA30A8F-64D4-49EF-ABC0-C2C17CE4567C}" destId="{11059D30-0DE8-472F-B997-6E5F400BC5F2}" srcOrd="0" destOrd="0" presId="urn:microsoft.com/office/officeart/2008/layout/VerticalCurvedList"/>
    <dgm:cxn modelId="{33F674EA-CC67-48D9-A01D-3DA68006F02B}" type="presOf" srcId="{7007A78C-B06B-487E-842E-4AF27539715C}" destId="{B5DD53B0-2CE7-48D1-BA35-AC299F90DB36}" srcOrd="0" destOrd="0" presId="urn:microsoft.com/office/officeart/2008/layout/VerticalCurvedList"/>
    <dgm:cxn modelId="{4DE71AF8-B9E2-46DA-A750-30FAAA5A6C7E}" srcId="{A5736354-5E1A-441B-B663-BA59879E4B93}" destId="{5FC2D0D4-2FE3-4C0F-B203-7CED3309A87C}" srcOrd="1" destOrd="0" parTransId="{7A8FD63D-82AD-4993-AC9C-73BD8D4B1CD1}" sibTransId="{22944AFD-5582-42DB-AFA3-E80D1A76AC10}"/>
    <dgm:cxn modelId="{DBE5D1FC-3E38-44B9-83EC-AA95CE8CD159}" type="presParOf" srcId="{27403526-0AE2-446F-9200-54DE35662433}" destId="{1240D27D-4578-437D-B422-21911C263A58}" srcOrd="0" destOrd="0" presId="urn:microsoft.com/office/officeart/2008/layout/VerticalCurvedList"/>
    <dgm:cxn modelId="{F55EA74E-6E7B-43AD-BEFF-AA0E5D888E40}" type="presParOf" srcId="{1240D27D-4578-437D-B422-21911C263A58}" destId="{371DE2DE-1207-4C50-B51F-300DC2F53631}" srcOrd="0" destOrd="0" presId="urn:microsoft.com/office/officeart/2008/layout/VerticalCurvedList"/>
    <dgm:cxn modelId="{53EA46E3-8587-4AE4-9DCA-EB93737E9301}" type="presParOf" srcId="{371DE2DE-1207-4C50-B51F-300DC2F53631}" destId="{20626E22-D155-4F5B-9B9C-30EE501E3BD8}" srcOrd="0" destOrd="0" presId="urn:microsoft.com/office/officeart/2008/layout/VerticalCurvedList"/>
    <dgm:cxn modelId="{6A63231B-0D21-4AAF-BC67-9CCAFC7B13F7}" type="presParOf" srcId="{371DE2DE-1207-4C50-B51F-300DC2F53631}" destId="{818C7C17-D4F5-4504-9CE1-38DD75420223}" srcOrd="1" destOrd="0" presId="urn:microsoft.com/office/officeart/2008/layout/VerticalCurvedList"/>
    <dgm:cxn modelId="{942D25DA-68C3-4CC9-8859-2295CAA09C6B}" type="presParOf" srcId="{371DE2DE-1207-4C50-B51F-300DC2F53631}" destId="{3FC58894-85C7-485A-9639-481095D26767}" srcOrd="2" destOrd="0" presId="urn:microsoft.com/office/officeart/2008/layout/VerticalCurvedList"/>
    <dgm:cxn modelId="{C54305C7-0A76-44AE-BA71-43CEFA639A4D}" type="presParOf" srcId="{371DE2DE-1207-4C50-B51F-300DC2F53631}" destId="{44FD9A2F-83B4-4B80-9BCE-928B33C18FD2}" srcOrd="3" destOrd="0" presId="urn:microsoft.com/office/officeart/2008/layout/VerticalCurvedList"/>
    <dgm:cxn modelId="{FC2FEAFC-7FBD-4BCF-87FE-042C4A256E60}" type="presParOf" srcId="{1240D27D-4578-437D-B422-21911C263A58}" destId="{C8C8376C-1F20-4EE4-884E-9377C20F6E78}" srcOrd="1" destOrd="0" presId="urn:microsoft.com/office/officeart/2008/layout/VerticalCurvedList"/>
    <dgm:cxn modelId="{16655C77-803A-4273-BA6F-F75CFAB73B1E}" type="presParOf" srcId="{1240D27D-4578-437D-B422-21911C263A58}" destId="{60F03F86-7B6B-4768-A977-4E9E3E084F6D}" srcOrd="2" destOrd="0" presId="urn:microsoft.com/office/officeart/2008/layout/VerticalCurvedList"/>
    <dgm:cxn modelId="{C7970F3B-9DA9-4A15-8856-BE37019277E1}" type="presParOf" srcId="{60F03F86-7B6B-4768-A977-4E9E3E084F6D}" destId="{805CDA38-ADF1-4640-88F4-634AA6665603}" srcOrd="0" destOrd="0" presId="urn:microsoft.com/office/officeart/2008/layout/VerticalCurvedList"/>
    <dgm:cxn modelId="{F30F5E41-C662-49DA-9316-D9B80B4CA025}" type="presParOf" srcId="{1240D27D-4578-437D-B422-21911C263A58}" destId="{DC912CA5-4696-47B9-97AB-AD2AD620F5FB}" srcOrd="3" destOrd="0" presId="urn:microsoft.com/office/officeart/2008/layout/VerticalCurvedList"/>
    <dgm:cxn modelId="{095A4EBC-DD41-4E0B-9CE7-4F3A127B109A}" type="presParOf" srcId="{1240D27D-4578-437D-B422-21911C263A58}" destId="{1CFAF43E-C2B5-4B0E-92C4-00A3D0EF5914}" srcOrd="4" destOrd="0" presId="urn:microsoft.com/office/officeart/2008/layout/VerticalCurvedList"/>
    <dgm:cxn modelId="{5F2BEEF6-9583-4A51-B0CE-A998EEFFF108}" type="presParOf" srcId="{1CFAF43E-C2B5-4B0E-92C4-00A3D0EF5914}" destId="{503E3CF1-CF5E-4E99-B389-1ACE6C9E15CE}" srcOrd="0" destOrd="0" presId="urn:microsoft.com/office/officeart/2008/layout/VerticalCurvedList"/>
    <dgm:cxn modelId="{8162EA81-118A-4062-9179-BDAD0812E98D}" type="presParOf" srcId="{1240D27D-4578-437D-B422-21911C263A58}" destId="{11059D30-0DE8-472F-B997-6E5F400BC5F2}" srcOrd="5" destOrd="0" presId="urn:microsoft.com/office/officeart/2008/layout/VerticalCurvedList"/>
    <dgm:cxn modelId="{172FE14B-D94D-4B2A-A706-BDA3388C4FAA}" type="presParOf" srcId="{1240D27D-4578-437D-B422-21911C263A58}" destId="{631A959A-C271-4C71-B941-D6A64F94D673}" srcOrd="6" destOrd="0" presId="urn:microsoft.com/office/officeart/2008/layout/VerticalCurvedList"/>
    <dgm:cxn modelId="{D23BDA31-71EC-40D9-959D-0ADBE8FE9740}" type="presParOf" srcId="{631A959A-C271-4C71-B941-D6A64F94D673}" destId="{099EA1EA-4682-4C5E-BB0B-2CB0AA7B6829}" srcOrd="0" destOrd="0" presId="urn:microsoft.com/office/officeart/2008/layout/VerticalCurvedList"/>
    <dgm:cxn modelId="{3F6D96FF-C977-4EBA-8AAE-4207ACD5E26E}" type="presParOf" srcId="{1240D27D-4578-437D-B422-21911C263A58}" destId="{B5DD53B0-2CE7-48D1-BA35-AC299F90DB36}" srcOrd="7" destOrd="0" presId="urn:microsoft.com/office/officeart/2008/layout/VerticalCurvedList"/>
    <dgm:cxn modelId="{8D7539AB-D20F-4AB4-9FB1-D5FD7563E867}" type="presParOf" srcId="{1240D27D-4578-437D-B422-21911C263A58}" destId="{EE89DEC3-AB7B-4A7D-9AC4-BC4DFED9FB71}" srcOrd="8" destOrd="0" presId="urn:microsoft.com/office/officeart/2008/layout/VerticalCurvedList"/>
    <dgm:cxn modelId="{74AB2311-BFAD-4077-A78D-3663CCABFD74}" type="presParOf" srcId="{EE89DEC3-AB7B-4A7D-9AC4-BC4DFED9FB71}" destId="{4F726451-2999-45E8-9839-DF93EC295DC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122447-D76C-414F-9C1D-0498EE23DB4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87F345CC-A1BF-43C5-8251-94C1194BE71A}">
      <dgm:prSet phldrT="[Text]" custT="1"/>
      <dgm:spPr>
        <a:solidFill>
          <a:schemeClr val="accent4"/>
        </a:solidFill>
        <a:ln>
          <a:solidFill>
            <a:schemeClr val="accent4"/>
          </a:solidFill>
        </a:ln>
      </dgm:spPr>
      <dgm:t>
        <a:bodyPr/>
        <a:lstStyle/>
        <a:p>
          <a:r>
            <a:rPr lang="en-AU" sz="1500" b="1">
              <a:latin typeface="Arial" panose="020B0604020202020204" pitchFamily="34" charset="0"/>
              <a:cs typeface="Arial" panose="020B0604020202020204" pitchFamily="34" charset="0"/>
            </a:rPr>
            <a:t>Manage online safety</a:t>
          </a:r>
        </a:p>
      </dgm:t>
    </dgm:pt>
    <dgm:pt modelId="{53467DBF-CE29-42BD-8F19-BF3C5A03F0F6}" type="parTrans" cxnId="{8F1070B9-63F3-4BB2-ADF2-FD33DCA977F3}">
      <dgm:prSet/>
      <dgm:spPr/>
      <dgm:t>
        <a:bodyPr/>
        <a:lstStyle/>
        <a:p>
          <a:endParaRPr lang="en-AU"/>
        </a:p>
      </dgm:t>
    </dgm:pt>
    <dgm:pt modelId="{E9C0DE78-DB8D-4535-A196-8FD3661E1F96}" type="sibTrans" cxnId="{8F1070B9-63F3-4BB2-ADF2-FD33DCA977F3}">
      <dgm:prSet/>
      <dgm:spPr/>
      <dgm:t>
        <a:bodyPr/>
        <a:lstStyle/>
        <a:p>
          <a:endParaRPr lang="en-AU"/>
        </a:p>
      </dgm:t>
    </dgm:pt>
    <dgm:pt modelId="{FAEF817E-FE67-45FD-984F-942348C47A00}">
      <dgm:prSet phldrT="[Text]" custT="1"/>
      <dgm:spPr/>
      <dgm:t>
        <a:bodyPr/>
        <a:lstStyle/>
        <a:p>
          <a:pPr marL="0" indent="0">
            <a:buFont typeface="Arial" panose="020B0604020202020204" pitchFamily="34" charset="0"/>
            <a:buNone/>
          </a:pPr>
          <a:r>
            <a:rPr lang="en-US" sz="1350" kern="1200">
              <a:latin typeface="Arial"/>
              <a:cs typeface="Arial"/>
            </a:rPr>
            <a:t>Students:</a:t>
          </a:r>
          <a:endParaRPr lang="en-AU" sz="1350" kern="1200"/>
        </a:p>
      </dgm:t>
    </dgm:pt>
    <dgm:pt modelId="{335EF3F3-286E-4E35-A00B-D7DBBF3F1772}" type="parTrans" cxnId="{CF9ED8F2-F861-499A-9F5E-BE7DAFFF0CE6}">
      <dgm:prSet/>
      <dgm:spPr/>
      <dgm:t>
        <a:bodyPr/>
        <a:lstStyle/>
        <a:p>
          <a:endParaRPr lang="en-AU"/>
        </a:p>
      </dgm:t>
    </dgm:pt>
    <dgm:pt modelId="{0F7483B2-00B6-4F54-BCE3-8000F31CC66F}" type="sibTrans" cxnId="{CF9ED8F2-F861-499A-9F5E-BE7DAFFF0CE6}">
      <dgm:prSet/>
      <dgm:spPr/>
      <dgm:t>
        <a:bodyPr/>
        <a:lstStyle/>
        <a:p>
          <a:endParaRPr lang="en-AU"/>
        </a:p>
      </dgm:t>
    </dgm:pt>
    <dgm:pt modelId="{17BD8E80-2577-4E23-9FA7-7E1E5D635793}">
      <dgm:prSet phldrT="[Text]" custT="1"/>
      <dgm:spPr>
        <a:solidFill>
          <a:schemeClr val="accent4"/>
        </a:solidFill>
        <a:ln>
          <a:solidFill>
            <a:schemeClr val="accent4"/>
          </a:solidFill>
        </a:ln>
      </dgm:spPr>
      <dgm:t>
        <a:bodyPr/>
        <a:lstStyle/>
        <a:p>
          <a:r>
            <a:rPr lang="en-US" sz="1500" b="1" i="0">
              <a:latin typeface="Arial"/>
              <a:ea typeface="+mn-ea"/>
              <a:cs typeface="Arial"/>
            </a:rPr>
            <a:t>Manage digital privacy</a:t>
          </a:r>
          <a:r>
            <a:rPr lang="en-US" sz="1500" b="1" i="0">
              <a:latin typeface="Arial"/>
              <a:cs typeface="Arial"/>
            </a:rPr>
            <a:t> </a:t>
          </a:r>
          <a:r>
            <a:rPr lang="en-US" sz="1500" b="1" i="0">
              <a:latin typeface="Arial"/>
              <a:ea typeface="+mn-ea"/>
              <a:cs typeface="Arial"/>
            </a:rPr>
            <a:t>and identity</a:t>
          </a:r>
          <a:r>
            <a:rPr lang="en-US" sz="1500" b="0" i="0">
              <a:latin typeface="Arial"/>
              <a:cs typeface="Arial"/>
            </a:rPr>
            <a:t> </a:t>
          </a:r>
          <a:endParaRPr lang="en-AU" sz="1500"/>
        </a:p>
      </dgm:t>
    </dgm:pt>
    <dgm:pt modelId="{A69EB330-771E-420A-8D1A-33B503D631A7}" type="parTrans" cxnId="{D8347D55-CA2B-44C3-868D-B6E62F39B01C}">
      <dgm:prSet/>
      <dgm:spPr/>
      <dgm:t>
        <a:bodyPr/>
        <a:lstStyle/>
        <a:p>
          <a:endParaRPr lang="en-AU"/>
        </a:p>
      </dgm:t>
    </dgm:pt>
    <dgm:pt modelId="{03042741-8459-4497-9DF4-666C92D35322}" type="sibTrans" cxnId="{D8347D55-CA2B-44C3-868D-B6E62F39B01C}">
      <dgm:prSet/>
      <dgm:spPr/>
      <dgm:t>
        <a:bodyPr/>
        <a:lstStyle/>
        <a:p>
          <a:endParaRPr lang="en-AU"/>
        </a:p>
      </dgm:t>
    </dgm:pt>
    <dgm:pt modelId="{1F580FA3-86B2-409B-85DF-96B560096551}">
      <dgm:prSet phldrT="[Text]" custT="1"/>
      <dgm:spPr/>
      <dgm:t>
        <a:bodyPr/>
        <a:lstStyle/>
        <a:p>
          <a:pPr marL="0" indent="0">
            <a:buNone/>
          </a:pPr>
          <a:r>
            <a:rPr lang="en-US" sz="1350" b="0" i="0" kern="1200">
              <a:latin typeface="Arial"/>
              <a:cs typeface="Arial"/>
            </a:rPr>
            <a:t>Students:</a:t>
          </a:r>
          <a:endParaRPr lang="en-AU" sz="1350" kern="1200"/>
        </a:p>
      </dgm:t>
    </dgm:pt>
    <dgm:pt modelId="{EB7DA76A-7E91-425C-AC15-E2296BE48652}" type="parTrans" cxnId="{4F555B92-B2AA-49AD-96F5-578C5F54B1DB}">
      <dgm:prSet/>
      <dgm:spPr/>
      <dgm:t>
        <a:bodyPr/>
        <a:lstStyle/>
        <a:p>
          <a:endParaRPr lang="en-AU"/>
        </a:p>
      </dgm:t>
    </dgm:pt>
    <dgm:pt modelId="{753BA6FF-DCFF-499D-8B5C-C60EDFE13A09}" type="sibTrans" cxnId="{4F555B92-B2AA-49AD-96F5-578C5F54B1DB}">
      <dgm:prSet/>
      <dgm:spPr/>
      <dgm:t>
        <a:bodyPr/>
        <a:lstStyle/>
        <a:p>
          <a:endParaRPr lang="en-AU"/>
        </a:p>
      </dgm:t>
    </dgm:pt>
    <dgm:pt modelId="{3C38AEA4-72C7-4F79-8604-4D4A387D05FF}">
      <dgm:prSet phldrT="[Text]" custT="1"/>
      <dgm:spPr>
        <a:solidFill>
          <a:schemeClr val="accent4"/>
        </a:solidFill>
        <a:ln>
          <a:solidFill>
            <a:schemeClr val="accent4"/>
          </a:solidFill>
        </a:ln>
      </dgm:spPr>
      <dgm:t>
        <a:bodyPr/>
        <a:lstStyle/>
        <a:p>
          <a:pPr>
            <a:buNone/>
          </a:pPr>
          <a:r>
            <a:rPr lang="en-AU" sz="1500" b="1" i="0">
              <a:latin typeface="Arial"/>
              <a:ea typeface="+mn-ea"/>
              <a:cs typeface="Arial"/>
            </a:rPr>
            <a:t>Manage digital wellbeing</a:t>
          </a:r>
          <a:endParaRPr lang="en-AU" sz="1500"/>
        </a:p>
      </dgm:t>
    </dgm:pt>
    <dgm:pt modelId="{D8E387E5-39BF-4098-9F02-F2B9095197C9}" type="parTrans" cxnId="{C8768608-9FF9-4385-A534-C288D34B00E3}">
      <dgm:prSet/>
      <dgm:spPr/>
      <dgm:t>
        <a:bodyPr/>
        <a:lstStyle/>
        <a:p>
          <a:endParaRPr lang="en-AU"/>
        </a:p>
      </dgm:t>
    </dgm:pt>
    <dgm:pt modelId="{049F9F66-7954-4F09-A9E0-0EA7FBD22B6B}" type="sibTrans" cxnId="{C8768608-9FF9-4385-A534-C288D34B00E3}">
      <dgm:prSet/>
      <dgm:spPr/>
      <dgm:t>
        <a:bodyPr/>
        <a:lstStyle/>
        <a:p>
          <a:endParaRPr lang="en-AU"/>
        </a:p>
      </dgm:t>
    </dgm:pt>
    <dgm:pt modelId="{1595DE9E-17B1-4BF8-9D4E-8C2AF36B204C}">
      <dgm:prSet phldrT="[Text]" custT="1"/>
      <dgm:spPr/>
      <dgm:t>
        <a:bodyPr/>
        <a:lstStyle/>
        <a:p>
          <a:pPr marL="0" indent="0">
            <a:buNone/>
          </a:pPr>
          <a:r>
            <a:rPr lang="en-US" sz="1350" b="0" i="0" kern="1200">
              <a:latin typeface="Arial"/>
              <a:cs typeface="Arial"/>
            </a:rPr>
            <a:t>Students:</a:t>
          </a:r>
          <a:endParaRPr lang="en-AU" sz="1350" kern="1200"/>
        </a:p>
      </dgm:t>
    </dgm:pt>
    <dgm:pt modelId="{F5FE728D-818F-4670-83CA-7059E78BC3B8}" type="parTrans" cxnId="{A756E2D2-DE04-438D-9A6F-EF75300D9A27}">
      <dgm:prSet/>
      <dgm:spPr/>
      <dgm:t>
        <a:bodyPr/>
        <a:lstStyle/>
        <a:p>
          <a:endParaRPr lang="en-AU"/>
        </a:p>
      </dgm:t>
    </dgm:pt>
    <dgm:pt modelId="{D69738E5-B41C-420F-A10A-ED296067C917}" type="sibTrans" cxnId="{A756E2D2-DE04-438D-9A6F-EF75300D9A27}">
      <dgm:prSet/>
      <dgm:spPr/>
      <dgm:t>
        <a:bodyPr/>
        <a:lstStyle/>
        <a:p>
          <a:endParaRPr lang="en-AU"/>
        </a:p>
      </dgm:t>
    </dgm:pt>
    <dgm:pt modelId="{A2B3771A-A30F-4F0A-B174-66BA5AC0AD17}">
      <dgm:prSet custT="1"/>
      <dgm:spPr/>
      <dgm:t>
        <a:bodyPr/>
        <a:lstStyle/>
        <a:p>
          <a:pPr marL="252000" indent="-252000"/>
          <a:r>
            <a:rPr lang="en-US" sz="1350" b="0" kern="1200">
              <a:latin typeface="Arial"/>
              <a:cs typeface="Arial"/>
            </a:rPr>
            <a:t>develop the appropriate technical, social, cognitive, communicative and decision-making </a:t>
          </a:r>
          <a:r>
            <a:rPr lang="en-US" sz="1350" b="1" kern="1200">
              <a:solidFill>
                <a:schemeClr val="tx1"/>
              </a:solidFill>
              <a:effectLst/>
              <a:latin typeface="Arial" panose="020B0604020202020204" pitchFamily="34" charset="0"/>
              <a:ea typeface="+mn-ea"/>
              <a:cs typeface="Arial" panose="020B0604020202020204" pitchFamily="34" charset="0"/>
            </a:rPr>
            <a:t>skills to address online risks</a:t>
          </a:r>
          <a:endParaRPr lang="en-AU" sz="1350" b="1" kern="1200">
            <a:solidFill>
              <a:schemeClr val="tx1"/>
            </a:solidFill>
            <a:effectLst/>
            <a:latin typeface="Arial" panose="020B0604020202020204" pitchFamily="34" charset="0"/>
            <a:ea typeface="+mn-ea"/>
            <a:cs typeface="Arial" panose="020B0604020202020204" pitchFamily="34" charset="0"/>
          </a:endParaRPr>
        </a:p>
      </dgm:t>
    </dgm:pt>
    <dgm:pt modelId="{D7A44589-56D0-4C9C-BE71-4CDE219DE86B}" type="parTrans" cxnId="{9C16F813-98C8-4F97-9822-D7545F696211}">
      <dgm:prSet/>
      <dgm:spPr/>
      <dgm:t>
        <a:bodyPr/>
        <a:lstStyle/>
        <a:p>
          <a:endParaRPr lang="en-AU"/>
        </a:p>
      </dgm:t>
    </dgm:pt>
    <dgm:pt modelId="{F80BC81B-0EAC-4D29-9521-E0CC093B4FE2}" type="sibTrans" cxnId="{9C16F813-98C8-4F97-9822-D7545F696211}">
      <dgm:prSet/>
      <dgm:spPr/>
      <dgm:t>
        <a:bodyPr/>
        <a:lstStyle/>
        <a:p>
          <a:endParaRPr lang="en-AU"/>
        </a:p>
      </dgm:t>
    </dgm:pt>
    <dgm:pt modelId="{F3498CA9-3B38-410C-943C-90C6E600615B}">
      <dgm:prSet custT="1"/>
      <dgm:spPr/>
      <dgm:t>
        <a:bodyPr/>
        <a:lstStyle/>
        <a:p>
          <a:pPr marL="252000" indent="-252000"/>
          <a:r>
            <a:rPr lang="en-US" sz="1350" b="0" kern="1200">
              <a:latin typeface="Arial"/>
              <a:cs typeface="Arial"/>
            </a:rPr>
            <a:t>recognise the </a:t>
          </a:r>
          <a:r>
            <a:rPr lang="en-US" sz="1350" b="1" kern="1200">
              <a:solidFill>
                <a:srgbClr val="000000"/>
              </a:solidFill>
              <a:effectLst/>
              <a:latin typeface="Arial" panose="020B0604020202020204" pitchFamily="34" charset="0"/>
              <a:ea typeface="+mn-ea"/>
              <a:cs typeface="Arial" panose="020B0604020202020204" pitchFamily="34" charset="0"/>
            </a:rPr>
            <a:t>content risks </a:t>
          </a:r>
          <a:r>
            <a:rPr lang="en-US" sz="1350" b="0" kern="1200">
              <a:latin typeface="Arial"/>
              <a:cs typeface="Arial"/>
            </a:rPr>
            <a:t>that they face online … and the </a:t>
          </a:r>
          <a:r>
            <a:rPr lang="en-US" sz="1350" b="1" kern="1200">
              <a:solidFill>
                <a:srgbClr val="000000"/>
              </a:solidFill>
              <a:effectLst/>
              <a:latin typeface="Arial" panose="020B0604020202020204" pitchFamily="34" charset="0"/>
              <a:ea typeface="+mn-ea"/>
              <a:cs typeface="Arial" panose="020B0604020202020204" pitchFamily="34" charset="0"/>
            </a:rPr>
            <a:t>strategies</a:t>
          </a:r>
          <a:r>
            <a:rPr lang="en-US" sz="1350" b="1" kern="1200">
              <a:solidFill>
                <a:srgbClr val="ED7A23"/>
              </a:solidFill>
              <a:latin typeface="Arial"/>
              <a:ea typeface="+mn-ea"/>
              <a:cs typeface="Arial"/>
            </a:rPr>
            <a:t> </a:t>
          </a:r>
          <a:r>
            <a:rPr lang="en-US" sz="1350" b="0" kern="1200">
              <a:latin typeface="Arial"/>
              <a:cs typeface="Arial"/>
            </a:rPr>
            <a:t>involved in dealing with them. </a:t>
          </a:r>
          <a:endParaRPr lang="en-AU" sz="1350" b="0" kern="1200">
            <a:latin typeface="Arial" panose="020B0604020202020204" pitchFamily="34" charset="0"/>
            <a:cs typeface="Arial" panose="020B0604020202020204" pitchFamily="34" charset="0"/>
          </a:endParaRPr>
        </a:p>
      </dgm:t>
    </dgm:pt>
    <dgm:pt modelId="{CB8C0B32-D6D1-471A-BEAD-5762DAD6032F}" type="parTrans" cxnId="{652EB6DD-197C-43FC-91F7-4C9896994BEB}">
      <dgm:prSet/>
      <dgm:spPr/>
      <dgm:t>
        <a:bodyPr/>
        <a:lstStyle/>
        <a:p>
          <a:endParaRPr lang="en-AU"/>
        </a:p>
      </dgm:t>
    </dgm:pt>
    <dgm:pt modelId="{3C2CBE81-7890-4E83-937D-D6E6C71BD4E6}" type="sibTrans" cxnId="{652EB6DD-197C-43FC-91F7-4C9896994BEB}">
      <dgm:prSet/>
      <dgm:spPr/>
      <dgm:t>
        <a:bodyPr/>
        <a:lstStyle/>
        <a:p>
          <a:endParaRPr lang="en-AU"/>
        </a:p>
      </dgm:t>
    </dgm:pt>
    <dgm:pt modelId="{6658496D-9E25-43F7-B319-B106F7B35074}">
      <dgm:prSet custT="1"/>
      <dgm:spPr/>
      <dgm:t>
        <a:bodyPr/>
        <a:lstStyle/>
        <a:p>
          <a:pPr marL="252000" indent="-252000"/>
          <a:r>
            <a:rPr lang="en-US" sz="1350" b="0" kern="1200">
              <a:latin typeface="Arial"/>
              <a:ea typeface="+mn-ea"/>
              <a:cs typeface="Arial"/>
            </a:rPr>
            <a:t>recognise the importance of controlling and shaping their own </a:t>
          </a:r>
          <a:r>
            <a:rPr lang="en-US" sz="1350" b="1" kern="1200">
              <a:solidFill>
                <a:srgbClr val="000000"/>
              </a:solidFill>
              <a:effectLst/>
              <a:latin typeface="Arial" panose="020B0604020202020204" pitchFamily="34" charset="0"/>
              <a:ea typeface="+mn-ea"/>
              <a:cs typeface="Arial" panose="020B0604020202020204" pitchFamily="34" charset="0"/>
            </a:rPr>
            <a:t>digital identity</a:t>
          </a:r>
          <a:endParaRPr lang="en-AU" sz="1350" b="1" kern="1200">
            <a:solidFill>
              <a:srgbClr val="000000"/>
            </a:solidFill>
            <a:effectLst/>
            <a:latin typeface="Arial" panose="020B0604020202020204" pitchFamily="34" charset="0"/>
            <a:ea typeface="+mn-ea"/>
            <a:cs typeface="Arial" panose="020B0604020202020204" pitchFamily="34" charset="0"/>
          </a:endParaRPr>
        </a:p>
      </dgm:t>
    </dgm:pt>
    <dgm:pt modelId="{B1BB7450-B0A4-4BB1-930A-041BFD4188A9}" type="parTrans" cxnId="{5B32BE6B-83C3-49D2-AFFA-C66357852E90}">
      <dgm:prSet/>
      <dgm:spPr/>
      <dgm:t>
        <a:bodyPr/>
        <a:lstStyle/>
        <a:p>
          <a:endParaRPr lang="en-AU"/>
        </a:p>
      </dgm:t>
    </dgm:pt>
    <dgm:pt modelId="{F8CF29A5-44EB-416C-90B0-AC856E1A1DE1}" type="sibTrans" cxnId="{5B32BE6B-83C3-49D2-AFFA-C66357852E90}">
      <dgm:prSet/>
      <dgm:spPr/>
      <dgm:t>
        <a:bodyPr/>
        <a:lstStyle/>
        <a:p>
          <a:endParaRPr lang="en-AU"/>
        </a:p>
      </dgm:t>
    </dgm:pt>
    <dgm:pt modelId="{7CDE0FDE-AD9B-4CB9-AE93-FBEE035C7AE1}">
      <dgm:prSet custT="1"/>
      <dgm:spPr/>
      <dgm:t>
        <a:bodyPr/>
        <a:lstStyle/>
        <a:p>
          <a:pPr marL="252000" indent="-252000"/>
          <a:r>
            <a:rPr lang="en-US" sz="1350" b="0" kern="1200" dirty="0">
              <a:latin typeface="Arial"/>
              <a:ea typeface="+mn-ea"/>
              <a:cs typeface="Arial"/>
            </a:rPr>
            <a:t>create and curate their online identities to positively tell their stories while </a:t>
          </a:r>
          <a:r>
            <a:rPr lang="en-US" sz="1350" b="0" kern="1200" dirty="0" err="1">
              <a:latin typeface="Arial"/>
              <a:ea typeface="+mn-ea"/>
              <a:cs typeface="Arial"/>
            </a:rPr>
            <a:t>recognising</a:t>
          </a:r>
          <a:r>
            <a:rPr lang="en-US" sz="1350" b="0" kern="1200" dirty="0">
              <a:latin typeface="Arial"/>
              <a:ea typeface="+mn-ea"/>
              <a:cs typeface="Arial"/>
            </a:rPr>
            <a:t> how personal use of digital media may have implications for their </a:t>
          </a:r>
          <a:r>
            <a:rPr lang="en-US" sz="1350" b="1" kern="1200" dirty="0">
              <a:solidFill>
                <a:srgbClr val="000000"/>
              </a:solidFill>
              <a:effectLst/>
              <a:latin typeface="Arial" panose="020B0604020202020204" pitchFamily="34" charset="0"/>
              <a:ea typeface="+mn-ea"/>
              <a:cs typeface="Arial" panose="020B0604020202020204" pitchFamily="34" charset="0"/>
            </a:rPr>
            <a:t>digital footprint</a:t>
          </a:r>
          <a:r>
            <a:rPr lang="en-US" sz="1350" b="0" kern="1200" dirty="0">
              <a:latin typeface="Arial"/>
              <a:ea typeface="+mn-ea"/>
              <a:cs typeface="Arial"/>
            </a:rPr>
            <a:t>.</a:t>
          </a:r>
          <a:endParaRPr lang="en-AU" sz="1350" b="0" kern="1200" dirty="0">
            <a:latin typeface="Arial"/>
            <a:ea typeface="+mn-ea"/>
            <a:cs typeface="Arial"/>
          </a:endParaRPr>
        </a:p>
      </dgm:t>
    </dgm:pt>
    <dgm:pt modelId="{5F4E43A6-6698-4D9D-9D36-610BF6FBAE54}" type="parTrans" cxnId="{F75122DD-7B55-4A30-84EF-AD3024840138}">
      <dgm:prSet/>
      <dgm:spPr/>
      <dgm:t>
        <a:bodyPr/>
        <a:lstStyle/>
        <a:p>
          <a:endParaRPr lang="en-AU"/>
        </a:p>
      </dgm:t>
    </dgm:pt>
    <dgm:pt modelId="{10647162-473A-4563-9139-EA145360FF58}" type="sibTrans" cxnId="{F75122DD-7B55-4A30-84EF-AD3024840138}">
      <dgm:prSet/>
      <dgm:spPr/>
      <dgm:t>
        <a:bodyPr/>
        <a:lstStyle/>
        <a:p>
          <a:endParaRPr lang="en-AU"/>
        </a:p>
      </dgm:t>
    </dgm:pt>
    <dgm:pt modelId="{4962309A-167F-4B96-AE14-4CDBBB152440}">
      <dgm:prSet custT="1"/>
      <dgm:spPr/>
      <dgm:t>
        <a:bodyPr/>
        <a:lstStyle/>
        <a:p>
          <a:pPr marL="252000" indent="-252000"/>
          <a:r>
            <a:rPr lang="en-US" sz="1350" b="0" i="0" kern="1200">
              <a:latin typeface="Arial"/>
              <a:cs typeface="Arial"/>
            </a:rPr>
            <a:t>consider the nature and impact of digital tool use</a:t>
          </a:r>
          <a:endParaRPr lang="en-AU" sz="1350" kern="1200">
            <a:latin typeface="Arial"/>
            <a:cs typeface="Arial"/>
          </a:endParaRPr>
        </a:p>
      </dgm:t>
    </dgm:pt>
    <dgm:pt modelId="{C72CD339-8919-4C1A-9662-8CC242DA298D}" type="parTrans" cxnId="{E865CF94-B172-4E1E-8EC4-0BB19562227C}">
      <dgm:prSet/>
      <dgm:spPr/>
      <dgm:t>
        <a:bodyPr/>
        <a:lstStyle/>
        <a:p>
          <a:endParaRPr lang="en-AU"/>
        </a:p>
      </dgm:t>
    </dgm:pt>
    <dgm:pt modelId="{BB986564-2F96-4B25-927A-3A943ADC5C3F}" type="sibTrans" cxnId="{E865CF94-B172-4E1E-8EC4-0BB19562227C}">
      <dgm:prSet/>
      <dgm:spPr/>
      <dgm:t>
        <a:bodyPr/>
        <a:lstStyle/>
        <a:p>
          <a:endParaRPr lang="en-AU"/>
        </a:p>
      </dgm:t>
    </dgm:pt>
    <dgm:pt modelId="{0C210A02-4CE4-440E-8721-A5E193C96742}">
      <dgm:prSet custT="1"/>
      <dgm:spPr/>
      <dgm:t>
        <a:bodyPr/>
        <a:lstStyle/>
        <a:p>
          <a:pPr marL="252000" indent="-252000"/>
          <a:r>
            <a:rPr lang="en-US" sz="1350" b="0" i="0" kern="1200">
              <a:latin typeface="Arial"/>
              <a:cs typeface="Arial"/>
            </a:rPr>
            <a:t>develop understanding that behaviours such as excessive screen time, digital workload, distraction and multi-tasking can have an impact on their health, work productivity, </a:t>
          </a:r>
          <a:r>
            <a:rPr lang="en-US" sz="1350" b="1" kern="1200">
              <a:solidFill>
                <a:srgbClr val="000000"/>
              </a:solidFill>
              <a:effectLst/>
              <a:latin typeface="Arial" panose="020B0604020202020204" pitchFamily="34" charset="0"/>
              <a:ea typeface="+mn-ea"/>
              <a:cs typeface="Arial" panose="020B0604020202020204" pitchFamily="34" charset="0"/>
            </a:rPr>
            <a:t>wellbeing</a:t>
          </a:r>
          <a:r>
            <a:rPr lang="en-US" sz="1350" kern="1200">
              <a:solidFill>
                <a:srgbClr val="000000"/>
              </a:solidFill>
              <a:effectLst/>
              <a:highlight>
                <a:srgbClr val="D3DDE8"/>
              </a:highlight>
              <a:latin typeface="Arial" panose="020B0604020202020204" pitchFamily="34" charset="0"/>
              <a:ea typeface="+mn-ea"/>
              <a:cs typeface="Arial" panose="020B0604020202020204" pitchFamily="34" charset="0"/>
            </a:rPr>
            <a:t> </a:t>
          </a:r>
          <a:r>
            <a:rPr lang="en-US" sz="1350" b="0" i="0" kern="1200">
              <a:latin typeface="Arial"/>
              <a:cs typeface="Arial"/>
            </a:rPr>
            <a:t>and lifestyles</a:t>
          </a:r>
          <a:endParaRPr lang="en-AU" sz="1350" kern="1200">
            <a:latin typeface="Arial"/>
            <a:cs typeface="Arial"/>
          </a:endParaRPr>
        </a:p>
      </dgm:t>
    </dgm:pt>
    <dgm:pt modelId="{3996C8EC-7D6E-4127-AB5C-04DAC86636CA}" type="parTrans" cxnId="{55D45356-D8AD-4E8D-ACFA-38959C4CF86F}">
      <dgm:prSet/>
      <dgm:spPr/>
      <dgm:t>
        <a:bodyPr/>
        <a:lstStyle/>
        <a:p>
          <a:endParaRPr lang="en-AU"/>
        </a:p>
      </dgm:t>
    </dgm:pt>
    <dgm:pt modelId="{1AFB4A5D-23F6-4EC6-8A35-C24CBACA527B}" type="sibTrans" cxnId="{55D45356-D8AD-4E8D-ACFA-38959C4CF86F}">
      <dgm:prSet/>
      <dgm:spPr/>
      <dgm:t>
        <a:bodyPr/>
        <a:lstStyle/>
        <a:p>
          <a:endParaRPr lang="en-AU"/>
        </a:p>
      </dgm:t>
    </dgm:pt>
    <dgm:pt modelId="{13D4EC93-85A1-42E7-9360-824DF7B5A93E}">
      <dgm:prSet custT="1"/>
      <dgm:spPr/>
      <dgm:t>
        <a:bodyPr/>
        <a:lstStyle/>
        <a:p>
          <a:pPr marL="252000" indent="-252000"/>
          <a:r>
            <a:rPr lang="en-US" sz="1350" b="0" i="0" kern="1200">
              <a:latin typeface="Arial"/>
              <a:cs typeface="Arial"/>
            </a:rPr>
            <a:t>understand the </a:t>
          </a:r>
          <a:r>
            <a:rPr lang="en-US" sz="1350" b="1" kern="1200">
              <a:solidFill>
                <a:srgbClr val="000000"/>
              </a:solidFill>
              <a:effectLst/>
              <a:latin typeface="Arial" panose="020B0604020202020204" pitchFamily="34" charset="0"/>
              <a:ea typeface="+mn-ea"/>
              <a:cs typeface="Arial" panose="020B0604020202020204" pitchFamily="34" charset="0"/>
            </a:rPr>
            <a:t>benefits</a:t>
          </a:r>
          <a:r>
            <a:rPr lang="en-US" sz="1350" b="1" kern="1200">
              <a:solidFill>
                <a:srgbClr val="ED7A23"/>
              </a:solidFill>
              <a:latin typeface="Arial"/>
              <a:ea typeface="+mn-ea"/>
              <a:cs typeface="Arial"/>
            </a:rPr>
            <a:t> </a:t>
          </a:r>
          <a:r>
            <a:rPr lang="en-US" sz="1350" b="0" kern="1200">
              <a:solidFill>
                <a:schemeClr val="tx1"/>
              </a:solidFill>
              <a:latin typeface="Arial"/>
              <a:ea typeface="+mn-ea"/>
              <a:cs typeface="Arial"/>
            </a:rPr>
            <a:t>and </a:t>
          </a:r>
          <a:r>
            <a:rPr lang="en-US" sz="1350" b="1" kern="1200">
              <a:solidFill>
                <a:srgbClr val="000000"/>
              </a:solidFill>
              <a:effectLst/>
              <a:latin typeface="Arial" panose="020B0604020202020204" pitchFamily="34" charset="0"/>
              <a:ea typeface="+mn-ea"/>
              <a:cs typeface="Arial" panose="020B0604020202020204" pitchFamily="34" charset="0"/>
            </a:rPr>
            <a:t>risks </a:t>
          </a:r>
          <a:r>
            <a:rPr lang="en-US" sz="1350" b="0" i="0" kern="1200">
              <a:latin typeface="Arial"/>
              <a:cs typeface="Arial"/>
            </a:rPr>
            <a:t>of digital participation in relation to health and wellbeing outcomes.</a:t>
          </a:r>
          <a:endParaRPr lang="en-AU" sz="1350" b="0" kern="1200">
            <a:latin typeface="Arial"/>
            <a:cs typeface="Arial"/>
          </a:endParaRPr>
        </a:p>
      </dgm:t>
    </dgm:pt>
    <dgm:pt modelId="{2ABCE27F-005F-41AA-9A42-5F6D44112266}" type="parTrans" cxnId="{8E950C7A-F5D0-4B06-83D2-FDAD991AEA63}">
      <dgm:prSet/>
      <dgm:spPr/>
      <dgm:t>
        <a:bodyPr/>
        <a:lstStyle/>
        <a:p>
          <a:endParaRPr lang="en-AU"/>
        </a:p>
      </dgm:t>
    </dgm:pt>
    <dgm:pt modelId="{43111CBB-6BD9-4C7C-908E-9EC8D609BF55}" type="sibTrans" cxnId="{8E950C7A-F5D0-4B06-83D2-FDAD991AEA63}">
      <dgm:prSet/>
      <dgm:spPr/>
      <dgm:t>
        <a:bodyPr/>
        <a:lstStyle/>
        <a:p>
          <a:endParaRPr lang="en-AU"/>
        </a:p>
      </dgm:t>
    </dgm:pt>
    <dgm:pt modelId="{753C1AC7-EDEC-423F-A454-2515BCB44DE5}" type="pres">
      <dgm:prSet presAssocID="{9C122447-D76C-414F-9C1D-0498EE23DB48}" presName="Name0" presStyleCnt="0">
        <dgm:presLayoutVars>
          <dgm:dir/>
          <dgm:animLvl val="lvl"/>
          <dgm:resizeHandles val="exact"/>
        </dgm:presLayoutVars>
      </dgm:prSet>
      <dgm:spPr/>
    </dgm:pt>
    <dgm:pt modelId="{D1BAB1AC-D348-4108-8525-B094A8D4B68F}" type="pres">
      <dgm:prSet presAssocID="{87F345CC-A1BF-43C5-8251-94C1194BE71A}" presName="composite" presStyleCnt="0"/>
      <dgm:spPr/>
    </dgm:pt>
    <dgm:pt modelId="{F63F0F08-02E4-4075-917F-A703751D706B}" type="pres">
      <dgm:prSet presAssocID="{87F345CC-A1BF-43C5-8251-94C1194BE71A}" presName="parTx" presStyleLbl="alignNode1" presStyleIdx="0" presStyleCnt="3">
        <dgm:presLayoutVars>
          <dgm:chMax val="0"/>
          <dgm:chPref val="0"/>
          <dgm:bulletEnabled val="1"/>
        </dgm:presLayoutVars>
      </dgm:prSet>
      <dgm:spPr/>
    </dgm:pt>
    <dgm:pt modelId="{33F3602B-9544-48CC-B072-ECC9A361E678}" type="pres">
      <dgm:prSet presAssocID="{87F345CC-A1BF-43C5-8251-94C1194BE71A}" presName="desTx" presStyleLbl="alignAccFollowNode1" presStyleIdx="0" presStyleCnt="3">
        <dgm:presLayoutVars>
          <dgm:bulletEnabled val="1"/>
        </dgm:presLayoutVars>
      </dgm:prSet>
      <dgm:spPr/>
    </dgm:pt>
    <dgm:pt modelId="{3760F12F-E36B-4517-B320-50BF17DD9772}" type="pres">
      <dgm:prSet presAssocID="{E9C0DE78-DB8D-4535-A196-8FD3661E1F96}" presName="space" presStyleCnt="0"/>
      <dgm:spPr/>
    </dgm:pt>
    <dgm:pt modelId="{ACA140B8-9800-461E-80DE-17C4E0B9D033}" type="pres">
      <dgm:prSet presAssocID="{17BD8E80-2577-4E23-9FA7-7E1E5D635793}" presName="composite" presStyleCnt="0"/>
      <dgm:spPr/>
    </dgm:pt>
    <dgm:pt modelId="{49BF31B0-4BCB-4F90-9205-CFC3227B793B}" type="pres">
      <dgm:prSet presAssocID="{17BD8E80-2577-4E23-9FA7-7E1E5D635793}" presName="parTx" presStyleLbl="alignNode1" presStyleIdx="1" presStyleCnt="3">
        <dgm:presLayoutVars>
          <dgm:chMax val="0"/>
          <dgm:chPref val="0"/>
          <dgm:bulletEnabled val="1"/>
        </dgm:presLayoutVars>
      </dgm:prSet>
      <dgm:spPr/>
    </dgm:pt>
    <dgm:pt modelId="{5E6AEFD3-08C4-4C2C-A830-A3DD9C2504C9}" type="pres">
      <dgm:prSet presAssocID="{17BD8E80-2577-4E23-9FA7-7E1E5D635793}" presName="desTx" presStyleLbl="alignAccFollowNode1" presStyleIdx="1" presStyleCnt="3">
        <dgm:presLayoutVars>
          <dgm:bulletEnabled val="1"/>
        </dgm:presLayoutVars>
      </dgm:prSet>
      <dgm:spPr/>
    </dgm:pt>
    <dgm:pt modelId="{EAA83D42-71DD-4ACD-94FB-59E0CF2CBFE1}" type="pres">
      <dgm:prSet presAssocID="{03042741-8459-4497-9DF4-666C92D35322}" presName="space" presStyleCnt="0"/>
      <dgm:spPr/>
    </dgm:pt>
    <dgm:pt modelId="{B8C0F09F-0EBA-4B5E-BC70-0A9DED69B41D}" type="pres">
      <dgm:prSet presAssocID="{3C38AEA4-72C7-4F79-8604-4D4A387D05FF}" presName="composite" presStyleCnt="0"/>
      <dgm:spPr/>
    </dgm:pt>
    <dgm:pt modelId="{1416F96D-B468-49FD-A0DF-2D9756779857}" type="pres">
      <dgm:prSet presAssocID="{3C38AEA4-72C7-4F79-8604-4D4A387D05FF}" presName="parTx" presStyleLbl="alignNode1" presStyleIdx="2" presStyleCnt="3">
        <dgm:presLayoutVars>
          <dgm:chMax val="0"/>
          <dgm:chPref val="0"/>
          <dgm:bulletEnabled val="1"/>
        </dgm:presLayoutVars>
      </dgm:prSet>
      <dgm:spPr/>
    </dgm:pt>
    <dgm:pt modelId="{FFF5D74F-27F6-4393-94B3-3051C827AF64}" type="pres">
      <dgm:prSet presAssocID="{3C38AEA4-72C7-4F79-8604-4D4A387D05FF}" presName="desTx" presStyleLbl="alignAccFollowNode1" presStyleIdx="2" presStyleCnt="3">
        <dgm:presLayoutVars>
          <dgm:bulletEnabled val="1"/>
        </dgm:presLayoutVars>
      </dgm:prSet>
      <dgm:spPr/>
    </dgm:pt>
  </dgm:ptLst>
  <dgm:cxnLst>
    <dgm:cxn modelId="{5F873A05-6E08-44DB-9469-472961BE4D8E}" type="presOf" srcId="{4962309A-167F-4B96-AE14-4CDBBB152440}" destId="{FFF5D74F-27F6-4393-94B3-3051C827AF64}" srcOrd="0" destOrd="1" presId="urn:microsoft.com/office/officeart/2005/8/layout/hList1"/>
    <dgm:cxn modelId="{62821B07-628B-4EAC-A8EE-CDF9201C7A2F}" type="presOf" srcId="{17BD8E80-2577-4E23-9FA7-7E1E5D635793}" destId="{49BF31B0-4BCB-4F90-9205-CFC3227B793B}" srcOrd="0" destOrd="0" presId="urn:microsoft.com/office/officeart/2005/8/layout/hList1"/>
    <dgm:cxn modelId="{C8768608-9FF9-4385-A534-C288D34B00E3}" srcId="{9C122447-D76C-414F-9C1D-0498EE23DB48}" destId="{3C38AEA4-72C7-4F79-8604-4D4A387D05FF}" srcOrd="2" destOrd="0" parTransId="{D8E387E5-39BF-4098-9F02-F2B9095197C9}" sibTransId="{049F9F66-7954-4F09-A9E0-0EA7FBD22B6B}"/>
    <dgm:cxn modelId="{B86CA508-98E7-45C6-BC76-FC8107412C46}" type="presOf" srcId="{0C210A02-4CE4-440E-8721-A5E193C96742}" destId="{FFF5D74F-27F6-4393-94B3-3051C827AF64}" srcOrd="0" destOrd="2" presId="urn:microsoft.com/office/officeart/2005/8/layout/hList1"/>
    <dgm:cxn modelId="{9C16F813-98C8-4F97-9822-D7545F696211}" srcId="{87F345CC-A1BF-43C5-8251-94C1194BE71A}" destId="{A2B3771A-A30F-4F0A-B174-66BA5AC0AD17}" srcOrd="1" destOrd="0" parTransId="{D7A44589-56D0-4C9C-BE71-4CDE219DE86B}" sibTransId="{F80BC81B-0EAC-4D29-9521-E0CC093B4FE2}"/>
    <dgm:cxn modelId="{296E7B3B-5CCE-4BAA-B404-297EFE52CB17}" type="presOf" srcId="{87F345CC-A1BF-43C5-8251-94C1194BE71A}" destId="{F63F0F08-02E4-4075-917F-A703751D706B}" srcOrd="0" destOrd="0" presId="urn:microsoft.com/office/officeart/2005/8/layout/hList1"/>
    <dgm:cxn modelId="{A1DC2C3D-DBB2-4CB0-8DC5-3B493A04D88C}" type="presOf" srcId="{1595DE9E-17B1-4BF8-9D4E-8C2AF36B204C}" destId="{FFF5D74F-27F6-4393-94B3-3051C827AF64}" srcOrd="0" destOrd="0" presId="urn:microsoft.com/office/officeart/2005/8/layout/hList1"/>
    <dgm:cxn modelId="{003A673D-8D70-42E0-BC03-142CCD9CDC0E}" type="presOf" srcId="{7CDE0FDE-AD9B-4CB9-AE93-FBEE035C7AE1}" destId="{5E6AEFD3-08C4-4C2C-A830-A3DD9C2504C9}" srcOrd="0" destOrd="2" presId="urn:microsoft.com/office/officeart/2005/8/layout/hList1"/>
    <dgm:cxn modelId="{47FB875B-61F3-498F-9D48-43633B38C510}" type="presOf" srcId="{6658496D-9E25-43F7-B319-B106F7B35074}" destId="{5E6AEFD3-08C4-4C2C-A830-A3DD9C2504C9}" srcOrd="0" destOrd="1" presId="urn:microsoft.com/office/officeart/2005/8/layout/hList1"/>
    <dgm:cxn modelId="{5B32BE6B-83C3-49D2-AFFA-C66357852E90}" srcId="{1F580FA3-86B2-409B-85DF-96B560096551}" destId="{6658496D-9E25-43F7-B319-B106F7B35074}" srcOrd="0" destOrd="0" parTransId="{B1BB7450-B0A4-4BB1-930A-041BFD4188A9}" sibTransId="{F8CF29A5-44EB-416C-90B0-AC856E1A1DE1}"/>
    <dgm:cxn modelId="{5617774E-AF2C-4FE5-910B-9C1DF4499C85}" type="presOf" srcId="{9C122447-D76C-414F-9C1D-0498EE23DB48}" destId="{753C1AC7-EDEC-423F-A454-2515BCB44DE5}" srcOrd="0" destOrd="0" presId="urn:microsoft.com/office/officeart/2005/8/layout/hList1"/>
    <dgm:cxn modelId="{D8347D55-CA2B-44C3-868D-B6E62F39B01C}" srcId="{9C122447-D76C-414F-9C1D-0498EE23DB48}" destId="{17BD8E80-2577-4E23-9FA7-7E1E5D635793}" srcOrd="1" destOrd="0" parTransId="{A69EB330-771E-420A-8D1A-33B503D631A7}" sibTransId="{03042741-8459-4497-9DF4-666C92D35322}"/>
    <dgm:cxn modelId="{55D45356-D8AD-4E8D-ACFA-38959C4CF86F}" srcId="{1595DE9E-17B1-4BF8-9D4E-8C2AF36B204C}" destId="{0C210A02-4CE4-440E-8721-A5E193C96742}" srcOrd="1" destOrd="0" parTransId="{3996C8EC-7D6E-4127-AB5C-04DAC86636CA}" sibTransId="{1AFB4A5D-23F6-4EC6-8A35-C24CBACA527B}"/>
    <dgm:cxn modelId="{5B255E59-80D5-4594-82BA-CE8EBDC6F4D3}" type="presOf" srcId="{FAEF817E-FE67-45FD-984F-942348C47A00}" destId="{33F3602B-9544-48CC-B072-ECC9A361E678}" srcOrd="0" destOrd="0" presId="urn:microsoft.com/office/officeart/2005/8/layout/hList1"/>
    <dgm:cxn modelId="{8E950C7A-F5D0-4B06-83D2-FDAD991AEA63}" srcId="{1595DE9E-17B1-4BF8-9D4E-8C2AF36B204C}" destId="{13D4EC93-85A1-42E7-9360-824DF7B5A93E}" srcOrd="2" destOrd="0" parTransId="{2ABCE27F-005F-41AA-9A42-5F6D44112266}" sibTransId="{43111CBB-6BD9-4C7C-908E-9EC8D609BF55}"/>
    <dgm:cxn modelId="{4A842388-D72D-461A-9E6A-FFEDF9A6C664}" type="presOf" srcId="{13D4EC93-85A1-42E7-9360-824DF7B5A93E}" destId="{FFF5D74F-27F6-4393-94B3-3051C827AF64}" srcOrd="0" destOrd="3" presId="urn:microsoft.com/office/officeart/2005/8/layout/hList1"/>
    <dgm:cxn modelId="{4F555B92-B2AA-49AD-96F5-578C5F54B1DB}" srcId="{17BD8E80-2577-4E23-9FA7-7E1E5D635793}" destId="{1F580FA3-86B2-409B-85DF-96B560096551}" srcOrd="0" destOrd="0" parTransId="{EB7DA76A-7E91-425C-AC15-E2296BE48652}" sibTransId="{753BA6FF-DCFF-499D-8B5C-C60EDFE13A09}"/>
    <dgm:cxn modelId="{E865CF94-B172-4E1E-8EC4-0BB19562227C}" srcId="{1595DE9E-17B1-4BF8-9D4E-8C2AF36B204C}" destId="{4962309A-167F-4B96-AE14-4CDBBB152440}" srcOrd="0" destOrd="0" parTransId="{C72CD339-8919-4C1A-9662-8CC242DA298D}" sibTransId="{BB986564-2F96-4B25-927A-3A943ADC5C3F}"/>
    <dgm:cxn modelId="{B6F5789A-F155-4EE3-936F-68E432FEB0EE}" type="presOf" srcId="{F3498CA9-3B38-410C-943C-90C6E600615B}" destId="{33F3602B-9544-48CC-B072-ECC9A361E678}" srcOrd="0" destOrd="2" presId="urn:microsoft.com/office/officeart/2005/8/layout/hList1"/>
    <dgm:cxn modelId="{A64B859C-FC49-4D8D-989C-4964DBDB97E4}" type="presOf" srcId="{1F580FA3-86B2-409B-85DF-96B560096551}" destId="{5E6AEFD3-08C4-4C2C-A830-A3DD9C2504C9}" srcOrd="0" destOrd="0" presId="urn:microsoft.com/office/officeart/2005/8/layout/hList1"/>
    <dgm:cxn modelId="{6E15F9A2-1850-4B90-A64F-1CA8F3FA77C7}" type="presOf" srcId="{3C38AEA4-72C7-4F79-8604-4D4A387D05FF}" destId="{1416F96D-B468-49FD-A0DF-2D9756779857}" srcOrd="0" destOrd="0" presId="urn:microsoft.com/office/officeart/2005/8/layout/hList1"/>
    <dgm:cxn modelId="{00A598B2-4F95-422E-B83B-900270826A4D}" type="presOf" srcId="{A2B3771A-A30F-4F0A-B174-66BA5AC0AD17}" destId="{33F3602B-9544-48CC-B072-ECC9A361E678}" srcOrd="0" destOrd="1" presId="urn:microsoft.com/office/officeart/2005/8/layout/hList1"/>
    <dgm:cxn modelId="{8F1070B9-63F3-4BB2-ADF2-FD33DCA977F3}" srcId="{9C122447-D76C-414F-9C1D-0498EE23DB48}" destId="{87F345CC-A1BF-43C5-8251-94C1194BE71A}" srcOrd="0" destOrd="0" parTransId="{53467DBF-CE29-42BD-8F19-BF3C5A03F0F6}" sibTransId="{E9C0DE78-DB8D-4535-A196-8FD3661E1F96}"/>
    <dgm:cxn modelId="{A756E2D2-DE04-438D-9A6F-EF75300D9A27}" srcId="{3C38AEA4-72C7-4F79-8604-4D4A387D05FF}" destId="{1595DE9E-17B1-4BF8-9D4E-8C2AF36B204C}" srcOrd="0" destOrd="0" parTransId="{F5FE728D-818F-4670-83CA-7059E78BC3B8}" sibTransId="{D69738E5-B41C-420F-A10A-ED296067C917}"/>
    <dgm:cxn modelId="{F75122DD-7B55-4A30-84EF-AD3024840138}" srcId="{1F580FA3-86B2-409B-85DF-96B560096551}" destId="{7CDE0FDE-AD9B-4CB9-AE93-FBEE035C7AE1}" srcOrd="1" destOrd="0" parTransId="{5F4E43A6-6698-4D9D-9D36-610BF6FBAE54}" sibTransId="{10647162-473A-4563-9139-EA145360FF58}"/>
    <dgm:cxn modelId="{652EB6DD-197C-43FC-91F7-4C9896994BEB}" srcId="{87F345CC-A1BF-43C5-8251-94C1194BE71A}" destId="{F3498CA9-3B38-410C-943C-90C6E600615B}" srcOrd="2" destOrd="0" parTransId="{CB8C0B32-D6D1-471A-BEAD-5762DAD6032F}" sibTransId="{3C2CBE81-7890-4E83-937D-D6E6C71BD4E6}"/>
    <dgm:cxn modelId="{CF9ED8F2-F861-499A-9F5E-BE7DAFFF0CE6}" srcId="{87F345CC-A1BF-43C5-8251-94C1194BE71A}" destId="{FAEF817E-FE67-45FD-984F-942348C47A00}" srcOrd="0" destOrd="0" parTransId="{335EF3F3-286E-4E35-A00B-D7DBBF3F1772}" sibTransId="{0F7483B2-00B6-4F54-BCE3-8000F31CC66F}"/>
    <dgm:cxn modelId="{ABA576EC-C63F-483B-918C-C70EF09E190E}" type="presParOf" srcId="{753C1AC7-EDEC-423F-A454-2515BCB44DE5}" destId="{D1BAB1AC-D348-4108-8525-B094A8D4B68F}" srcOrd="0" destOrd="0" presId="urn:microsoft.com/office/officeart/2005/8/layout/hList1"/>
    <dgm:cxn modelId="{1FE00A88-BAF3-427F-A9B2-FDB0145CE53B}" type="presParOf" srcId="{D1BAB1AC-D348-4108-8525-B094A8D4B68F}" destId="{F63F0F08-02E4-4075-917F-A703751D706B}" srcOrd="0" destOrd="0" presId="urn:microsoft.com/office/officeart/2005/8/layout/hList1"/>
    <dgm:cxn modelId="{C008A257-D27D-414D-8335-3A47C06E3BC2}" type="presParOf" srcId="{D1BAB1AC-D348-4108-8525-B094A8D4B68F}" destId="{33F3602B-9544-48CC-B072-ECC9A361E678}" srcOrd="1" destOrd="0" presId="urn:microsoft.com/office/officeart/2005/8/layout/hList1"/>
    <dgm:cxn modelId="{4AC32C97-0652-431A-8002-69187D52F1F5}" type="presParOf" srcId="{753C1AC7-EDEC-423F-A454-2515BCB44DE5}" destId="{3760F12F-E36B-4517-B320-50BF17DD9772}" srcOrd="1" destOrd="0" presId="urn:microsoft.com/office/officeart/2005/8/layout/hList1"/>
    <dgm:cxn modelId="{6EF14DE5-BE35-4F3A-97BD-A3ED53A9EAAB}" type="presParOf" srcId="{753C1AC7-EDEC-423F-A454-2515BCB44DE5}" destId="{ACA140B8-9800-461E-80DE-17C4E0B9D033}" srcOrd="2" destOrd="0" presId="urn:microsoft.com/office/officeart/2005/8/layout/hList1"/>
    <dgm:cxn modelId="{8C14F43B-D635-4155-A195-CD0E562989F2}" type="presParOf" srcId="{ACA140B8-9800-461E-80DE-17C4E0B9D033}" destId="{49BF31B0-4BCB-4F90-9205-CFC3227B793B}" srcOrd="0" destOrd="0" presId="urn:microsoft.com/office/officeart/2005/8/layout/hList1"/>
    <dgm:cxn modelId="{C6F96AA0-36EC-4BB4-A949-B7C00192CE43}" type="presParOf" srcId="{ACA140B8-9800-461E-80DE-17C4E0B9D033}" destId="{5E6AEFD3-08C4-4C2C-A830-A3DD9C2504C9}" srcOrd="1" destOrd="0" presId="urn:microsoft.com/office/officeart/2005/8/layout/hList1"/>
    <dgm:cxn modelId="{50092DD0-056F-497E-8733-048DA195C35C}" type="presParOf" srcId="{753C1AC7-EDEC-423F-A454-2515BCB44DE5}" destId="{EAA83D42-71DD-4ACD-94FB-59E0CF2CBFE1}" srcOrd="3" destOrd="0" presId="urn:microsoft.com/office/officeart/2005/8/layout/hList1"/>
    <dgm:cxn modelId="{6F229377-E5A4-475A-8847-C8E29360E929}" type="presParOf" srcId="{753C1AC7-EDEC-423F-A454-2515BCB44DE5}" destId="{B8C0F09F-0EBA-4B5E-BC70-0A9DED69B41D}" srcOrd="4" destOrd="0" presId="urn:microsoft.com/office/officeart/2005/8/layout/hList1"/>
    <dgm:cxn modelId="{76653828-C755-4C9A-8DC2-B551A21C5D83}" type="presParOf" srcId="{B8C0F09F-0EBA-4B5E-BC70-0A9DED69B41D}" destId="{1416F96D-B468-49FD-A0DF-2D9756779857}" srcOrd="0" destOrd="0" presId="urn:microsoft.com/office/officeart/2005/8/layout/hList1"/>
    <dgm:cxn modelId="{18D19FA0-6CED-457E-8928-F1ACFF581E3E}" type="presParOf" srcId="{B8C0F09F-0EBA-4B5E-BC70-0A9DED69B41D}" destId="{FFF5D74F-27F6-4393-94B3-3051C827AF6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C7C17-D4F5-4504-9CE1-38DD75420223}">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C8376C-1F20-4EE4-884E-9377C20F6E78}">
      <dsp:nvSpPr>
        <dsp:cNvPr id="0" name=""/>
        <dsp:cNvSpPr/>
      </dsp:nvSpPr>
      <dsp:spPr>
        <a:xfrm>
          <a:off x="420654" y="285101"/>
          <a:ext cx="8026074" cy="5705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Understanding digital literacy</a:t>
          </a:r>
        </a:p>
      </dsp:txBody>
      <dsp:txXfrm>
        <a:off x="420654" y="285101"/>
        <a:ext cx="8026074" cy="570500"/>
      </dsp:txXfrm>
    </dsp:sp>
    <dsp:sp modelId="{805CDA38-ADF1-4640-88F4-634AA6665603}">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912CA5-4696-47B9-97AB-AD2AD620F5FB}">
      <dsp:nvSpPr>
        <dsp:cNvPr id="0" name=""/>
        <dsp:cNvSpPr/>
      </dsp:nvSpPr>
      <dsp:spPr>
        <a:xfrm>
          <a:off x="747735" y="1141000"/>
          <a:ext cx="7698994" cy="57050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Digital literacy general capability structure</a:t>
          </a:r>
        </a:p>
      </dsp:txBody>
      <dsp:txXfrm>
        <a:off x="747735" y="1141000"/>
        <a:ext cx="7698994" cy="570500"/>
      </dsp:txXfrm>
    </dsp:sp>
    <dsp:sp modelId="{503E3CF1-CF5E-4E99-B389-1ACE6C9E15CE}">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059D30-0DE8-472F-B997-6E5F400BC5F2}">
      <dsp:nvSpPr>
        <dsp:cNvPr id="0" name=""/>
        <dsp:cNvSpPr/>
      </dsp:nvSpPr>
      <dsp:spPr>
        <a:xfrm>
          <a:off x="747735" y="1996899"/>
          <a:ext cx="7698994" cy="57050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Embedding the digital literacy general capability in teaching and learning programs</a:t>
          </a:r>
        </a:p>
      </dsp:txBody>
      <dsp:txXfrm>
        <a:off x="747735" y="1996899"/>
        <a:ext cx="7698994" cy="570500"/>
      </dsp:txXfrm>
    </dsp:sp>
    <dsp:sp modelId="{099EA1EA-4682-4C5E-BB0B-2CB0AA7B682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D53B0-2CE7-48D1-BA35-AC299F90DB36}">
      <dsp:nvSpPr>
        <dsp:cNvPr id="0" name=""/>
        <dsp:cNvSpPr/>
      </dsp:nvSpPr>
      <dsp:spPr>
        <a:xfrm>
          <a:off x="420654" y="2852797"/>
          <a:ext cx="8026074" cy="57050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QCAA resources</a:t>
          </a:r>
        </a:p>
      </dsp:txBody>
      <dsp:txXfrm>
        <a:off x="420654" y="2852797"/>
        <a:ext cx="8026074" cy="570500"/>
      </dsp:txXfrm>
    </dsp:sp>
    <dsp:sp modelId="{4F726451-2999-45E8-9839-DF93EC295DCC}">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4E0B1-D18D-4012-A5BF-61C22723596C}">
      <dsp:nvSpPr>
        <dsp:cNvPr id="0" name=""/>
        <dsp:cNvSpPr/>
      </dsp:nvSpPr>
      <dsp:spPr>
        <a:xfrm>
          <a:off x="2655" y="18856"/>
          <a:ext cx="2588716" cy="1035486"/>
        </a:xfrm>
        <a:prstGeom prst="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AU" sz="1500" b="1" kern="1200">
              <a:latin typeface="Arial" panose="020B0604020202020204" pitchFamily="34" charset="0"/>
              <a:cs typeface="Arial" panose="020B0604020202020204" pitchFamily="34" charset="0"/>
            </a:rPr>
            <a:t>Locate information</a:t>
          </a:r>
        </a:p>
      </dsp:txBody>
      <dsp:txXfrm>
        <a:off x="2655" y="18856"/>
        <a:ext cx="2588716" cy="1035486"/>
      </dsp:txXfrm>
    </dsp:sp>
    <dsp:sp modelId="{8273C233-A4C1-4E1A-B59D-F8FB9D1754EA}">
      <dsp:nvSpPr>
        <dsp:cNvPr id="0" name=""/>
        <dsp:cNvSpPr/>
      </dsp:nvSpPr>
      <dsp:spPr>
        <a:xfrm>
          <a:off x="2655" y="1054343"/>
          <a:ext cx="2588716" cy="2635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00075">
            <a:lnSpc>
              <a:spcPct val="90000"/>
            </a:lnSpc>
            <a:spcBef>
              <a:spcPct val="0"/>
            </a:spcBef>
            <a:spcAft>
              <a:spcPct val="15000"/>
            </a:spcAft>
            <a:buFont typeface="Arial" panose="020B0604020202020204" pitchFamily="34" charset="0"/>
            <a:buNone/>
          </a:pPr>
          <a:r>
            <a:rPr lang="en-US" sz="1350" b="0" kern="1200">
              <a:solidFill>
                <a:schemeClr val="tx1"/>
              </a:solidFill>
              <a:latin typeface="Arial"/>
              <a:cs typeface="Arial"/>
            </a:rPr>
            <a:t>Students:</a:t>
          </a:r>
          <a:endParaRPr lang="en-AU" sz="1350" kern="1200"/>
        </a:p>
        <a:p>
          <a:pPr marL="252000" lvl="1" indent="-252000" algn="l" defTabSz="600075">
            <a:lnSpc>
              <a:spcPct val="90000"/>
            </a:lnSpc>
            <a:spcBef>
              <a:spcPct val="0"/>
            </a:spcBef>
            <a:spcAft>
              <a:spcPct val="15000"/>
            </a:spcAft>
            <a:buChar char="•"/>
          </a:pPr>
          <a:r>
            <a:rPr lang="en-US" sz="1350" b="0" kern="1200">
              <a:latin typeface="Arial"/>
              <a:cs typeface="Arial"/>
            </a:rPr>
            <a:t>curate information from </a:t>
          </a:r>
          <a:r>
            <a:rPr lang="en-US" sz="1350" b="1" kern="1200">
              <a:solidFill>
                <a:srgbClr val="000000"/>
              </a:solidFill>
              <a:effectLst/>
              <a:latin typeface="Arial" panose="020B0604020202020204" pitchFamily="34" charset="0"/>
              <a:ea typeface="+mn-ea"/>
              <a:cs typeface="Arial" panose="020B0604020202020204" pitchFamily="34" charset="0"/>
            </a:rPr>
            <a:t>digital resources</a:t>
          </a:r>
          <a:endParaRPr lang="en-AU" sz="1350" b="1" kern="1200">
            <a:solidFill>
              <a:srgbClr val="000000"/>
            </a:solidFill>
            <a:effectLst/>
            <a:latin typeface="Arial" panose="020B0604020202020204" pitchFamily="34" charset="0"/>
            <a:ea typeface="+mn-ea"/>
            <a:cs typeface="Arial" panose="020B0604020202020204" pitchFamily="34" charset="0"/>
          </a:endParaRPr>
        </a:p>
        <a:p>
          <a:pPr marL="252000" lvl="1" indent="-252000" algn="l" defTabSz="600075">
            <a:lnSpc>
              <a:spcPct val="90000"/>
            </a:lnSpc>
            <a:spcBef>
              <a:spcPct val="0"/>
            </a:spcBef>
            <a:spcAft>
              <a:spcPct val="15000"/>
            </a:spcAft>
            <a:buChar char="•"/>
          </a:pPr>
          <a:r>
            <a:rPr lang="en-US" sz="1350" b="0" kern="1200">
              <a:latin typeface="Arial"/>
              <a:cs typeface="Arial"/>
            </a:rPr>
            <a:t>effectively use </a:t>
          </a:r>
          <a:r>
            <a:rPr lang="en-US" sz="1350" b="1" kern="1200">
              <a:solidFill>
                <a:srgbClr val="000000"/>
              </a:solidFill>
              <a:effectLst/>
              <a:latin typeface="Arial" panose="020B0604020202020204" pitchFamily="34" charset="0"/>
              <a:ea typeface="+mn-ea"/>
              <a:cs typeface="Arial" panose="020B0604020202020204" pitchFamily="34" charset="0"/>
            </a:rPr>
            <a:t>research strategies</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0" kern="1200">
              <a:latin typeface="Arial"/>
              <a:cs typeface="Arial"/>
            </a:rPr>
            <a:t>to locate information and other resources</a:t>
          </a:r>
          <a:endParaRPr lang="en-AU" sz="1350" b="0" kern="1200">
            <a:latin typeface="Arial"/>
            <a:cs typeface="Arial"/>
          </a:endParaRPr>
        </a:p>
        <a:p>
          <a:pPr marL="252000" lvl="1" indent="-252000" algn="l" defTabSz="600075">
            <a:lnSpc>
              <a:spcPct val="90000"/>
            </a:lnSpc>
            <a:spcBef>
              <a:spcPct val="0"/>
            </a:spcBef>
            <a:spcAft>
              <a:spcPct val="15000"/>
            </a:spcAft>
            <a:buChar char="•"/>
          </a:pPr>
          <a:r>
            <a:rPr lang="en-US" sz="1350" b="0" kern="1200">
              <a:latin typeface="Arial"/>
              <a:cs typeface="Arial"/>
            </a:rPr>
            <a:t>articulate their information and content needs, and effectively navigate </a:t>
          </a:r>
          <a:r>
            <a:rPr lang="en-US" sz="1350" b="1" kern="1200">
              <a:solidFill>
                <a:srgbClr val="000000"/>
              </a:solidFill>
              <a:effectLst/>
              <a:latin typeface="Arial" panose="020B0604020202020204" pitchFamily="34" charset="0"/>
              <a:ea typeface="+mn-ea"/>
              <a:cs typeface="Arial" panose="020B0604020202020204" pitchFamily="34" charset="0"/>
            </a:rPr>
            <a:t>information </a:t>
          </a:r>
          <a:r>
            <a:rPr lang="en-US" sz="1350" b="0" kern="1200">
              <a:latin typeface="Arial"/>
              <a:cs typeface="Arial"/>
            </a:rPr>
            <a:t>and </a:t>
          </a:r>
          <a:r>
            <a:rPr lang="en-US" sz="1350" b="1" kern="1200">
              <a:solidFill>
                <a:srgbClr val="000000"/>
              </a:solidFill>
              <a:effectLst/>
              <a:latin typeface="Arial" panose="020B0604020202020204" pitchFamily="34" charset="0"/>
              <a:ea typeface="+mn-ea"/>
              <a:cs typeface="Arial" panose="020B0604020202020204" pitchFamily="34" charset="0"/>
            </a:rPr>
            <a:t>content</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0" kern="1200">
              <a:latin typeface="Arial"/>
              <a:cs typeface="Arial"/>
            </a:rPr>
            <a:t>they encounter.</a:t>
          </a:r>
          <a:endParaRPr lang="en-AU" sz="1350" b="0" kern="1200">
            <a:latin typeface="Arial"/>
            <a:cs typeface="Arial"/>
          </a:endParaRPr>
        </a:p>
      </dsp:txBody>
      <dsp:txXfrm>
        <a:off x="2655" y="1054343"/>
        <a:ext cx="2588716" cy="2635200"/>
      </dsp:txXfrm>
    </dsp:sp>
    <dsp:sp modelId="{F065C96B-E1AC-4CF3-9DE6-9DAC942CFAF6}">
      <dsp:nvSpPr>
        <dsp:cNvPr id="0" name=""/>
        <dsp:cNvSpPr/>
      </dsp:nvSpPr>
      <dsp:spPr>
        <a:xfrm>
          <a:off x="2953791" y="18856"/>
          <a:ext cx="2588716" cy="1035486"/>
        </a:xfrm>
        <a:prstGeom prst="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AU" sz="1500" b="1" kern="1200">
              <a:latin typeface="Arial" panose="020B0604020202020204" pitchFamily="34" charset="0"/>
              <a:cs typeface="Arial" panose="020B0604020202020204" pitchFamily="34" charset="0"/>
            </a:rPr>
            <a:t>Acquire and collect data</a:t>
          </a:r>
        </a:p>
      </dsp:txBody>
      <dsp:txXfrm>
        <a:off x="2953791" y="18856"/>
        <a:ext cx="2588716" cy="1035486"/>
      </dsp:txXfrm>
    </dsp:sp>
    <dsp:sp modelId="{C82815D0-C45E-4A2B-9EB9-5BE5B3480609}">
      <dsp:nvSpPr>
        <dsp:cNvPr id="0" name=""/>
        <dsp:cNvSpPr/>
      </dsp:nvSpPr>
      <dsp:spPr>
        <a:xfrm>
          <a:off x="2953791" y="1054343"/>
          <a:ext cx="2588716" cy="2635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00075">
            <a:lnSpc>
              <a:spcPct val="90000"/>
            </a:lnSpc>
            <a:spcBef>
              <a:spcPct val="0"/>
            </a:spcBef>
            <a:spcAft>
              <a:spcPct val="15000"/>
            </a:spcAft>
            <a:buFont typeface="Arial" panose="020B0604020202020204" pitchFamily="34" charset="0"/>
            <a:buNone/>
          </a:pPr>
          <a:r>
            <a:rPr lang="en-US" sz="1350" kern="1200">
              <a:latin typeface="Arial"/>
              <a:cs typeface="Arial"/>
            </a:rPr>
            <a:t>Students:</a:t>
          </a:r>
          <a:endParaRPr lang="en-AU" sz="1350" kern="1200"/>
        </a:p>
        <a:p>
          <a:pPr marL="252000" lvl="1" indent="-252000" algn="l" defTabSz="600075">
            <a:lnSpc>
              <a:spcPct val="90000"/>
            </a:lnSpc>
            <a:spcBef>
              <a:spcPct val="0"/>
            </a:spcBef>
            <a:spcAft>
              <a:spcPct val="15000"/>
            </a:spcAft>
            <a:buChar char="•"/>
          </a:pPr>
          <a:r>
            <a:rPr lang="en-US" sz="1350" b="0" i="0" kern="1200">
              <a:latin typeface="Arial"/>
              <a:cs typeface="Arial"/>
            </a:rPr>
            <a:t>understand how </a:t>
          </a:r>
          <a:r>
            <a:rPr lang="en-US" sz="1350" b="1" kern="1200">
              <a:solidFill>
                <a:srgbClr val="000000"/>
              </a:solidFill>
              <a:effectLst/>
              <a:latin typeface="Arial" panose="020B0604020202020204" pitchFamily="34" charset="0"/>
              <a:ea typeface="+mn-ea"/>
              <a:cs typeface="Arial" panose="020B0604020202020204" pitchFamily="34" charset="0"/>
            </a:rPr>
            <a:t>data</a:t>
          </a:r>
          <a:r>
            <a:rPr lang="en-US" sz="1350" b="0" i="0" kern="1200">
              <a:latin typeface="Arial"/>
              <a:cs typeface="Arial"/>
            </a:rPr>
            <a:t> can be generated and how to process data</a:t>
          </a:r>
          <a:endParaRPr lang="en-AU" sz="1350" kern="1200">
            <a:latin typeface="Arial"/>
            <a:cs typeface="Arial"/>
          </a:endParaRPr>
        </a:p>
        <a:p>
          <a:pPr marL="252000" lvl="1" indent="-252000" algn="l" defTabSz="600075">
            <a:lnSpc>
              <a:spcPct val="90000"/>
            </a:lnSpc>
            <a:spcBef>
              <a:spcPct val="0"/>
            </a:spcBef>
            <a:spcAft>
              <a:spcPct val="15000"/>
            </a:spcAft>
            <a:buChar char="•"/>
          </a:pPr>
          <a:r>
            <a:rPr lang="en-US" sz="1350" b="0" i="0" kern="1200">
              <a:latin typeface="Arial"/>
              <a:cs typeface="Arial"/>
            </a:rPr>
            <a:t>explore relevant data sets and </a:t>
          </a:r>
          <a:r>
            <a:rPr lang="en-US" sz="1350" b="1" kern="1200">
              <a:solidFill>
                <a:srgbClr val="000000"/>
              </a:solidFill>
              <a:effectLst/>
              <a:latin typeface="Arial" panose="020B0604020202020204" pitchFamily="34" charset="0"/>
              <a:ea typeface="+mn-ea"/>
              <a:cs typeface="Arial" panose="020B0604020202020204" pitchFamily="34" charset="0"/>
            </a:rPr>
            <a:t>read</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1" kern="1200">
              <a:solidFill>
                <a:srgbClr val="000000"/>
              </a:solidFill>
              <a:effectLst/>
              <a:latin typeface="Arial" panose="020B0604020202020204" pitchFamily="34" charset="0"/>
              <a:ea typeface="+mn-ea"/>
              <a:cs typeface="Arial" panose="020B0604020202020204" pitchFamily="34" charset="0"/>
            </a:rPr>
            <a:t>manage</a:t>
          </a:r>
          <a:r>
            <a:rPr lang="en-US" sz="1350" b="0" i="0" kern="1200">
              <a:latin typeface="Arial"/>
              <a:cs typeface="Arial"/>
            </a:rPr>
            <a:t> and </a:t>
          </a:r>
          <a:r>
            <a:rPr lang="en-US" sz="1350" b="1" kern="1200">
              <a:solidFill>
                <a:srgbClr val="000000"/>
              </a:solidFill>
              <a:effectLst/>
              <a:latin typeface="Arial" panose="020B0604020202020204" pitchFamily="34" charset="0"/>
              <a:ea typeface="+mn-ea"/>
              <a:cs typeface="Arial" panose="020B0604020202020204" pitchFamily="34" charset="0"/>
            </a:rPr>
            <a:t>process</a:t>
          </a:r>
          <a:r>
            <a:rPr lang="en-US" sz="1350" b="0" i="0" kern="1200">
              <a:latin typeface="Arial"/>
              <a:cs typeface="Arial"/>
            </a:rPr>
            <a:t> data from a variety of sources.</a:t>
          </a:r>
          <a:endParaRPr lang="en-AU" sz="1350" kern="1200">
            <a:latin typeface="Arial"/>
            <a:cs typeface="Arial"/>
          </a:endParaRPr>
        </a:p>
      </dsp:txBody>
      <dsp:txXfrm>
        <a:off x="2953791" y="1054343"/>
        <a:ext cx="2588716" cy="2635200"/>
      </dsp:txXfrm>
    </dsp:sp>
    <dsp:sp modelId="{60E16A12-4EBC-4D28-A109-601F5AEF22DA}">
      <dsp:nvSpPr>
        <dsp:cNvPr id="0" name=""/>
        <dsp:cNvSpPr/>
      </dsp:nvSpPr>
      <dsp:spPr>
        <a:xfrm>
          <a:off x="5904928" y="18856"/>
          <a:ext cx="2588716" cy="1035486"/>
        </a:xfrm>
        <a:prstGeom prst="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AU" sz="1500" b="1" kern="1200">
              <a:latin typeface="Arial" panose="020B0604020202020204" pitchFamily="34" charset="0"/>
              <a:cs typeface="Arial" panose="020B0604020202020204" pitchFamily="34" charset="0"/>
            </a:rPr>
            <a:t>Interpret data</a:t>
          </a:r>
        </a:p>
      </dsp:txBody>
      <dsp:txXfrm>
        <a:off x="5904928" y="18856"/>
        <a:ext cx="2588716" cy="1035486"/>
      </dsp:txXfrm>
    </dsp:sp>
    <dsp:sp modelId="{B941C83A-230E-4036-A8A1-F356B3943E89}">
      <dsp:nvSpPr>
        <dsp:cNvPr id="0" name=""/>
        <dsp:cNvSpPr/>
      </dsp:nvSpPr>
      <dsp:spPr>
        <a:xfrm>
          <a:off x="5904928" y="1054343"/>
          <a:ext cx="2588716" cy="2635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00075">
            <a:lnSpc>
              <a:spcPct val="90000"/>
            </a:lnSpc>
            <a:spcBef>
              <a:spcPct val="0"/>
            </a:spcBef>
            <a:spcAft>
              <a:spcPct val="15000"/>
            </a:spcAft>
            <a:buNone/>
          </a:pPr>
          <a:r>
            <a:rPr lang="en-US" sz="1350" b="0" i="0" kern="1200">
              <a:latin typeface="Arial"/>
              <a:cs typeface="Arial"/>
            </a:rPr>
            <a:t>Students:</a:t>
          </a:r>
          <a:endParaRPr lang="en-AU" sz="1350" kern="1200"/>
        </a:p>
        <a:p>
          <a:pPr marL="252000" lvl="2" indent="-252000" algn="l" defTabSz="600075">
            <a:lnSpc>
              <a:spcPct val="90000"/>
            </a:lnSpc>
            <a:spcBef>
              <a:spcPct val="0"/>
            </a:spcBef>
            <a:spcAft>
              <a:spcPct val="15000"/>
            </a:spcAft>
            <a:buChar char="•"/>
          </a:pPr>
          <a:r>
            <a:rPr lang="en-US" sz="1350" b="0" i="0" kern="1200">
              <a:solidFill>
                <a:schemeClr val="tx1"/>
              </a:solidFill>
              <a:latin typeface="Arial"/>
              <a:cs typeface="Arial"/>
            </a:rPr>
            <a:t>create and build knowledge by analysing </a:t>
          </a:r>
          <a:r>
            <a:rPr lang="en-US" sz="1350" kern="1200">
              <a:solidFill>
                <a:srgbClr val="000000"/>
              </a:solidFill>
              <a:effectLst/>
              <a:highlight>
                <a:srgbClr val="D3DDE8"/>
              </a:highlight>
              <a:latin typeface="Arial" panose="020B0604020202020204" pitchFamily="34" charset="0"/>
              <a:ea typeface="+mn-ea"/>
              <a:cs typeface="Arial" panose="020B0604020202020204" pitchFamily="34" charset="0"/>
            </a:rPr>
            <a:t>data</a:t>
          </a:r>
          <a:r>
            <a:rPr lang="en-US" sz="1350" b="0" i="0" kern="1200">
              <a:solidFill>
                <a:schemeClr val="tx1"/>
              </a:solidFill>
              <a:latin typeface="Arial"/>
              <a:cs typeface="Arial"/>
            </a:rPr>
            <a:t> and communicating its meaning to others using various data visualisation tools</a:t>
          </a:r>
          <a:endParaRPr lang="en-AU" sz="1350" kern="1200">
            <a:latin typeface="Arial"/>
            <a:cs typeface="Arial"/>
          </a:endParaRPr>
        </a:p>
        <a:p>
          <a:pPr marL="252000" lvl="2" indent="-252000" algn="l" defTabSz="600075">
            <a:lnSpc>
              <a:spcPct val="90000"/>
            </a:lnSpc>
            <a:spcBef>
              <a:spcPct val="0"/>
            </a:spcBef>
            <a:spcAft>
              <a:spcPct val="15000"/>
            </a:spcAft>
            <a:buChar char="•"/>
          </a:pPr>
          <a:r>
            <a:rPr lang="en-US" sz="1350" b="0" i="0" kern="1200">
              <a:solidFill>
                <a:schemeClr val="tx1"/>
              </a:solidFill>
              <a:latin typeface="Arial"/>
              <a:cs typeface="Arial"/>
            </a:rPr>
            <a:t>present </a:t>
          </a:r>
          <a:r>
            <a:rPr lang="en-US" sz="1350" b="1" kern="1200">
              <a:solidFill>
                <a:srgbClr val="000000"/>
              </a:solidFill>
              <a:effectLst/>
              <a:latin typeface="Arial" panose="020B0604020202020204" pitchFamily="34" charset="0"/>
              <a:ea typeface="+mn-ea"/>
              <a:cs typeface="Arial" panose="020B0604020202020204" pitchFamily="34" charset="0"/>
            </a:rPr>
            <a:t>patterns</a:t>
          </a:r>
          <a:r>
            <a:rPr lang="en-US" sz="1350" b="0" i="0" kern="1200">
              <a:solidFill>
                <a:schemeClr val="tx1"/>
              </a:solidFill>
              <a:latin typeface="Arial"/>
              <a:cs typeface="Arial"/>
            </a:rPr>
            <a:t>, </a:t>
          </a:r>
          <a:r>
            <a:rPr lang="en-US" sz="1350" b="1" kern="1200">
              <a:solidFill>
                <a:srgbClr val="000000"/>
              </a:solidFill>
              <a:effectLst/>
              <a:latin typeface="Arial" panose="020B0604020202020204" pitchFamily="34" charset="0"/>
              <a:ea typeface="+mn-ea"/>
              <a:cs typeface="Arial" panose="020B0604020202020204" pitchFamily="34" charset="0"/>
            </a:rPr>
            <a:t>trends</a:t>
          </a:r>
          <a:r>
            <a:rPr lang="en-US" sz="1350" b="0" i="0" kern="1200">
              <a:solidFill>
                <a:schemeClr val="tx1"/>
              </a:solidFill>
              <a:latin typeface="Arial"/>
              <a:cs typeface="Arial"/>
            </a:rPr>
            <a:t> and</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1" kern="1200">
              <a:solidFill>
                <a:srgbClr val="000000"/>
              </a:solidFill>
              <a:effectLst/>
              <a:latin typeface="Arial" panose="020B0604020202020204" pitchFamily="34" charset="0"/>
              <a:ea typeface="+mn-ea"/>
              <a:cs typeface="Arial" panose="020B0604020202020204" pitchFamily="34" charset="0"/>
            </a:rPr>
            <a:t>analytical</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0" i="0" kern="1200">
              <a:solidFill>
                <a:schemeClr val="tx1"/>
              </a:solidFill>
              <a:latin typeface="Arial"/>
              <a:cs typeface="Arial"/>
            </a:rPr>
            <a:t>insights from data to facilitate problem-solving and decision-making.</a:t>
          </a:r>
          <a:endParaRPr lang="en-AU" sz="1350" b="0" kern="1200">
            <a:solidFill>
              <a:schemeClr val="tx1"/>
            </a:solidFill>
            <a:latin typeface="Arial"/>
            <a:cs typeface="Arial"/>
          </a:endParaRPr>
        </a:p>
      </dsp:txBody>
      <dsp:txXfrm>
        <a:off x="5904928" y="1054343"/>
        <a:ext cx="2588716" cy="26352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F995A-258F-4500-9795-278228A59563}">
      <dsp:nvSpPr>
        <dsp:cNvPr id="0" name=""/>
        <dsp:cNvSpPr/>
      </dsp:nvSpPr>
      <dsp:spPr>
        <a:xfrm>
          <a:off x="2655" y="9919"/>
          <a:ext cx="2588716" cy="921600"/>
        </a:xfrm>
        <a:prstGeom prst="rect">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AU" sz="1500" b="1" kern="1200">
              <a:latin typeface="Arial" panose="020B0604020202020204" pitchFamily="34" charset="0"/>
              <a:cs typeface="Arial" panose="020B0604020202020204" pitchFamily="34" charset="0"/>
            </a:rPr>
            <a:t>Plan</a:t>
          </a:r>
        </a:p>
      </dsp:txBody>
      <dsp:txXfrm>
        <a:off x="2655" y="9919"/>
        <a:ext cx="2588716" cy="921600"/>
      </dsp:txXfrm>
    </dsp:sp>
    <dsp:sp modelId="{D9B4DBCF-CC34-4332-A2D8-78890B1C8358}">
      <dsp:nvSpPr>
        <dsp:cNvPr id="0" name=""/>
        <dsp:cNvSpPr/>
      </dsp:nvSpPr>
      <dsp:spPr>
        <a:xfrm>
          <a:off x="2655" y="931519"/>
          <a:ext cx="2588716" cy="2766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00075">
            <a:lnSpc>
              <a:spcPct val="90000"/>
            </a:lnSpc>
            <a:spcBef>
              <a:spcPct val="0"/>
            </a:spcBef>
            <a:spcAft>
              <a:spcPct val="15000"/>
            </a:spcAft>
            <a:buFont typeface="Arial" panose="020B0604020202020204" pitchFamily="34" charset="0"/>
            <a:buNone/>
          </a:pPr>
          <a:r>
            <a:rPr lang="en-US" sz="1350" kern="1200">
              <a:latin typeface="Arial" panose="020B0604020202020204" pitchFamily="34" charset="0"/>
              <a:cs typeface="Arial" panose="020B0604020202020204" pitchFamily="34" charset="0"/>
            </a:rPr>
            <a:t>Students:</a:t>
          </a:r>
          <a:endParaRPr lang="en-AU" sz="1350" kern="1200"/>
        </a:p>
        <a:p>
          <a:pPr marL="252000" lvl="1" indent="-252000" algn="l" defTabSz="600075">
            <a:lnSpc>
              <a:spcPct val="90000"/>
            </a:lnSpc>
            <a:spcBef>
              <a:spcPct val="0"/>
            </a:spcBef>
            <a:spcAft>
              <a:spcPct val="15000"/>
            </a:spcAft>
            <a:buChar char="•"/>
          </a:pPr>
          <a:r>
            <a:rPr lang="en-US" sz="1350" b="0" kern="1200">
              <a:latin typeface="Arial" panose="020B0604020202020204" pitchFamily="34" charset="0"/>
              <a:cs typeface="Arial" panose="020B0604020202020204" pitchFamily="34" charset="0"/>
            </a:rPr>
            <a:t>use </a:t>
          </a:r>
          <a:r>
            <a:rPr lang="en-US" sz="1350" b="1" kern="1200">
              <a:solidFill>
                <a:srgbClr val="000000"/>
              </a:solidFill>
              <a:effectLst/>
              <a:latin typeface="Arial" panose="020B0604020202020204" pitchFamily="34" charset="0"/>
              <a:ea typeface="+mn-ea"/>
              <a:cs typeface="Arial" panose="020B0604020202020204" pitchFamily="34" charset="0"/>
            </a:rPr>
            <a:t>digital tools </a:t>
          </a:r>
          <a:r>
            <a:rPr lang="en-US" sz="1350" b="0" kern="1200">
              <a:latin typeface="Arial" panose="020B0604020202020204" pitchFamily="34" charset="0"/>
              <a:cs typeface="Arial" panose="020B0604020202020204" pitchFamily="34" charset="0"/>
            </a:rPr>
            <a:t>to plan and manage a process that considers design constraints and risks.</a:t>
          </a:r>
          <a:endParaRPr lang="en-AU" sz="1350" b="0" kern="1200">
            <a:latin typeface="Arial" panose="020B0604020202020204" pitchFamily="34" charset="0"/>
            <a:cs typeface="Arial" panose="020B0604020202020204" pitchFamily="34" charset="0"/>
          </a:endParaRPr>
        </a:p>
      </dsp:txBody>
      <dsp:txXfrm>
        <a:off x="2655" y="931519"/>
        <a:ext cx="2588716" cy="2766960"/>
      </dsp:txXfrm>
    </dsp:sp>
    <dsp:sp modelId="{623F9952-16B1-4465-B78A-F0D444B4750D}">
      <dsp:nvSpPr>
        <dsp:cNvPr id="0" name=""/>
        <dsp:cNvSpPr/>
      </dsp:nvSpPr>
      <dsp:spPr>
        <a:xfrm>
          <a:off x="2953791" y="9919"/>
          <a:ext cx="2588716" cy="921600"/>
        </a:xfrm>
        <a:prstGeom prst="rect">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AU" sz="1500" b="1" kern="1200">
              <a:latin typeface="Arial" panose="020B0604020202020204" pitchFamily="34" charset="0"/>
              <a:cs typeface="Arial" panose="020B0604020202020204" pitchFamily="34" charset="0"/>
            </a:rPr>
            <a:t>Create, communicate and collaborate</a:t>
          </a:r>
        </a:p>
      </dsp:txBody>
      <dsp:txXfrm>
        <a:off x="2953791" y="9919"/>
        <a:ext cx="2588716" cy="921600"/>
      </dsp:txXfrm>
    </dsp:sp>
    <dsp:sp modelId="{15F72692-46D3-45B7-9CFE-FB5F7AA8A5D8}">
      <dsp:nvSpPr>
        <dsp:cNvPr id="0" name=""/>
        <dsp:cNvSpPr/>
      </dsp:nvSpPr>
      <dsp:spPr>
        <a:xfrm>
          <a:off x="2953791" y="931519"/>
          <a:ext cx="2588716" cy="2766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00075">
            <a:lnSpc>
              <a:spcPct val="90000"/>
            </a:lnSpc>
            <a:spcBef>
              <a:spcPct val="0"/>
            </a:spcBef>
            <a:spcAft>
              <a:spcPct val="15000"/>
            </a:spcAft>
            <a:buNone/>
          </a:pPr>
          <a:r>
            <a:rPr lang="en-US" sz="1350" b="0" i="0" kern="1200">
              <a:latin typeface="Arial" panose="020B0604020202020204" pitchFamily="34" charset="0"/>
              <a:cs typeface="Arial" panose="020B0604020202020204" pitchFamily="34" charset="0"/>
            </a:rPr>
            <a:t>Students:</a:t>
          </a:r>
          <a:endParaRPr lang="en-AU" sz="1350" kern="1200"/>
        </a:p>
        <a:p>
          <a:pPr marL="252000" lvl="2" indent="-252000" algn="l" defTabSz="600075">
            <a:lnSpc>
              <a:spcPct val="90000"/>
            </a:lnSpc>
            <a:spcBef>
              <a:spcPct val="0"/>
            </a:spcBef>
            <a:spcAft>
              <a:spcPct val="15000"/>
            </a:spcAft>
            <a:buChar char="•"/>
          </a:pPr>
          <a:r>
            <a:rPr lang="en-US" sz="1350" b="0" kern="1200">
              <a:latin typeface="Arial" panose="020B0604020202020204" pitchFamily="34" charset="0"/>
              <a:ea typeface="+mn-ea"/>
              <a:cs typeface="Arial" panose="020B0604020202020204" pitchFamily="34" charset="0"/>
            </a:rPr>
            <a:t>execute plans for the design of digital </a:t>
          </a:r>
          <a:r>
            <a:rPr lang="en-US" sz="1350" b="1" kern="1200">
              <a:solidFill>
                <a:srgbClr val="000000"/>
              </a:solidFill>
              <a:effectLst/>
              <a:latin typeface="Arial" panose="020B0604020202020204" pitchFamily="34" charset="0"/>
              <a:ea typeface="+mn-ea"/>
              <a:cs typeface="Arial" panose="020B0604020202020204" pitchFamily="34" charset="0"/>
            </a:rPr>
            <a:t>content</a:t>
          </a:r>
          <a:r>
            <a:rPr lang="en-US" sz="1350" b="1" kern="1200">
              <a:solidFill>
                <a:srgbClr val="ED7A23"/>
              </a:solidFill>
              <a:latin typeface="Arial" panose="020B0604020202020204" pitchFamily="34" charset="0"/>
              <a:ea typeface="+mn-ea"/>
              <a:cs typeface="Arial" panose="020B0604020202020204" pitchFamily="34" charset="0"/>
            </a:rPr>
            <a:t> </a:t>
          </a:r>
          <a:r>
            <a:rPr lang="en-US" sz="1350" b="0" kern="1200">
              <a:latin typeface="Arial" panose="020B0604020202020204" pitchFamily="34" charset="0"/>
              <a:ea typeface="+mn-ea"/>
              <a:cs typeface="Arial" panose="020B0604020202020204" pitchFamily="34" charset="0"/>
            </a:rPr>
            <a:t>and to develop, test and refine models to create original products</a:t>
          </a:r>
          <a:endParaRPr lang="en-AU" sz="1350" b="0" kern="1200">
            <a:latin typeface="Arial" panose="020B0604020202020204" pitchFamily="34" charset="0"/>
            <a:ea typeface="+mn-ea"/>
            <a:cs typeface="Arial" panose="020B0604020202020204" pitchFamily="34" charset="0"/>
          </a:endParaRPr>
        </a:p>
        <a:p>
          <a:pPr marL="252000" lvl="2" indent="-252000" algn="l" defTabSz="600075">
            <a:lnSpc>
              <a:spcPct val="90000"/>
            </a:lnSpc>
            <a:spcBef>
              <a:spcPct val="0"/>
            </a:spcBef>
            <a:spcAft>
              <a:spcPct val="15000"/>
            </a:spcAft>
            <a:buChar char="•"/>
          </a:pPr>
          <a:r>
            <a:rPr lang="en-US" sz="1350" b="0" kern="1200">
              <a:latin typeface="Arial" panose="020B0604020202020204" pitchFamily="34" charset="0"/>
              <a:ea typeface="+mn-ea"/>
              <a:cs typeface="Arial" panose="020B0604020202020204" pitchFamily="34" charset="0"/>
            </a:rPr>
            <a:t>recognise different types of peer-to-peer </a:t>
          </a:r>
          <a:r>
            <a:rPr lang="en-US" sz="1350" b="1" kern="1200">
              <a:solidFill>
                <a:srgbClr val="000000"/>
              </a:solidFill>
              <a:effectLst/>
              <a:latin typeface="Arial" panose="020B0604020202020204" pitchFamily="34" charset="0"/>
              <a:ea typeface="+mn-ea"/>
              <a:cs typeface="Arial" panose="020B0604020202020204" pitchFamily="34" charset="0"/>
            </a:rPr>
            <a:t>communication</a:t>
          </a:r>
          <a:r>
            <a:rPr lang="en-US" sz="1350" b="1" kern="1200">
              <a:solidFill>
                <a:srgbClr val="ED7A23"/>
              </a:solidFill>
              <a:latin typeface="Arial" panose="020B0604020202020204" pitchFamily="34" charset="0"/>
              <a:ea typeface="+mn-ea"/>
              <a:cs typeface="Arial" panose="020B0604020202020204" pitchFamily="34" charset="0"/>
            </a:rPr>
            <a:t> </a:t>
          </a:r>
          <a:r>
            <a:rPr lang="en-US" sz="1350" b="0" kern="1200">
              <a:solidFill>
                <a:srgbClr val="000000">
                  <a:hueOff val="0"/>
                  <a:satOff val="0"/>
                  <a:lumOff val="0"/>
                  <a:alphaOff val="0"/>
                </a:srgbClr>
              </a:solidFill>
              <a:latin typeface="Arial" panose="020B0604020202020204" pitchFamily="34" charset="0"/>
              <a:ea typeface="+mn-ea"/>
              <a:cs typeface="Arial" panose="020B0604020202020204" pitchFamily="34" charset="0"/>
            </a:rPr>
            <a:t>and</a:t>
          </a:r>
          <a:r>
            <a:rPr lang="en-US" sz="1350" b="1" kern="1200">
              <a:solidFill>
                <a:srgbClr val="ED7A23"/>
              </a:solidFill>
              <a:latin typeface="Arial" panose="020B0604020202020204" pitchFamily="34" charset="0"/>
              <a:ea typeface="+mn-ea"/>
              <a:cs typeface="Arial" panose="020B0604020202020204" pitchFamily="34" charset="0"/>
            </a:rPr>
            <a:t> </a:t>
          </a:r>
          <a:r>
            <a:rPr lang="en-US" sz="1350" b="1" kern="1200">
              <a:solidFill>
                <a:srgbClr val="000000"/>
              </a:solidFill>
              <a:effectLst/>
              <a:latin typeface="Arial" panose="020B0604020202020204" pitchFamily="34" charset="0"/>
              <a:ea typeface="+mn-ea"/>
              <a:cs typeface="Arial" panose="020B0604020202020204" pitchFamily="34" charset="0"/>
            </a:rPr>
            <a:t>collaboration strategies</a:t>
          </a:r>
          <a:r>
            <a:rPr lang="en-US" sz="1350" b="0" kern="1200">
              <a:latin typeface="Arial" panose="020B0604020202020204" pitchFamily="34" charset="0"/>
              <a:ea typeface="+mn-ea"/>
              <a:cs typeface="Arial" panose="020B0604020202020204" pitchFamily="34" charset="0"/>
            </a:rPr>
            <a:t>, </a:t>
          </a:r>
          <a:r>
            <a:rPr lang="en-US" sz="1350" b="1" kern="1200">
              <a:solidFill>
                <a:srgbClr val="000000"/>
              </a:solidFill>
              <a:effectLst/>
              <a:latin typeface="Arial" panose="020B0604020202020204" pitchFamily="34" charset="0"/>
              <a:ea typeface="+mn-ea"/>
              <a:cs typeface="Arial" panose="020B0604020202020204" pitchFamily="34" charset="0"/>
            </a:rPr>
            <a:t>tools</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0" kern="1200">
              <a:solidFill>
                <a:srgbClr val="000000">
                  <a:hueOff val="0"/>
                  <a:satOff val="0"/>
                  <a:lumOff val="0"/>
                  <a:alphaOff val="0"/>
                </a:srgbClr>
              </a:solidFill>
              <a:latin typeface="Arial" panose="020B0604020202020204" pitchFamily="34" charset="0"/>
              <a:ea typeface="+mn-ea"/>
              <a:cs typeface="Arial" panose="020B0604020202020204" pitchFamily="34" charset="0"/>
            </a:rPr>
            <a:t>and</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1" kern="1200">
              <a:solidFill>
                <a:srgbClr val="000000"/>
              </a:solidFill>
              <a:effectLst/>
              <a:latin typeface="Arial" panose="020B0604020202020204" pitchFamily="34" charset="0"/>
              <a:ea typeface="+mn-ea"/>
              <a:cs typeface="Arial" panose="020B0604020202020204" pitchFamily="34" charset="0"/>
            </a:rPr>
            <a:t>formats</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0" kern="1200">
              <a:latin typeface="Arial" panose="020B0604020202020204" pitchFamily="34" charset="0"/>
              <a:ea typeface="+mn-ea"/>
              <a:cs typeface="Arial" panose="020B0604020202020204" pitchFamily="34" charset="0"/>
            </a:rPr>
            <a:t>and decide which methods are most effective for individual or collaborative goals.</a:t>
          </a:r>
          <a:endParaRPr lang="en-AU" sz="1350" b="0" kern="1200">
            <a:latin typeface="Arial" panose="020B0604020202020204" pitchFamily="34" charset="0"/>
            <a:ea typeface="+mn-ea"/>
            <a:cs typeface="Arial" panose="020B0604020202020204" pitchFamily="34" charset="0"/>
          </a:endParaRPr>
        </a:p>
      </dsp:txBody>
      <dsp:txXfrm>
        <a:off x="2953791" y="931519"/>
        <a:ext cx="2588716" cy="2766960"/>
      </dsp:txXfrm>
    </dsp:sp>
    <dsp:sp modelId="{A47231A2-0E0D-49E8-A009-90772AF133ED}">
      <dsp:nvSpPr>
        <dsp:cNvPr id="0" name=""/>
        <dsp:cNvSpPr/>
      </dsp:nvSpPr>
      <dsp:spPr>
        <a:xfrm>
          <a:off x="5904928" y="9919"/>
          <a:ext cx="2588716" cy="921600"/>
        </a:xfrm>
        <a:prstGeom prst="rect">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AU" sz="1500" b="1" kern="1200">
              <a:latin typeface="Arial" panose="020B0604020202020204" pitchFamily="34" charset="0"/>
              <a:cs typeface="Arial" panose="020B0604020202020204" pitchFamily="34" charset="0"/>
            </a:rPr>
            <a:t>Respect intellectual property</a:t>
          </a:r>
        </a:p>
      </dsp:txBody>
      <dsp:txXfrm>
        <a:off x="5904928" y="9919"/>
        <a:ext cx="2588716" cy="921600"/>
      </dsp:txXfrm>
    </dsp:sp>
    <dsp:sp modelId="{829BE4AF-A6A0-418A-8539-36CEE0208494}">
      <dsp:nvSpPr>
        <dsp:cNvPr id="0" name=""/>
        <dsp:cNvSpPr/>
      </dsp:nvSpPr>
      <dsp:spPr>
        <a:xfrm>
          <a:off x="5904928" y="931519"/>
          <a:ext cx="2588716" cy="2766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00075">
            <a:lnSpc>
              <a:spcPct val="90000"/>
            </a:lnSpc>
            <a:spcBef>
              <a:spcPct val="0"/>
            </a:spcBef>
            <a:spcAft>
              <a:spcPct val="15000"/>
            </a:spcAft>
            <a:buNone/>
          </a:pPr>
          <a:r>
            <a:rPr lang="en-US" sz="1350" b="0" i="0" kern="1200">
              <a:latin typeface="Arial" panose="020B0604020202020204" pitchFamily="34" charset="0"/>
              <a:cs typeface="Arial" panose="020B0604020202020204" pitchFamily="34" charset="0"/>
            </a:rPr>
            <a:t>Students</a:t>
          </a:r>
          <a:endParaRPr lang="en-AU" sz="1350" kern="1200"/>
        </a:p>
        <a:p>
          <a:pPr marL="252000" lvl="2" indent="-252000" algn="l" defTabSz="600075">
            <a:lnSpc>
              <a:spcPct val="90000"/>
            </a:lnSpc>
            <a:spcBef>
              <a:spcPct val="0"/>
            </a:spcBef>
            <a:spcAft>
              <a:spcPct val="15000"/>
            </a:spcAft>
            <a:buChar char="•"/>
          </a:pPr>
          <a:r>
            <a:rPr lang="en-US" sz="1350" b="0" i="0" kern="1200">
              <a:latin typeface="Arial" panose="020B0604020202020204" pitchFamily="34" charset="0"/>
              <a:cs typeface="Arial" panose="020B0604020202020204" pitchFamily="34" charset="0"/>
            </a:rPr>
            <a:t>understand the </a:t>
          </a:r>
          <a:r>
            <a:rPr lang="en-US" sz="1350" b="1" kern="1200">
              <a:solidFill>
                <a:srgbClr val="000000"/>
              </a:solidFill>
              <a:effectLst/>
              <a:latin typeface="Arial" panose="020B0604020202020204" pitchFamily="34" charset="0"/>
              <a:ea typeface="+mn-ea"/>
              <a:cs typeface="Arial" panose="020B0604020202020204" pitchFamily="34" charset="0"/>
            </a:rPr>
            <a:t>ethical</a:t>
          </a:r>
          <a:r>
            <a:rPr lang="en-US" sz="1350" b="1" kern="1200">
              <a:solidFill>
                <a:srgbClr val="ED7A23"/>
              </a:solidFill>
              <a:latin typeface="Arial" panose="020B0604020202020204" pitchFamily="34" charset="0"/>
              <a:ea typeface="+mn-ea"/>
              <a:cs typeface="Arial" panose="020B0604020202020204" pitchFamily="34" charset="0"/>
            </a:rPr>
            <a:t> </a:t>
          </a:r>
          <a:r>
            <a:rPr lang="en-US" sz="1350" kern="1200">
              <a:solidFill>
                <a:srgbClr val="000000"/>
              </a:solidFill>
              <a:effectLst/>
              <a:latin typeface="Arial" panose="020B0604020202020204" pitchFamily="34" charset="0"/>
              <a:ea typeface="+mn-ea"/>
              <a:cs typeface="Arial" panose="020B0604020202020204" pitchFamily="34" charset="0"/>
            </a:rPr>
            <a:t>and </a:t>
          </a:r>
          <a:r>
            <a:rPr lang="en-US" sz="1350" b="1" kern="1200">
              <a:solidFill>
                <a:srgbClr val="000000"/>
              </a:solidFill>
              <a:effectLst/>
              <a:latin typeface="Arial" panose="020B0604020202020204" pitchFamily="34" charset="0"/>
              <a:ea typeface="+mn-ea"/>
              <a:cs typeface="Arial" panose="020B0604020202020204" pitchFamily="34" charset="0"/>
            </a:rPr>
            <a:t>legal responsibilities </a:t>
          </a:r>
          <a:r>
            <a:rPr lang="en-US" sz="1350" b="0" i="0" kern="1200">
              <a:latin typeface="Arial" panose="020B0604020202020204" pitchFamily="34" charset="0"/>
              <a:cs typeface="Arial" panose="020B0604020202020204" pitchFamily="34" charset="0"/>
            </a:rPr>
            <a:t>around ownership and remixing of digital content</a:t>
          </a:r>
          <a:endParaRPr lang="en-AU" sz="1350" kern="1200">
            <a:latin typeface="Arial" panose="020B0604020202020204" pitchFamily="34" charset="0"/>
            <a:cs typeface="Arial" panose="020B0604020202020204" pitchFamily="34" charset="0"/>
          </a:endParaRPr>
        </a:p>
        <a:p>
          <a:pPr marL="252000" lvl="2" indent="-252000" algn="l" defTabSz="600075">
            <a:lnSpc>
              <a:spcPct val="90000"/>
            </a:lnSpc>
            <a:spcBef>
              <a:spcPct val="0"/>
            </a:spcBef>
            <a:spcAft>
              <a:spcPct val="15000"/>
            </a:spcAft>
            <a:buChar char="•"/>
          </a:pPr>
          <a:r>
            <a:rPr lang="en-US" sz="1350" b="0" i="0" kern="1200">
              <a:solidFill>
                <a:srgbClr val="000000">
                  <a:hueOff val="0"/>
                  <a:satOff val="0"/>
                  <a:lumOff val="0"/>
                  <a:alphaOff val="0"/>
                </a:srgbClr>
              </a:solidFill>
              <a:latin typeface="Arial" panose="020B0604020202020204" pitchFamily="34" charset="0"/>
              <a:ea typeface="+mn-ea"/>
              <a:cs typeface="Arial" panose="020B0604020202020204" pitchFamily="34" charset="0"/>
            </a:rPr>
            <a:t>demonstrate</a:t>
          </a:r>
          <a:r>
            <a:rPr lang="en-US" sz="1350" b="1" kern="1200">
              <a:solidFill>
                <a:srgbClr val="ED7A23"/>
              </a:solidFill>
              <a:latin typeface="Arial" panose="020B0604020202020204" pitchFamily="34" charset="0"/>
              <a:ea typeface="+mn-ea"/>
              <a:cs typeface="Arial" panose="020B0604020202020204" pitchFamily="34" charset="0"/>
            </a:rPr>
            <a:t> </a:t>
          </a:r>
          <a:r>
            <a:rPr lang="en-US" sz="1350" b="1" kern="1200">
              <a:solidFill>
                <a:srgbClr val="000000"/>
              </a:solidFill>
              <a:effectLst/>
              <a:latin typeface="Arial" panose="020B0604020202020204" pitchFamily="34" charset="0"/>
              <a:ea typeface="+mn-ea"/>
              <a:cs typeface="Arial" panose="020B0604020202020204" pitchFamily="34" charset="0"/>
            </a:rPr>
            <a:t>responsibility</a:t>
          </a:r>
          <a:r>
            <a:rPr lang="en-US" sz="1350" kern="1200">
              <a:solidFill>
                <a:srgbClr val="000000"/>
              </a:solidFill>
              <a:effectLst/>
              <a:latin typeface="Arial" panose="020B0604020202020204" pitchFamily="34" charset="0"/>
              <a:ea typeface="+mn-ea"/>
              <a:cs typeface="Arial" panose="020B0604020202020204" pitchFamily="34" charset="0"/>
            </a:rPr>
            <a:t> and </a:t>
          </a:r>
          <a:r>
            <a:rPr lang="en-US" sz="1350" b="1" kern="1200">
              <a:solidFill>
                <a:srgbClr val="000000"/>
              </a:solidFill>
              <a:effectLst/>
              <a:latin typeface="Arial" panose="020B0604020202020204" pitchFamily="34" charset="0"/>
              <a:ea typeface="+mn-ea"/>
              <a:cs typeface="Arial" panose="020B0604020202020204" pitchFamily="34" charset="0"/>
            </a:rPr>
            <a:t>respect</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0" i="0" kern="1200">
              <a:latin typeface="Arial" panose="020B0604020202020204" pitchFamily="34" charset="0"/>
              <a:cs typeface="Arial" panose="020B0604020202020204" pitchFamily="34" charset="0"/>
            </a:rPr>
            <a:t>for others by protecting their own digital creations and crediting others’ content when appropriate.</a:t>
          </a:r>
          <a:endParaRPr lang="en-AU" sz="1350" kern="1200">
            <a:latin typeface="Arial" panose="020B0604020202020204" pitchFamily="34" charset="0"/>
            <a:cs typeface="Arial" panose="020B0604020202020204" pitchFamily="34" charset="0"/>
          </a:endParaRPr>
        </a:p>
      </dsp:txBody>
      <dsp:txXfrm>
        <a:off x="5904928" y="931519"/>
        <a:ext cx="2588716" cy="27669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F42FF-E467-4E5C-9E07-D1A7B0E5CA77}">
      <dsp:nvSpPr>
        <dsp:cNvPr id="0" name=""/>
        <dsp:cNvSpPr/>
      </dsp:nvSpPr>
      <dsp:spPr>
        <a:xfrm>
          <a:off x="2655" y="18856"/>
          <a:ext cx="2588716" cy="1035486"/>
        </a:xfrm>
        <a:prstGeom prst="rect">
          <a:avLst/>
        </a:prstGeom>
        <a:solidFill>
          <a:srgbClr val="21578A"/>
        </a:solidFill>
        <a:ln w="12700" cap="flat" cmpd="sng" algn="ctr">
          <a:solidFill>
            <a:srgbClr val="3333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AU" sz="1500" b="1" kern="1200">
              <a:latin typeface="Arial" panose="020B0604020202020204" pitchFamily="34" charset="0"/>
              <a:cs typeface="Arial" panose="020B0604020202020204" pitchFamily="34" charset="0"/>
            </a:rPr>
            <a:t>Manage content</a:t>
          </a:r>
        </a:p>
      </dsp:txBody>
      <dsp:txXfrm>
        <a:off x="2655" y="18856"/>
        <a:ext cx="2588716" cy="1035486"/>
      </dsp:txXfrm>
    </dsp:sp>
    <dsp:sp modelId="{A3F88C56-712D-45F1-A309-774EF8A074E4}">
      <dsp:nvSpPr>
        <dsp:cNvPr id="0" name=""/>
        <dsp:cNvSpPr/>
      </dsp:nvSpPr>
      <dsp:spPr>
        <a:xfrm>
          <a:off x="2655" y="1054343"/>
          <a:ext cx="2588716" cy="2635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00075">
            <a:lnSpc>
              <a:spcPct val="90000"/>
            </a:lnSpc>
            <a:spcBef>
              <a:spcPct val="0"/>
            </a:spcBef>
            <a:spcAft>
              <a:spcPct val="15000"/>
            </a:spcAft>
            <a:buFont typeface="Arial" panose="020B0604020202020204" pitchFamily="34" charset="0"/>
            <a:buNone/>
          </a:pPr>
          <a:r>
            <a:rPr lang="en-US" sz="1350" kern="1200">
              <a:latin typeface="Arial" panose="020B0604020202020204" pitchFamily="34" charset="0"/>
              <a:cs typeface="Arial" panose="020B0604020202020204" pitchFamily="34" charset="0"/>
            </a:rPr>
            <a:t>Students:</a:t>
          </a:r>
          <a:endParaRPr lang="en-AU" sz="1350" kern="1200"/>
        </a:p>
        <a:p>
          <a:pPr marL="252000" lvl="1" indent="-252000" algn="l" defTabSz="600075">
            <a:lnSpc>
              <a:spcPct val="90000"/>
            </a:lnSpc>
            <a:spcBef>
              <a:spcPct val="0"/>
            </a:spcBef>
            <a:spcAft>
              <a:spcPct val="15000"/>
            </a:spcAft>
            <a:buChar char="•"/>
          </a:pPr>
          <a:r>
            <a:rPr lang="en-US" sz="1350" b="0" kern="1200">
              <a:latin typeface="Arial" panose="020B0604020202020204" pitchFamily="34" charset="0"/>
              <a:cs typeface="Arial" panose="020B0604020202020204" pitchFamily="34" charset="0"/>
            </a:rPr>
            <a:t>interact with information and </a:t>
          </a:r>
          <a:r>
            <a:rPr lang="en-US" sz="1350" b="1" kern="1200">
              <a:solidFill>
                <a:srgbClr val="000000"/>
              </a:solidFill>
              <a:effectLst/>
              <a:latin typeface="Arial" panose="020B0604020202020204" pitchFamily="34" charset="0"/>
              <a:ea typeface="+mn-ea"/>
              <a:cs typeface="Arial" panose="020B0604020202020204" pitchFamily="34" charset="0"/>
            </a:rPr>
            <a:t>data</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0" kern="1200">
              <a:latin typeface="Arial" panose="020B0604020202020204" pitchFamily="34" charset="0"/>
              <a:cs typeface="Arial" panose="020B0604020202020204" pitchFamily="34" charset="0"/>
            </a:rPr>
            <a:t>save </a:t>
          </a:r>
          <a:r>
            <a:rPr lang="en-US" sz="1350" b="1" kern="1200">
              <a:solidFill>
                <a:srgbClr val="000000"/>
              </a:solidFill>
              <a:effectLst/>
              <a:latin typeface="Arial" panose="020B0604020202020204" pitchFamily="34" charset="0"/>
              <a:ea typeface="+mn-ea"/>
              <a:cs typeface="Arial" panose="020B0604020202020204" pitchFamily="34" charset="0"/>
            </a:rPr>
            <a:t>content</a:t>
          </a:r>
          <a:r>
            <a:rPr lang="en-US" sz="1350" b="0" kern="1200">
              <a:latin typeface="Arial" panose="020B0604020202020204" pitchFamily="34" charset="0"/>
              <a:cs typeface="Arial" panose="020B0604020202020204" pitchFamily="34" charset="0"/>
            </a:rPr>
            <a:t> using appropriate and logical conventions, and retrieve content from personal, networked and cloud spaces.</a:t>
          </a:r>
          <a:endParaRPr lang="en-AU" sz="1350" b="0" kern="1200">
            <a:latin typeface="Arial" panose="020B0604020202020204" pitchFamily="34" charset="0"/>
            <a:cs typeface="Arial" panose="020B0604020202020204" pitchFamily="34" charset="0"/>
          </a:endParaRPr>
        </a:p>
      </dsp:txBody>
      <dsp:txXfrm>
        <a:off x="2655" y="1054343"/>
        <a:ext cx="2588716" cy="2635200"/>
      </dsp:txXfrm>
    </dsp:sp>
    <dsp:sp modelId="{E1853BFE-885D-4527-B112-1C17D3BC163E}">
      <dsp:nvSpPr>
        <dsp:cNvPr id="0" name=""/>
        <dsp:cNvSpPr/>
      </dsp:nvSpPr>
      <dsp:spPr>
        <a:xfrm>
          <a:off x="2953791" y="18856"/>
          <a:ext cx="2588716" cy="1035486"/>
        </a:xfrm>
        <a:prstGeom prst="rect">
          <a:avLst/>
        </a:prstGeom>
        <a:solidFill>
          <a:srgbClr val="21578A"/>
        </a:solidFill>
        <a:ln w="12700" cap="flat" cmpd="sng" algn="ctr">
          <a:solidFill>
            <a:srgbClr val="3333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AU" sz="1500" b="1" kern="1200">
              <a:latin typeface="Arial" panose="020B0604020202020204" pitchFamily="34" charset="0"/>
              <a:cs typeface="Arial" panose="020B0604020202020204" pitchFamily="34" charset="0"/>
            </a:rPr>
            <a:t>Protect content</a:t>
          </a:r>
        </a:p>
      </dsp:txBody>
      <dsp:txXfrm>
        <a:off x="2953791" y="18856"/>
        <a:ext cx="2588716" cy="1035486"/>
      </dsp:txXfrm>
    </dsp:sp>
    <dsp:sp modelId="{1FFAB528-629F-4C32-8F63-2B7FF3BC4143}">
      <dsp:nvSpPr>
        <dsp:cNvPr id="0" name=""/>
        <dsp:cNvSpPr/>
      </dsp:nvSpPr>
      <dsp:spPr>
        <a:xfrm>
          <a:off x="2953791" y="1054343"/>
          <a:ext cx="2588716" cy="2635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00075">
            <a:lnSpc>
              <a:spcPct val="90000"/>
            </a:lnSpc>
            <a:spcBef>
              <a:spcPct val="0"/>
            </a:spcBef>
            <a:spcAft>
              <a:spcPct val="15000"/>
            </a:spcAft>
            <a:buNone/>
          </a:pPr>
          <a:r>
            <a:rPr lang="en-US" sz="1350" b="0" i="0" kern="1200">
              <a:solidFill>
                <a:schemeClr val="tx1"/>
              </a:solidFill>
              <a:latin typeface="Arial" panose="020B0604020202020204" pitchFamily="34" charset="0"/>
              <a:cs typeface="Arial" panose="020B0604020202020204" pitchFamily="34" charset="0"/>
            </a:rPr>
            <a:t>Students:</a:t>
          </a:r>
          <a:endParaRPr lang="en-AU" sz="1350" kern="1200"/>
        </a:p>
        <a:p>
          <a:pPr marL="252000" lvl="2" indent="-252000" algn="l" defTabSz="600075">
            <a:lnSpc>
              <a:spcPct val="90000"/>
            </a:lnSpc>
            <a:spcBef>
              <a:spcPct val="0"/>
            </a:spcBef>
            <a:spcAft>
              <a:spcPct val="15000"/>
            </a:spcAft>
            <a:buChar char="•"/>
          </a:pPr>
          <a:r>
            <a:rPr lang="en-US" sz="1350" b="1" kern="1200">
              <a:solidFill>
                <a:srgbClr val="000000"/>
              </a:solidFill>
              <a:effectLst/>
              <a:latin typeface="Arial" panose="020B0604020202020204" pitchFamily="34" charset="0"/>
              <a:ea typeface="+mn-ea"/>
              <a:cs typeface="Arial" panose="020B0604020202020204" pitchFamily="34" charset="0"/>
            </a:rPr>
            <a:t>identify</a:t>
          </a:r>
          <a:r>
            <a:rPr lang="en-US" sz="1350" b="0" kern="1200">
              <a:solidFill>
                <a:srgbClr val="000000">
                  <a:hueOff val="0"/>
                  <a:satOff val="0"/>
                  <a:lumOff val="0"/>
                  <a:alphaOff val="0"/>
                </a:srgbClr>
              </a:solidFill>
              <a:latin typeface="Arial" panose="020B0604020202020204" pitchFamily="34" charset="0"/>
              <a:ea typeface="+mn-ea"/>
              <a:cs typeface="Arial" panose="020B0604020202020204" pitchFamily="34" charset="0"/>
            </a:rPr>
            <a:t> potential </a:t>
          </a:r>
          <a:r>
            <a:rPr lang="en-US" sz="1350" b="1" kern="1200">
              <a:solidFill>
                <a:srgbClr val="000000"/>
              </a:solidFill>
              <a:effectLst/>
              <a:latin typeface="Arial" panose="020B0604020202020204" pitchFamily="34" charset="0"/>
              <a:ea typeface="+mn-ea"/>
              <a:cs typeface="Arial" panose="020B0604020202020204" pitchFamily="34" charset="0"/>
            </a:rPr>
            <a:t>threats</a:t>
          </a:r>
          <a:r>
            <a:rPr lang="en-US" sz="1350" b="0" kern="1200">
              <a:solidFill>
                <a:srgbClr val="000000">
                  <a:hueOff val="0"/>
                  <a:satOff val="0"/>
                  <a:lumOff val="0"/>
                  <a:alphaOff val="0"/>
                </a:srgbClr>
              </a:solidFill>
              <a:latin typeface="Arial" panose="020B0604020202020204" pitchFamily="34" charset="0"/>
              <a:ea typeface="+mn-ea"/>
              <a:cs typeface="Arial" panose="020B0604020202020204" pitchFamily="34" charset="0"/>
            </a:rPr>
            <a:t> and implement relevant cyber security practices</a:t>
          </a:r>
          <a:endParaRPr lang="en-AU" sz="1350" b="0" kern="1200">
            <a:solidFill>
              <a:srgbClr val="000000">
                <a:hueOff val="0"/>
                <a:satOff val="0"/>
                <a:lumOff val="0"/>
                <a:alphaOff val="0"/>
              </a:srgbClr>
            </a:solidFill>
            <a:latin typeface="Arial" panose="020B0604020202020204" pitchFamily="34" charset="0"/>
            <a:ea typeface="+mn-ea"/>
            <a:cs typeface="Arial" panose="020B0604020202020204" pitchFamily="34" charset="0"/>
          </a:endParaRPr>
        </a:p>
        <a:p>
          <a:pPr marL="252000" lvl="2" indent="-252000" algn="l" defTabSz="600075">
            <a:lnSpc>
              <a:spcPct val="90000"/>
            </a:lnSpc>
            <a:spcBef>
              <a:spcPct val="0"/>
            </a:spcBef>
            <a:spcAft>
              <a:spcPct val="15000"/>
            </a:spcAft>
            <a:buChar char="•"/>
          </a:pPr>
          <a:r>
            <a:rPr lang="en-US" sz="1350" b="0" kern="1200">
              <a:solidFill>
                <a:srgbClr val="000000">
                  <a:hueOff val="0"/>
                  <a:satOff val="0"/>
                  <a:lumOff val="0"/>
                  <a:alphaOff val="0"/>
                </a:srgbClr>
              </a:solidFill>
              <a:latin typeface="Arial" panose="020B0604020202020204" pitchFamily="34" charset="0"/>
              <a:ea typeface="+mn-ea"/>
              <a:cs typeface="Arial" panose="020B0604020202020204" pitchFamily="34" charset="0"/>
            </a:rPr>
            <a:t>use technology without compromising their data and devices.</a:t>
          </a:r>
          <a:endParaRPr lang="en-AU" sz="1350" b="0" kern="120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2953791" y="1054343"/>
        <a:ext cx="2588716" cy="2635200"/>
      </dsp:txXfrm>
    </dsp:sp>
    <dsp:sp modelId="{37E0DC8C-B30F-444C-B824-AE6B863B819B}">
      <dsp:nvSpPr>
        <dsp:cNvPr id="0" name=""/>
        <dsp:cNvSpPr/>
      </dsp:nvSpPr>
      <dsp:spPr>
        <a:xfrm>
          <a:off x="5904928" y="18856"/>
          <a:ext cx="2588716" cy="1035486"/>
        </a:xfrm>
        <a:prstGeom prst="rect">
          <a:avLst/>
        </a:prstGeom>
        <a:solidFill>
          <a:srgbClr val="21578A"/>
        </a:solidFill>
        <a:ln w="12700" cap="flat" cmpd="sng" algn="ctr">
          <a:solidFill>
            <a:srgbClr val="3333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AU" sz="1500" b="1" kern="1200">
              <a:latin typeface="Arial" panose="020B0604020202020204" pitchFamily="34" charset="0"/>
              <a:cs typeface="Arial" panose="020B0604020202020204" pitchFamily="34" charset="0"/>
            </a:rPr>
            <a:t>Select and operate tools</a:t>
          </a:r>
        </a:p>
      </dsp:txBody>
      <dsp:txXfrm>
        <a:off x="5904928" y="18856"/>
        <a:ext cx="2588716" cy="1035486"/>
      </dsp:txXfrm>
    </dsp:sp>
    <dsp:sp modelId="{3F834CF3-4955-4707-8BCD-0E46CC95E5C1}">
      <dsp:nvSpPr>
        <dsp:cNvPr id="0" name=""/>
        <dsp:cNvSpPr/>
      </dsp:nvSpPr>
      <dsp:spPr>
        <a:xfrm>
          <a:off x="5904928" y="1054343"/>
          <a:ext cx="2588716" cy="2635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00075">
            <a:lnSpc>
              <a:spcPct val="90000"/>
            </a:lnSpc>
            <a:spcBef>
              <a:spcPct val="0"/>
            </a:spcBef>
            <a:spcAft>
              <a:spcPct val="15000"/>
            </a:spcAft>
            <a:buNone/>
          </a:pPr>
          <a:r>
            <a:rPr lang="en-US" sz="1350" b="0" i="0" kern="1200">
              <a:solidFill>
                <a:schemeClr val="tx1"/>
              </a:solidFill>
              <a:latin typeface="Arial" panose="020B0604020202020204" pitchFamily="34" charset="0"/>
              <a:cs typeface="Arial" panose="020B0604020202020204" pitchFamily="34" charset="0"/>
            </a:rPr>
            <a:t>Students:</a:t>
          </a:r>
          <a:endParaRPr lang="en-AU" sz="1350" kern="1200"/>
        </a:p>
        <a:p>
          <a:pPr marL="252000" lvl="2" indent="-252000" algn="l" defTabSz="600075">
            <a:lnSpc>
              <a:spcPct val="90000"/>
            </a:lnSpc>
            <a:spcBef>
              <a:spcPct val="0"/>
            </a:spcBef>
            <a:spcAft>
              <a:spcPct val="15000"/>
            </a:spcAft>
            <a:buChar char="•"/>
          </a:pPr>
          <a:r>
            <a:rPr lang="en-US" sz="1350" b="0" i="0" kern="1200">
              <a:solidFill>
                <a:schemeClr val="tx1"/>
              </a:solidFill>
              <a:latin typeface="Arial" panose="020B0604020202020204" pitchFamily="34" charset="0"/>
              <a:cs typeface="Arial" panose="020B0604020202020204" pitchFamily="34" charset="0"/>
            </a:rPr>
            <a:t>apply technical knowledge and skills to </a:t>
          </a:r>
          <a:r>
            <a:rPr lang="en-US" sz="1350" b="1" kern="1200">
              <a:solidFill>
                <a:srgbClr val="000000"/>
              </a:solidFill>
              <a:effectLst/>
              <a:latin typeface="Arial" panose="020B0604020202020204" pitchFamily="34" charset="0"/>
              <a:ea typeface="+mn-ea"/>
              <a:cs typeface="Arial" panose="020B0604020202020204" pitchFamily="34" charset="0"/>
            </a:rPr>
            <a:t>select</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1" kern="1200">
              <a:solidFill>
                <a:srgbClr val="000000"/>
              </a:solidFill>
              <a:effectLst/>
              <a:latin typeface="Arial" panose="020B0604020202020204" pitchFamily="34" charset="0"/>
              <a:ea typeface="+mn-ea"/>
              <a:cs typeface="Arial" panose="020B0604020202020204" pitchFamily="34" charset="0"/>
            </a:rPr>
            <a:t>use</a:t>
          </a:r>
          <a:r>
            <a:rPr lang="en-US" sz="1350" kern="1200">
              <a:solidFill>
                <a:srgbClr val="000000"/>
              </a:solidFill>
              <a:effectLst/>
              <a:latin typeface="Arial" panose="020B0604020202020204" pitchFamily="34" charset="0"/>
              <a:ea typeface="+mn-ea"/>
              <a:cs typeface="Arial" panose="020B0604020202020204" pitchFamily="34" charset="0"/>
            </a:rPr>
            <a:t> </a:t>
          </a:r>
          <a:r>
            <a:rPr lang="en-US" sz="1350" b="0" i="0" kern="1200">
              <a:solidFill>
                <a:schemeClr val="tx1"/>
              </a:solidFill>
              <a:latin typeface="Arial" panose="020B0604020202020204" pitchFamily="34" charset="0"/>
              <a:cs typeface="Arial" panose="020B0604020202020204" pitchFamily="34" charset="0"/>
            </a:rPr>
            <a:t>and </a:t>
          </a:r>
          <a:r>
            <a:rPr lang="en-US" sz="1350" b="1" kern="1200">
              <a:solidFill>
                <a:srgbClr val="000000"/>
              </a:solidFill>
              <a:effectLst/>
              <a:latin typeface="Arial" panose="020B0604020202020204" pitchFamily="34" charset="0"/>
              <a:ea typeface="+mn-ea"/>
              <a:cs typeface="Arial" panose="020B0604020202020204" pitchFamily="34" charset="0"/>
            </a:rPr>
            <a:t>troubleshoot</a:t>
          </a:r>
          <a:r>
            <a:rPr lang="en-US" sz="1350" b="0" i="0" kern="1200">
              <a:solidFill>
                <a:schemeClr val="tx1"/>
              </a:solidFill>
              <a:latin typeface="Arial" panose="020B0604020202020204" pitchFamily="34" charset="0"/>
              <a:cs typeface="Arial" panose="020B0604020202020204" pitchFamily="34" charset="0"/>
            </a:rPr>
            <a:t> appropriate </a:t>
          </a:r>
          <a:r>
            <a:rPr lang="en-US" sz="1350" b="1" kern="1200">
              <a:solidFill>
                <a:srgbClr val="000000"/>
              </a:solidFill>
              <a:effectLst/>
              <a:latin typeface="Arial" panose="020B0604020202020204" pitchFamily="34" charset="0"/>
              <a:ea typeface="+mn-ea"/>
              <a:cs typeface="Arial" panose="020B0604020202020204" pitchFamily="34" charset="0"/>
            </a:rPr>
            <a:t>digital tools</a:t>
          </a:r>
          <a:r>
            <a:rPr lang="en-US" sz="1350" b="0" i="0" kern="1200">
              <a:solidFill>
                <a:schemeClr val="tx1"/>
              </a:solidFill>
              <a:latin typeface="Arial" panose="020B0604020202020204" pitchFamily="34" charset="0"/>
              <a:cs typeface="Arial" panose="020B0604020202020204" pitchFamily="34" charset="0"/>
            </a:rPr>
            <a:t>.</a:t>
          </a:r>
          <a:endParaRPr lang="en-AU" sz="1350" kern="1200">
            <a:solidFill>
              <a:schemeClr val="tx1"/>
            </a:solidFill>
            <a:latin typeface="Arial" panose="020B0604020202020204" pitchFamily="34" charset="0"/>
            <a:cs typeface="Arial" panose="020B0604020202020204" pitchFamily="34" charset="0"/>
          </a:endParaRPr>
        </a:p>
        <a:p>
          <a:pPr marL="252000" lvl="2" indent="-252000" algn="l" defTabSz="600075">
            <a:lnSpc>
              <a:spcPct val="90000"/>
            </a:lnSpc>
            <a:spcBef>
              <a:spcPct val="0"/>
            </a:spcBef>
            <a:spcAft>
              <a:spcPct val="15000"/>
            </a:spcAft>
            <a:buChar char="•"/>
          </a:pPr>
          <a:r>
            <a:rPr lang="en-US" sz="1350" b="0" i="0" kern="1200">
              <a:solidFill>
                <a:schemeClr val="tx1"/>
              </a:solidFill>
              <a:latin typeface="Arial" panose="020B0604020202020204" pitchFamily="34" charset="0"/>
              <a:cs typeface="Arial" panose="020B0604020202020204" pitchFamily="34" charset="0"/>
            </a:rPr>
            <a:t>develop an understanding of hardware and software components, and the operations of appropriate digital systems, including their functions, processes and procedures.</a:t>
          </a:r>
          <a:endParaRPr lang="en-AU" sz="1350" kern="1200">
            <a:solidFill>
              <a:schemeClr val="tx1"/>
            </a:solidFill>
            <a:latin typeface="Arial" panose="020B0604020202020204" pitchFamily="34" charset="0"/>
            <a:cs typeface="Arial" panose="020B0604020202020204" pitchFamily="34" charset="0"/>
          </a:endParaRPr>
        </a:p>
      </dsp:txBody>
      <dsp:txXfrm>
        <a:off x="5904928" y="1054343"/>
        <a:ext cx="2588716" cy="26352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C7C17-D4F5-4504-9CE1-38DD75420223}">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C8376C-1F20-4EE4-884E-9377C20F6E78}">
      <dsp:nvSpPr>
        <dsp:cNvPr id="0" name=""/>
        <dsp:cNvSpPr/>
      </dsp:nvSpPr>
      <dsp:spPr>
        <a:xfrm>
          <a:off x="420654" y="285101"/>
          <a:ext cx="802607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Understanding digital literacy</a:t>
          </a:r>
        </a:p>
      </dsp:txBody>
      <dsp:txXfrm>
        <a:off x="420654" y="285101"/>
        <a:ext cx="8026074" cy="570500"/>
      </dsp:txXfrm>
    </dsp:sp>
    <dsp:sp modelId="{805CDA38-ADF1-4640-88F4-634AA6665603}">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912CA5-4696-47B9-97AB-AD2AD620F5FB}">
      <dsp:nvSpPr>
        <dsp:cNvPr id="0" name=""/>
        <dsp:cNvSpPr/>
      </dsp:nvSpPr>
      <dsp:spPr>
        <a:xfrm>
          <a:off x="747735" y="1141000"/>
          <a:ext cx="769899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Digital literacy general capability structure</a:t>
          </a:r>
        </a:p>
      </dsp:txBody>
      <dsp:txXfrm>
        <a:off x="747735" y="1141000"/>
        <a:ext cx="7698994" cy="570500"/>
      </dsp:txXfrm>
    </dsp:sp>
    <dsp:sp modelId="{503E3CF1-CF5E-4E99-B389-1ACE6C9E15CE}">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059D30-0DE8-472F-B997-6E5F400BC5F2}">
      <dsp:nvSpPr>
        <dsp:cNvPr id="0" name=""/>
        <dsp:cNvSpPr/>
      </dsp:nvSpPr>
      <dsp:spPr>
        <a:xfrm>
          <a:off x="747735" y="1996899"/>
          <a:ext cx="7698994" cy="5705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Embedding the digital literacy general capability in teaching and learning programs</a:t>
          </a:r>
        </a:p>
      </dsp:txBody>
      <dsp:txXfrm>
        <a:off x="747735" y="1996899"/>
        <a:ext cx="7698994" cy="570500"/>
      </dsp:txXfrm>
    </dsp:sp>
    <dsp:sp modelId="{099EA1EA-4682-4C5E-BB0B-2CB0AA7B682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D53B0-2CE7-48D1-BA35-AC299F90DB36}">
      <dsp:nvSpPr>
        <dsp:cNvPr id="0" name=""/>
        <dsp:cNvSpPr/>
      </dsp:nvSpPr>
      <dsp:spPr>
        <a:xfrm>
          <a:off x="420654" y="2852797"/>
          <a:ext cx="802607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QCAA resources</a:t>
          </a:r>
        </a:p>
      </dsp:txBody>
      <dsp:txXfrm>
        <a:off x="420654" y="2852797"/>
        <a:ext cx="8026074" cy="570500"/>
      </dsp:txXfrm>
    </dsp:sp>
    <dsp:sp modelId="{4F726451-2999-45E8-9839-DF93EC295DCC}">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35064-2702-489E-BD87-7A5971F135F1}">
      <dsp:nvSpPr>
        <dsp:cNvPr id="0" name=""/>
        <dsp:cNvSpPr/>
      </dsp:nvSpPr>
      <dsp:spPr>
        <a:xfrm rot="5400000">
          <a:off x="-205066" y="206080"/>
          <a:ext cx="1367110" cy="956977"/>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Identify</a:t>
          </a:r>
        </a:p>
      </dsp:txBody>
      <dsp:txXfrm rot="-5400000">
        <a:off x="1" y="479503"/>
        <a:ext cx="956977" cy="410133"/>
      </dsp:txXfrm>
    </dsp:sp>
    <dsp:sp modelId="{00DB518D-D581-4FCA-9A91-FA8A246F3E20}">
      <dsp:nvSpPr>
        <dsp:cNvPr id="0" name=""/>
        <dsp:cNvSpPr/>
      </dsp:nvSpPr>
      <dsp:spPr>
        <a:xfrm rot="5400000">
          <a:off x="4282327" y="-3324336"/>
          <a:ext cx="888621" cy="7539322"/>
        </a:xfrm>
        <a:prstGeom prst="round2Same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252000" lvl="1" indent="-252000" algn="l" defTabSz="711200">
            <a:lnSpc>
              <a:spcPct val="90000"/>
            </a:lnSpc>
            <a:spcBef>
              <a:spcPct val="0"/>
            </a:spcBef>
            <a:spcAft>
              <a:spcPct val="15000"/>
            </a:spcAft>
            <a:buChar char="•"/>
          </a:pPr>
          <a:r>
            <a:rPr lang="en-AU" sz="1600" kern="1200">
              <a:latin typeface="Arial" panose="020B0604020202020204" pitchFamily="34" charset="0"/>
              <a:cs typeface="Arial" panose="020B0604020202020204" pitchFamily="34" charset="0"/>
            </a:rPr>
            <a:t>Where are the opportunities in the curriculum to develop digital literacy? </a:t>
          </a:r>
        </a:p>
        <a:p>
          <a:pPr marL="252000" lvl="1" indent="-252000" algn="l" defTabSz="711200">
            <a:lnSpc>
              <a:spcPct val="90000"/>
            </a:lnSpc>
            <a:spcBef>
              <a:spcPct val="0"/>
            </a:spcBef>
            <a:spcAft>
              <a:spcPct val="15000"/>
            </a:spcAft>
            <a:buChar char="•"/>
          </a:pPr>
          <a:r>
            <a:rPr lang="en-AU" sz="1600" kern="1200" dirty="0">
              <a:latin typeface="Arial" panose="020B0604020202020204" pitchFamily="34" charset="0"/>
              <a:cs typeface="Arial" panose="020B0604020202020204" pitchFamily="34" charset="0"/>
            </a:rPr>
            <a:t>Which sub-element/s can I explicitly teach in my learning area this year? </a:t>
          </a:r>
        </a:p>
      </dsp:txBody>
      <dsp:txXfrm rot="-5400000">
        <a:off x="956977" y="44393"/>
        <a:ext cx="7495943" cy="801863"/>
      </dsp:txXfrm>
    </dsp:sp>
    <dsp:sp modelId="{37724CC0-4E53-48AB-BE00-8C51A9F4E94D}">
      <dsp:nvSpPr>
        <dsp:cNvPr id="0" name=""/>
        <dsp:cNvSpPr/>
      </dsp:nvSpPr>
      <dsp:spPr>
        <a:xfrm rot="5400000">
          <a:off x="-205066" y="1375711"/>
          <a:ext cx="1367110" cy="956977"/>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Consider</a:t>
          </a:r>
        </a:p>
      </dsp:txBody>
      <dsp:txXfrm rot="-5400000">
        <a:off x="1" y="1649134"/>
        <a:ext cx="956977" cy="410133"/>
      </dsp:txXfrm>
    </dsp:sp>
    <dsp:sp modelId="{F663BB16-A91A-4E56-A829-0D1478592467}">
      <dsp:nvSpPr>
        <dsp:cNvPr id="0" name=""/>
        <dsp:cNvSpPr/>
      </dsp:nvSpPr>
      <dsp:spPr>
        <a:xfrm rot="5400000">
          <a:off x="4282327" y="-2154705"/>
          <a:ext cx="888621" cy="7539322"/>
        </a:xfrm>
        <a:prstGeom prst="round2Same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252000" lvl="1" indent="-252000" algn="l" defTabSz="711200">
            <a:lnSpc>
              <a:spcPct val="90000"/>
            </a:lnSpc>
            <a:spcBef>
              <a:spcPct val="0"/>
            </a:spcBef>
            <a:spcAft>
              <a:spcPct val="15000"/>
            </a:spcAft>
            <a:buChar char="•"/>
          </a:pPr>
          <a:r>
            <a:rPr lang="en-AU" sz="1600" kern="1200" dirty="0">
              <a:latin typeface="Arial" panose="020B0604020202020204" pitchFamily="34" charset="0"/>
              <a:cs typeface="Arial" panose="020B0604020202020204" pitchFamily="34" charset="0"/>
            </a:rPr>
            <a:t>How do the targeted sub-elements typically develop students' capabilities?</a:t>
          </a:r>
        </a:p>
        <a:p>
          <a:pPr marL="252000" lvl="1" indent="-252000" algn="l" defTabSz="711200">
            <a:lnSpc>
              <a:spcPct val="90000"/>
            </a:lnSpc>
            <a:spcBef>
              <a:spcPct val="0"/>
            </a:spcBef>
            <a:spcAft>
              <a:spcPct val="15000"/>
            </a:spcAft>
            <a:buChar char="•"/>
          </a:pPr>
          <a:r>
            <a:rPr lang="en-AU" sz="1600" kern="1200">
              <a:latin typeface="Arial" panose="020B0604020202020204" pitchFamily="34" charset="0"/>
              <a:cs typeface="Arial" panose="020B0604020202020204" pitchFamily="34" charset="0"/>
            </a:rPr>
            <a:t>What digital literacy skills can I expect students to demonstrate at this level? </a:t>
          </a:r>
        </a:p>
      </dsp:txBody>
      <dsp:txXfrm rot="-5400000">
        <a:off x="956977" y="1214024"/>
        <a:ext cx="7495943" cy="801863"/>
      </dsp:txXfrm>
    </dsp:sp>
    <dsp:sp modelId="{B6E0E36C-2A32-44C5-AF80-B27FAFDD829D}">
      <dsp:nvSpPr>
        <dsp:cNvPr id="0" name=""/>
        <dsp:cNvSpPr/>
      </dsp:nvSpPr>
      <dsp:spPr>
        <a:xfrm rot="5400000">
          <a:off x="-205066" y="2545342"/>
          <a:ext cx="1367110" cy="956977"/>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Plan</a:t>
          </a:r>
        </a:p>
      </dsp:txBody>
      <dsp:txXfrm rot="-5400000">
        <a:off x="1" y="2818765"/>
        <a:ext cx="956977" cy="410133"/>
      </dsp:txXfrm>
    </dsp:sp>
    <dsp:sp modelId="{8AEB9271-850E-4222-B2C2-5CD5365A4CFA}">
      <dsp:nvSpPr>
        <dsp:cNvPr id="0" name=""/>
        <dsp:cNvSpPr/>
      </dsp:nvSpPr>
      <dsp:spPr>
        <a:xfrm rot="5400000">
          <a:off x="4282327" y="-985075"/>
          <a:ext cx="888621" cy="7539322"/>
        </a:xfrm>
        <a:prstGeom prst="round2Same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252000" lvl="1" indent="-252000" algn="l" defTabSz="711200">
            <a:lnSpc>
              <a:spcPct val="90000"/>
            </a:lnSpc>
            <a:spcBef>
              <a:spcPct val="0"/>
            </a:spcBef>
            <a:spcAft>
              <a:spcPct val="15000"/>
            </a:spcAft>
            <a:buChar char="•"/>
          </a:pPr>
          <a:r>
            <a:rPr lang="en-AU" sz="1600" kern="1200" dirty="0">
              <a:latin typeface="Arial" panose="020B0604020202020204" pitchFamily="34" charset="0"/>
              <a:cs typeface="Arial" panose="020B0604020202020204" pitchFamily="34" charset="0"/>
            </a:rPr>
            <a:t>What strategies can I use to develop students’ capabilities in the targeted sub-element/s?</a:t>
          </a:r>
        </a:p>
        <a:p>
          <a:pPr marL="252000" lvl="1" indent="-252000" algn="l" defTabSz="711200">
            <a:lnSpc>
              <a:spcPct val="90000"/>
            </a:lnSpc>
            <a:spcBef>
              <a:spcPct val="0"/>
            </a:spcBef>
            <a:spcAft>
              <a:spcPct val="15000"/>
            </a:spcAft>
            <a:buChar char="•"/>
          </a:pPr>
          <a:r>
            <a:rPr lang="en-AU" sz="1600" kern="1200">
              <a:latin typeface="Arial" panose="020B0604020202020204" pitchFamily="34" charset="0"/>
              <a:cs typeface="Arial" panose="020B0604020202020204" pitchFamily="34" charset="0"/>
            </a:rPr>
            <a:t>How can I make this explicit in my curriculum planning? </a:t>
          </a:r>
        </a:p>
      </dsp:txBody>
      <dsp:txXfrm rot="-5400000">
        <a:off x="956977" y="2383654"/>
        <a:ext cx="7495943" cy="8018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35064-2702-489E-BD87-7A5971F135F1}">
      <dsp:nvSpPr>
        <dsp:cNvPr id="0" name=""/>
        <dsp:cNvSpPr/>
      </dsp:nvSpPr>
      <dsp:spPr>
        <a:xfrm rot="5400000">
          <a:off x="-187982" y="187982"/>
          <a:ext cx="1253218" cy="87725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Identify</a:t>
          </a:r>
        </a:p>
      </dsp:txBody>
      <dsp:txXfrm rot="-5400000">
        <a:off x="1" y="438625"/>
        <a:ext cx="877252" cy="375966"/>
      </dsp:txXfrm>
    </dsp:sp>
    <dsp:sp modelId="{00DB518D-D581-4FCA-9A91-FA8A246F3E20}">
      <dsp:nvSpPr>
        <dsp:cNvPr id="0" name=""/>
        <dsp:cNvSpPr/>
      </dsp:nvSpPr>
      <dsp:spPr>
        <a:xfrm rot="5400000">
          <a:off x="4279480" y="-3402227"/>
          <a:ext cx="814591" cy="7619047"/>
        </a:xfrm>
        <a:prstGeom prst="round2Same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252000" lvl="1" indent="-252000" algn="l" defTabSz="711200">
            <a:lnSpc>
              <a:spcPct val="90000"/>
            </a:lnSpc>
            <a:spcBef>
              <a:spcPct val="0"/>
            </a:spcBef>
            <a:spcAft>
              <a:spcPct val="15000"/>
            </a:spcAft>
            <a:buChar char="•"/>
          </a:pPr>
          <a:r>
            <a:rPr lang="en-AU" sz="1600" kern="1200">
              <a:latin typeface="Arial" panose="020B0604020202020204" pitchFamily="34" charset="0"/>
              <a:cs typeface="Arial" panose="020B0604020202020204" pitchFamily="34" charset="0"/>
            </a:rPr>
            <a:t>Where are the opportunities in the curriculum to develop digital literacy? </a:t>
          </a:r>
        </a:p>
        <a:p>
          <a:pPr marL="252000" lvl="1" indent="-252000" algn="l" defTabSz="711200">
            <a:lnSpc>
              <a:spcPct val="90000"/>
            </a:lnSpc>
            <a:spcBef>
              <a:spcPct val="0"/>
            </a:spcBef>
            <a:spcAft>
              <a:spcPct val="15000"/>
            </a:spcAft>
            <a:buChar char="•"/>
          </a:pPr>
          <a:r>
            <a:rPr lang="en-AU" sz="1600" kern="1200" dirty="0">
              <a:solidFill>
                <a:schemeClr val="tx1"/>
              </a:solidFill>
              <a:latin typeface="Arial" panose="020B0604020202020204" pitchFamily="34" charset="0"/>
              <a:cs typeface="Arial" panose="020B0604020202020204" pitchFamily="34" charset="0"/>
            </a:rPr>
            <a:t>Which sub-element/s can I explicitly teach in my learning area this year? </a:t>
          </a:r>
        </a:p>
      </dsp:txBody>
      <dsp:txXfrm rot="-5400000">
        <a:off x="877253" y="39765"/>
        <a:ext cx="7579282" cy="73506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35064-2702-489E-BD87-7A5971F135F1}">
      <dsp:nvSpPr>
        <dsp:cNvPr id="0" name=""/>
        <dsp:cNvSpPr/>
      </dsp:nvSpPr>
      <dsp:spPr>
        <a:xfrm rot="5400000">
          <a:off x="-187982" y="187982"/>
          <a:ext cx="1253218" cy="87725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Consider</a:t>
          </a:r>
        </a:p>
      </dsp:txBody>
      <dsp:txXfrm rot="-5400000">
        <a:off x="1" y="438625"/>
        <a:ext cx="877252" cy="375966"/>
      </dsp:txXfrm>
    </dsp:sp>
    <dsp:sp modelId="{00DB518D-D581-4FCA-9A91-FA8A246F3E20}">
      <dsp:nvSpPr>
        <dsp:cNvPr id="0" name=""/>
        <dsp:cNvSpPr/>
      </dsp:nvSpPr>
      <dsp:spPr>
        <a:xfrm rot="5400000">
          <a:off x="4279480" y="-3402227"/>
          <a:ext cx="814591" cy="7619047"/>
        </a:xfrm>
        <a:prstGeom prst="round2Same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252000" lvl="1" indent="-252000" algn="l" defTabSz="711200">
            <a:lnSpc>
              <a:spcPct val="90000"/>
            </a:lnSpc>
            <a:spcBef>
              <a:spcPct val="0"/>
            </a:spcBef>
            <a:spcAft>
              <a:spcPct val="15000"/>
            </a:spcAft>
            <a:buChar char="•"/>
          </a:pPr>
          <a:r>
            <a:rPr lang="en-AU" sz="1600" kern="1200" dirty="0">
              <a:solidFill>
                <a:schemeClr val="tx1"/>
              </a:solidFill>
              <a:latin typeface="Arial" panose="020B0604020202020204" pitchFamily="34" charset="0"/>
              <a:cs typeface="Arial" panose="020B0604020202020204" pitchFamily="34" charset="0"/>
            </a:rPr>
            <a:t>How do the targeted sub-elements typically develop? </a:t>
          </a:r>
        </a:p>
        <a:p>
          <a:pPr marL="252000" lvl="1" indent="-252000" algn="l" defTabSz="711200">
            <a:lnSpc>
              <a:spcPct val="90000"/>
            </a:lnSpc>
            <a:spcBef>
              <a:spcPct val="0"/>
            </a:spcBef>
            <a:spcAft>
              <a:spcPct val="15000"/>
            </a:spcAft>
            <a:buChar char="•"/>
          </a:pPr>
          <a:r>
            <a:rPr lang="en-AU" sz="1600" kern="1200" dirty="0">
              <a:solidFill>
                <a:schemeClr val="tx1"/>
              </a:solidFill>
              <a:latin typeface="Arial" panose="020B0604020202020204" pitchFamily="34" charset="0"/>
              <a:cs typeface="Arial" panose="020B0604020202020204" pitchFamily="34" charset="0"/>
            </a:rPr>
            <a:t>What digital literacy skills can I expect students to demonstrate at this level? </a:t>
          </a:r>
        </a:p>
      </dsp:txBody>
      <dsp:txXfrm rot="-5400000">
        <a:off x="877253" y="39765"/>
        <a:ext cx="7579282" cy="73506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35064-2702-489E-BD87-7A5971F135F1}">
      <dsp:nvSpPr>
        <dsp:cNvPr id="0" name=""/>
        <dsp:cNvSpPr/>
      </dsp:nvSpPr>
      <dsp:spPr>
        <a:xfrm rot="5400000">
          <a:off x="-187982" y="187982"/>
          <a:ext cx="1253218" cy="87725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Plan</a:t>
          </a:r>
        </a:p>
      </dsp:txBody>
      <dsp:txXfrm rot="-5400000">
        <a:off x="1" y="438625"/>
        <a:ext cx="877252" cy="375966"/>
      </dsp:txXfrm>
    </dsp:sp>
    <dsp:sp modelId="{00DB518D-D581-4FCA-9A91-FA8A246F3E20}">
      <dsp:nvSpPr>
        <dsp:cNvPr id="0" name=""/>
        <dsp:cNvSpPr/>
      </dsp:nvSpPr>
      <dsp:spPr>
        <a:xfrm rot="5400000">
          <a:off x="4279480" y="-3402227"/>
          <a:ext cx="814591" cy="7619047"/>
        </a:xfrm>
        <a:prstGeom prst="round2Same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252000" lvl="1" indent="-252000" algn="l" defTabSz="711200">
            <a:lnSpc>
              <a:spcPct val="90000"/>
            </a:lnSpc>
            <a:spcBef>
              <a:spcPct val="0"/>
            </a:spcBef>
            <a:spcAft>
              <a:spcPct val="15000"/>
            </a:spcAft>
            <a:buChar char="•"/>
          </a:pPr>
          <a:r>
            <a:rPr lang="en-AU" sz="1600" kern="1200" dirty="0">
              <a:latin typeface="Arial" panose="020B0604020202020204" pitchFamily="34" charset="0"/>
              <a:cs typeface="Arial" panose="020B0604020202020204" pitchFamily="34" charset="0"/>
            </a:rPr>
            <a:t>What strategies can I use to develop students’ capabilities in the targeted sub-element/s?</a:t>
          </a:r>
        </a:p>
        <a:p>
          <a:pPr marL="252000" lvl="1" indent="-252000" algn="l" defTabSz="711200">
            <a:lnSpc>
              <a:spcPct val="90000"/>
            </a:lnSpc>
            <a:spcBef>
              <a:spcPct val="0"/>
            </a:spcBef>
            <a:spcAft>
              <a:spcPct val="15000"/>
            </a:spcAft>
            <a:buChar char="•"/>
          </a:pPr>
          <a:r>
            <a:rPr lang="en-AU" sz="1600" kern="1200">
              <a:latin typeface="Arial" panose="020B0604020202020204" pitchFamily="34" charset="0"/>
              <a:cs typeface="Arial" panose="020B0604020202020204" pitchFamily="34" charset="0"/>
            </a:rPr>
            <a:t>How can I make this explicit in my curriculum planning? </a:t>
          </a:r>
        </a:p>
      </dsp:txBody>
      <dsp:txXfrm rot="-5400000">
        <a:off x="877253" y="39765"/>
        <a:ext cx="7579282" cy="73506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C7C17-D4F5-4504-9CE1-38DD75420223}">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C8376C-1F20-4EE4-884E-9377C20F6E78}">
      <dsp:nvSpPr>
        <dsp:cNvPr id="0" name=""/>
        <dsp:cNvSpPr/>
      </dsp:nvSpPr>
      <dsp:spPr>
        <a:xfrm>
          <a:off x="420654" y="285101"/>
          <a:ext cx="802607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Understanding digital literacy</a:t>
          </a:r>
        </a:p>
      </dsp:txBody>
      <dsp:txXfrm>
        <a:off x="420654" y="285101"/>
        <a:ext cx="8026074" cy="570500"/>
      </dsp:txXfrm>
    </dsp:sp>
    <dsp:sp modelId="{805CDA38-ADF1-4640-88F4-634AA6665603}">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912CA5-4696-47B9-97AB-AD2AD620F5FB}">
      <dsp:nvSpPr>
        <dsp:cNvPr id="0" name=""/>
        <dsp:cNvSpPr/>
      </dsp:nvSpPr>
      <dsp:spPr>
        <a:xfrm>
          <a:off x="747735" y="1141000"/>
          <a:ext cx="769899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Digital literacy general capability structure</a:t>
          </a:r>
        </a:p>
      </dsp:txBody>
      <dsp:txXfrm>
        <a:off x="747735" y="1141000"/>
        <a:ext cx="7698994" cy="570500"/>
      </dsp:txXfrm>
    </dsp:sp>
    <dsp:sp modelId="{503E3CF1-CF5E-4E99-B389-1ACE6C9E15CE}">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059D30-0DE8-472F-B997-6E5F400BC5F2}">
      <dsp:nvSpPr>
        <dsp:cNvPr id="0" name=""/>
        <dsp:cNvSpPr/>
      </dsp:nvSpPr>
      <dsp:spPr>
        <a:xfrm>
          <a:off x="747735" y="1996899"/>
          <a:ext cx="769899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Embedding the digital literacy general capability in teaching and learning programs</a:t>
          </a:r>
        </a:p>
      </dsp:txBody>
      <dsp:txXfrm>
        <a:off x="747735" y="1996899"/>
        <a:ext cx="7698994" cy="570500"/>
      </dsp:txXfrm>
    </dsp:sp>
    <dsp:sp modelId="{099EA1EA-4682-4C5E-BB0B-2CB0AA7B682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D53B0-2CE7-48D1-BA35-AC299F90DB36}">
      <dsp:nvSpPr>
        <dsp:cNvPr id="0" name=""/>
        <dsp:cNvSpPr/>
      </dsp:nvSpPr>
      <dsp:spPr>
        <a:xfrm>
          <a:off x="420654" y="2852797"/>
          <a:ext cx="8026074" cy="5705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QCAA resources</a:t>
          </a:r>
        </a:p>
      </dsp:txBody>
      <dsp:txXfrm>
        <a:off x="420654" y="2852797"/>
        <a:ext cx="8026074" cy="570500"/>
      </dsp:txXfrm>
    </dsp:sp>
    <dsp:sp modelId="{4F726451-2999-45E8-9839-DF93EC295DCC}">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C7C17-D4F5-4504-9CE1-38DD75420223}">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C8376C-1F20-4EE4-884E-9377C20F6E78}">
      <dsp:nvSpPr>
        <dsp:cNvPr id="0" name=""/>
        <dsp:cNvSpPr/>
      </dsp:nvSpPr>
      <dsp:spPr>
        <a:xfrm>
          <a:off x="420654" y="285101"/>
          <a:ext cx="8026074" cy="5705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Understanding digital literacy</a:t>
          </a:r>
        </a:p>
      </dsp:txBody>
      <dsp:txXfrm>
        <a:off x="420654" y="285101"/>
        <a:ext cx="8026074" cy="570500"/>
      </dsp:txXfrm>
    </dsp:sp>
    <dsp:sp modelId="{805CDA38-ADF1-4640-88F4-634AA6665603}">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912CA5-4696-47B9-97AB-AD2AD620F5FB}">
      <dsp:nvSpPr>
        <dsp:cNvPr id="0" name=""/>
        <dsp:cNvSpPr/>
      </dsp:nvSpPr>
      <dsp:spPr>
        <a:xfrm>
          <a:off x="747735" y="1141000"/>
          <a:ext cx="769899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Digital literacy general capability structure</a:t>
          </a:r>
        </a:p>
      </dsp:txBody>
      <dsp:txXfrm>
        <a:off x="747735" y="1141000"/>
        <a:ext cx="7698994" cy="570500"/>
      </dsp:txXfrm>
    </dsp:sp>
    <dsp:sp modelId="{503E3CF1-CF5E-4E99-B389-1ACE6C9E15CE}">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059D30-0DE8-472F-B997-6E5F400BC5F2}">
      <dsp:nvSpPr>
        <dsp:cNvPr id="0" name=""/>
        <dsp:cNvSpPr/>
      </dsp:nvSpPr>
      <dsp:spPr>
        <a:xfrm>
          <a:off x="747735" y="1996899"/>
          <a:ext cx="769899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Embedding the digital literacy general capability in teaching and learning programs</a:t>
          </a:r>
        </a:p>
      </dsp:txBody>
      <dsp:txXfrm>
        <a:off x="747735" y="1996899"/>
        <a:ext cx="7698994" cy="570500"/>
      </dsp:txXfrm>
    </dsp:sp>
    <dsp:sp modelId="{099EA1EA-4682-4C5E-BB0B-2CB0AA7B682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D53B0-2CE7-48D1-BA35-AC299F90DB36}">
      <dsp:nvSpPr>
        <dsp:cNvPr id="0" name=""/>
        <dsp:cNvSpPr/>
      </dsp:nvSpPr>
      <dsp:spPr>
        <a:xfrm>
          <a:off x="420654" y="2852797"/>
          <a:ext cx="802607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QCAA resources</a:t>
          </a:r>
        </a:p>
      </dsp:txBody>
      <dsp:txXfrm>
        <a:off x="420654" y="2852797"/>
        <a:ext cx="8026074" cy="570500"/>
      </dsp:txXfrm>
    </dsp:sp>
    <dsp:sp modelId="{4F726451-2999-45E8-9839-DF93EC295DCC}">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12938-BB0E-4411-B9B6-590ED335F0F4}">
      <dsp:nvSpPr>
        <dsp:cNvPr id="0" name=""/>
        <dsp:cNvSpPr/>
      </dsp:nvSpPr>
      <dsp:spPr>
        <a:xfrm>
          <a:off x="31546" y="0"/>
          <a:ext cx="3886836" cy="3031479"/>
        </a:xfrm>
        <a:prstGeom prst="roundRect">
          <a:avLst>
            <a:gd name="adj" fmla="val 10000"/>
          </a:avLst>
        </a:prstGeom>
        <a:solidFill>
          <a:schemeClr val="accent2">
            <a:lumMod val="40000"/>
            <a:lumOff val="60000"/>
            <a:alpha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24000" rIns="76200" bIns="76200" numCol="1" spcCol="1270" anchor="t" anchorCtr="0">
          <a:noAutofit/>
        </a:bodyPr>
        <a:lstStyle/>
        <a:p>
          <a:pPr marL="0" lvl="0" indent="0" algn="ctr" defTabSz="889000">
            <a:lnSpc>
              <a:spcPct val="90000"/>
            </a:lnSpc>
            <a:spcBef>
              <a:spcPct val="0"/>
            </a:spcBef>
            <a:spcAft>
              <a:spcPct val="35000"/>
            </a:spcAft>
            <a:buNone/>
          </a:pPr>
          <a:r>
            <a:rPr lang="en-AU" sz="2000" b="1" kern="1200">
              <a:solidFill>
                <a:schemeClr val="tx1"/>
              </a:solidFill>
              <a:latin typeface="Arial" panose="020B0604020202020204" pitchFamily="34" charset="0"/>
              <a:cs typeface="Arial" panose="020B0604020202020204" pitchFamily="34" charset="0"/>
            </a:rPr>
            <a:t>Goal 1: </a:t>
          </a:r>
        </a:p>
        <a:p>
          <a:pPr marL="0" lvl="0" indent="0" algn="ctr" defTabSz="889000">
            <a:lnSpc>
              <a:spcPct val="90000"/>
            </a:lnSpc>
            <a:spcBef>
              <a:spcPct val="0"/>
            </a:spcBef>
            <a:spcAft>
              <a:spcPct val="35000"/>
            </a:spcAft>
            <a:buNone/>
          </a:pPr>
          <a:r>
            <a:rPr lang="en-AU" sz="2000" kern="1200">
              <a:solidFill>
                <a:schemeClr val="tx1"/>
              </a:solidFill>
              <a:latin typeface="Arial" panose="020B0604020202020204" pitchFamily="34" charset="0"/>
              <a:cs typeface="Arial" panose="020B0604020202020204" pitchFamily="34" charset="0"/>
            </a:rPr>
            <a:t>The Australian education system promotes </a:t>
          </a:r>
          <a:r>
            <a:rPr lang="en-AU" sz="2000" b="1" kern="1200">
              <a:solidFill>
                <a:schemeClr val="tx1"/>
              </a:solidFill>
              <a:latin typeface="Arial" panose="020B0604020202020204" pitchFamily="34" charset="0"/>
              <a:cs typeface="Arial" panose="020B0604020202020204" pitchFamily="34" charset="0"/>
            </a:rPr>
            <a:t>excellence</a:t>
          </a:r>
          <a:r>
            <a:rPr lang="en-AU" sz="2000" kern="1200">
              <a:solidFill>
                <a:schemeClr val="tx1"/>
              </a:solidFill>
              <a:latin typeface="Arial" panose="020B0604020202020204" pitchFamily="34" charset="0"/>
              <a:cs typeface="Arial" panose="020B0604020202020204" pitchFamily="34" charset="0"/>
            </a:rPr>
            <a:t> and </a:t>
          </a:r>
          <a:r>
            <a:rPr lang="en-AU" sz="2000" b="1" kern="1200">
              <a:solidFill>
                <a:schemeClr val="tx1"/>
              </a:solidFill>
              <a:latin typeface="Arial" panose="020B0604020202020204" pitchFamily="34" charset="0"/>
              <a:cs typeface="Arial" panose="020B0604020202020204" pitchFamily="34" charset="0"/>
            </a:rPr>
            <a:t>equity</a:t>
          </a:r>
          <a:r>
            <a:rPr lang="en-AU" sz="2000" kern="1200">
              <a:solidFill>
                <a:schemeClr val="tx1"/>
              </a:solidFill>
              <a:latin typeface="Arial" panose="020B0604020202020204" pitchFamily="34" charset="0"/>
              <a:cs typeface="Arial" panose="020B0604020202020204" pitchFamily="34" charset="0"/>
            </a:rPr>
            <a:t>.</a:t>
          </a:r>
        </a:p>
      </dsp:txBody>
      <dsp:txXfrm>
        <a:off x="120335" y="88789"/>
        <a:ext cx="3709258" cy="2853901"/>
      </dsp:txXfrm>
    </dsp:sp>
    <dsp:sp modelId="{68608270-A3F5-4ED4-A4B0-389332262D7B}">
      <dsp:nvSpPr>
        <dsp:cNvPr id="0" name=""/>
        <dsp:cNvSpPr/>
      </dsp:nvSpPr>
      <dsp:spPr>
        <a:xfrm>
          <a:off x="4541521" y="0"/>
          <a:ext cx="3827173" cy="3031479"/>
        </a:xfrm>
        <a:prstGeom prst="roundRect">
          <a:avLst>
            <a:gd name="adj" fmla="val 10000"/>
          </a:avLst>
        </a:prstGeom>
        <a:solidFill>
          <a:schemeClr val="accent2">
            <a:lumMod val="40000"/>
            <a:lumOff val="60000"/>
            <a:alpha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60000" rIns="76200" bIns="76200" numCol="1" spcCol="1270" anchor="t"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AU" sz="2000" b="1" kern="1200">
              <a:solidFill>
                <a:schemeClr val="tx1"/>
              </a:solidFill>
              <a:latin typeface="Arial" panose="020B0604020202020204" pitchFamily="34" charset="0"/>
              <a:cs typeface="Arial" panose="020B0604020202020204" pitchFamily="34" charset="0"/>
            </a:rPr>
            <a:t>Goal 2: </a:t>
          </a:r>
        </a:p>
        <a:p>
          <a:pPr marL="0" lvl="0" indent="0" algn="ctr" defTabSz="889000">
            <a:lnSpc>
              <a:spcPct val="90000"/>
            </a:lnSpc>
            <a:spcBef>
              <a:spcPct val="0"/>
            </a:spcBef>
            <a:spcAft>
              <a:spcPct val="35000"/>
            </a:spcAft>
            <a:buFont typeface="Arial" panose="020B0604020202020204" pitchFamily="34" charset="0"/>
            <a:buNone/>
          </a:pPr>
          <a:r>
            <a:rPr lang="en-AU" sz="2000" kern="1200">
              <a:solidFill>
                <a:schemeClr val="tx1"/>
              </a:solidFill>
              <a:latin typeface="Arial" panose="020B0604020202020204" pitchFamily="34" charset="0"/>
              <a:cs typeface="Arial" panose="020B0604020202020204" pitchFamily="34" charset="0"/>
            </a:rPr>
            <a:t>All young Australians become </a:t>
          </a:r>
          <a:r>
            <a:rPr lang="en-AU" sz="2000" b="1" kern="1200">
              <a:solidFill>
                <a:schemeClr val="tx1"/>
              </a:solidFill>
              <a:latin typeface="Arial" panose="020B0604020202020204" pitchFamily="34" charset="0"/>
              <a:cs typeface="Arial" panose="020B0604020202020204" pitchFamily="34" charset="0"/>
            </a:rPr>
            <a:t>confident</a:t>
          </a:r>
          <a:r>
            <a:rPr lang="en-AU" sz="2000" kern="1200">
              <a:solidFill>
                <a:schemeClr val="tx1"/>
              </a:solidFill>
              <a:latin typeface="Arial" panose="020B0604020202020204" pitchFamily="34" charset="0"/>
              <a:cs typeface="Arial" panose="020B0604020202020204" pitchFamily="34" charset="0"/>
            </a:rPr>
            <a:t> and </a:t>
          </a:r>
          <a:r>
            <a:rPr lang="en-AU" sz="2000" b="1" kern="1200">
              <a:solidFill>
                <a:schemeClr val="tx1"/>
              </a:solidFill>
              <a:latin typeface="Arial" panose="020B0604020202020204" pitchFamily="34" charset="0"/>
              <a:cs typeface="Arial" panose="020B0604020202020204" pitchFamily="34" charset="0"/>
            </a:rPr>
            <a:t>creative</a:t>
          </a:r>
          <a:r>
            <a:rPr lang="en-AU" sz="2000" kern="1200">
              <a:solidFill>
                <a:schemeClr val="tx1"/>
              </a:solidFill>
              <a:latin typeface="Arial" panose="020B0604020202020204" pitchFamily="34" charset="0"/>
              <a:cs typeface="Arial" panose="020B0604020202020204" pitchFamily="34" charset="0"/>
            </a:rPr>
            <a:t> individuals, </a:t>
          </a:r>
          <a:r>
            <a:rPr lang="en-AU" sz="2000" b="1" kern="1200">
              <a:solidFill>
                <a:schemeClr val="tx1"/>
              </a:solidFill>
              <a:latin typeface="Arial" panose="020B0604020202020204" pitchFamily="34" charset="0"/>
              <a:cs typeface="Arial" panose="020B0604020202020204" pitchFamily="34" charset="0"/>
            </a:rPr>
            <a:t>successful</a:t>
          </a:r>
          <a:r>
            <a:rPr lang="en-AU" sz="2000" kern="1200">
              <a:solidFill>
                <a:schemeClr val="tx1"/>
              </a:solidFill>
              <a:latin typeface="Arial" panose="020B0604020202020204" pitchFamily="34" charset="0"/>
              <a:cs typeface="Arial" panose="020B0604020202020204" pitchFamily="34" charset="0"/>
            </a:rPr>
            <a:t> lifelong learners and </a:t>
          </a:r>
          <a:r>
            <a:rPr lang="en-AU" sz="2000" b="1" kern="1200">
              <a:solidFill>
                <a:schemeClr val="tx1"/>
              </a:solidFill>
              <a:latin typeface="Arial" panose="020B0604020202020204" pitchFamily="34" charset="0"/>
              <a:cs typeface="Arial" panose="020B0604020202020204" pitchFamily="34" charset="0"/>
            </a:rPr>
            <a:t>active</a:t>
          </a:r>
          <a:r>
            <a:rPr lang="en-AU" sz="2000" kern="1200">
              <a:solidFill>
                <a:schemeClr val="tx1"/>
              </a:solidFill>
              <a:latin typeface="Arial" panose="020B0604020202020204" pitchFamily="34" charset="0"/>
              <a:cs typeface="Arial" panose="020B0604020202020204" pitchFamily="34" charset="0"/>
            </a:rPr>
            <a:t> and </a:t>
          </a:r>
          <a:r>
            <a:rPr lang="en-AU" sz="2000" b="1" kern="1200">
              <a:solidFill>
                <a:schemeClr val="tx1"/>
              </a:solidFill>
              <a:latin typeface="Arial" panose="020B0604020202020204" pitchFamily="34" charset="0"/>
              <a:cs typeface="Arial" panose="020B0604020202020204" pitchFamily="34" charset="0"/>
            </a:rPr>
            <a:t>informed</a:t>
          </a:r>
          <a:r>
            <a:rPr lang="en-AU" sz="2000" kern="1200">
              <a:solidFill>
                <a:schemeClr val="tx1"/>
              </a:solidFill>
              <a:latin typeface="Arial" panose="020B0604020202020204" pitchFamily="34" charset="0"/>
              <a:cs typeface="Arial" panose="020B0604020202020204" pitchFamily="34" charset="0"/>
            </a:rPr>
            <a:t> members of the community.</a:t>
          </a:r>
        </a:p>
      </dsp:txBody>
      <dsp:txXfrm>
        <a:off x="4630310" y="88789"/>
        <a:ext cx="3649595" cy="28539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12938-BB0E-4411-B9B6-590ED335F0F4}">
      <dsp:nvSpPr>
        <dsp:cNvPr id="0" name=""/>
        <dsp:cNvSpPr/>
      </dsp:nvSpPr>
      <dsp:spPr>
        <a:xfrm>
          <a:off x="871566" y="0"/>
          <a:ext cx="6648183" cy="1988293"/>
        </a:xfrm>
        <a:prstGeom prst="roundRect">
          <a:avLst>
            <a:gd name="adj" fmla="val 10000"/>
          </a:avLst>
        </a:prstGeom>
        <a:solidFill>
          <a:srgbClr val="A8C9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24000" rIns="76200" bIns="76200" numCol="1" spcCol="1270" anchor="t" anchorCtr="0">
          <a:noAutofit/>
        </a:bodyPr>
        <a:lstStyle/>
        <a:p>
          <a:pPr marL="0" lvl="0" indent="0" algn="ctr" defTabSz="889000">
            <a:lnSpc>
              <a:spcPct val="90000"/>
            </a:lnSpc>
            <a:spcBef>
              <a:spcPct val="0"/>
            </a:spcBef>
            <a:spcAft>
              <a:spcPct val="35000"/>
            </a:spcAft>
            <a:buNone/>
          </a:pPr>
          <a:r>
            <a:rPr lang="en-AU" sz="2000" b="1" kern="1200" dirty="0">
              <a:solidFill>
                <a:schemeClr val="tx1"/>
              </a:solidFill>
              <a:latin typeface="Arial" panose="020B0604020202020204" pitchFamily="34" charset="0"/>
              <a:cs typeface="Arial" panose="020B0604020202020204" pitchFamily="34" charset="0"/>
            </a:rPr>
            <a:t>Successful lifelong learners who … </a:t>
          </a:r>
        </a:p>
        <a:p>
          <a:pPr marL="0" lvl="0" indent="0" algn="ctr" defTabSz="889000">
            <a:lnSpc>
              <a:spcPct val="100000"/>
            </a:lnSpc>
            <a:spcBef>
              <a:spcPct val="0"/>
            </a:spcBef>
            <a:spcAft>
              <a:spcPct val="35000"/>
            </a:spcAft>
            <a:buNone/>
          </a:pPr>
          <a:r>
            <a:rPr lang="en-AU" sz="1800" b="0" kern="1200" dirty="0">
              <a:solidFill>
                <a:schemeClr val="tx1"/>
              </a:solidFill>
              <a:latin typeface="Arial" panose="020B0604020202020204" pitchFamily="34" charset="0"/>
              <a:cs typeface="Arial" panose="020B0604020202020204" pitchFamily="34" charset="0"/>
            </a:rPr>
            <a:t>are productive and informed </a:t>
          </a:r>
          <a:r>
            <a:rPr lang="en-US" sz="1800" b="0" kern="1200" dirty="0">
              <a:solidFill>
                <a:schemeClr val="tx1"/>
              </a:solidFill>
              <a:latin typeface="Arial" panose="020B0604020202020204" pitchFamily="34" charset="0"/>
              <a:cs typeface="Arial" panose="020B0604020202020204" pitchFamily="34" charset="0"/>
            </a:rPr>
            <a:t>users of technology as a vehicle </a:t>
          </a:r>
          <a:r>
            <a:rPr lang="en-AU" sz="1800" b="0" kern="1200" dirty="0">
              <a:solidFill>
                <a:schemeClr val="tx1"/>
              </a:solidFill>
              <a:latin typeface="Arial" panose="020B0604020202020204" pitchFamily="34" charset="0"/>
              <a:cs typeface="Arial" panose="020B0604020202020204" pitchFamily="34" charset="0"/>
            </a:rPr>
            <a:t>for information gathering and </a:t>
          </a:r>
          <a:r>
            <a:rPr lang="en-US" sz="1800" b="0" kern="1200" dirty="0">
              <a:solidFill>
                <a:schemeClr val="tx1"/>
              </a:solidFill>
              <a:latin typeface="Arial" panose="020B0604020202020204" pitchFamily="34" charset="0"/>
              <a:cs typeface="Arial" panose="020B0604020202020204" pitchFamily="34" charset="0"/>
            </a:rPr>
            <a:t>sharing, and are able to adapt </a:t>
          </a:r>
          <a:r>
            <a:rPr lang="en-AU" sz="1800" b="0" kern="1200" dirty="0">
              <a:solidFill>
                <a:schemeClr val="tx1"/>
              </a:solidFill>
              <a:latin typeface="Arial" panose="020B0604020202020204" pitchFamily="34" charset="0"/>
              <a:cs typeface="Arial" panose="020B0604020202020204" pitchFamily="34" charset="0"/>
            </a:rPr>
            <a:t>to emerging technologies into the future.</a:t>
          </a:r>
          <a:endParaRPr lang="en-AU" sz="1800" kern="1200" dirty="0">
            <a:solidFill>
              <a:schemeClr val="tx1"/>
            </a:solidFill>
            <a:latin typeface="Arial" panose="020B0604020202020204" pitchFamily="34" charset="0"/>
            <a:cs typeface="Arial" panose="020B0604020202020204" pitchFamily="34" charset="0"/>
          </a:endParaRPr>
        </a:p>
      </dsp:txBody>
      <dsp:txXfrm>
        <a:off x="929801" y="58235"/>
        <a:ext cx="6531713" cy="18718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C82B4-6AAA-4AFC-BC18-F825349935AB}">
      <dsp:nvSpPr>
        <dsp:cNvPr id="0" name=""/>
        <dsp:cNvSpPr/>
      </dsp:nvSpPr>
      <dsp:spPr>
        <a:xfrm>
          <a:off x="0" y="491037"/>
          <a:ext cx="4110531" cy="2664191"/>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solidFill>
                <a:schemeClr val="tx1"/>
              </a:solidFill>
              <a:latin typeface="Arial" panose="020B0604020202020204" pitchFamily="34" charset="0"/>
              <a:cs typeface="Arial" panose="020B0604020202020204" pitchFamily="34" charset="0"/>
            </a:rPr>
            <a:t>‘ … </a:t>
          </a:r>
          <a:r>
            <a:rPr lang="en-US" sz="2000" b="0" kern="1200" dirty="0">
              <a:solidFill>
                <a:schemeClr val="tx1"/>
              </a:solidFill>
              <a:latin typeface="Arial" panose="020B0604020202020204" pitchFamily="34" charset="0"/>
              <a:cs typeface="Arial" panose="020B0604020202020204" pitchFamily="34" charset="0"/>
            </a:rPr>
            <a:t>Digital literacy encompasses the knowledge and skills students need to </a:t>
          </a:r>
          <a:r>
            <a:rPr lang="en-US" sz="2000" b="1" kern="1200" dirty="0">
              <a:solidFill>
                <a:schemeClr val="tx1"/>
              </a:solidFill>
              <a:latin typeface="Arial" panose="020B0604020202020204" pitchFamily="34" charset="0"/>
              <a:cs typeface="Arial" panose="020B0604020202020204" pitchFamily="34" charset="0"/>
            </a:rPr>
            <a:t>create, manage, communicate</a:t>
          </a:r>
          <a:r>
            <a:rPr lang="en-US" sz="2000" b="0" kern="1200" dirty="0">
              <a:solidFill>
                <a:schemeClr val="tx1"/>
              </a:solidFill>
              <a:latin typeface="Arial" panose="020B0604020202020204" pitchFamily="34" charset="0"/>
              <a:cs typeface="Arial" panose="020B0604020202020204" pitchFamily="34" charset="0"/>
            </a:rPr>
            <a:t> and </a:t>
          </a:r>
          <a:r>
            <a:rPr lang="en-US" sz="2000" b="1" kern="1200" dirty="0">
              <a:solidFill>
                <a:schemeClr val="tx1"/>
              </a:solidFill>
              <a:latin typeface="Arial" panose="020B0604020202020204" pitchFamily="34" charset="0"/>
              <a:cs typeface="Arial" panose="020B0604020202020204" pitchFamily="34" charset="0"/>
            </a:rPr>
            <a:t>investigate</a:t>
          </a:r>
          <a:r>
            <a:rPr lang="en-US" sz="2000" b="0" kern="1200" dirty="0">
              <a:solidFill>
                <a:schemeClr val="tx1"/>
              </a:solidFill>
              <a:latin typeface="Arial" panose="020B0604020202020204" pitchFamily="34" charset="0"/>
              <a:cs typeface="Arial" panose="020B0604020202020204" pitchFamily="34" charset="0"/>
            </a:rPr>
            <a:t> data, information and ideas, and </a:t>
          </a:r>
          <a:r>
            <a:rPr lang="en-US" sz="2000" b="1" kern="1200" dirty="0">
              <a:solidFill>
                <a:schemeClr val="tx1"/>
              </a:solidFill>
              <a:latin typeface="Arial" panose="020B0604020202020204" pitchFamily="34" charset="0"/>
              <a:cs typeface="Arial" panose="020B0604020202020204" pitchFamily="34" charset="0"/>
            </a:rPr>
            <a:t>solve</a:t>
          </a:r>
          <a:r>
            <a:rPr lang="en-US" sz="2000" b="0" kern="1200" dirty="0">
              <a:solidFill>
                <a:schemeClr val="tx1"/>
              </a:solidFill>
              <a:latin typeface="Arial" panose="020B0604020202020204" pitchFamily="34" charset="0"/>
              <a:cs typeface="Arial" panose="020B0604020202020204" pitchFamily="34" charset="0"/>
            </a:rPr>
            <a:t> problems. It assists students to work collaboratively at school and in their lives beyond school …’</a:t>
          </a:r>
          <a:endParaRPr lang="en-AU" sz="2000" b="0" kern="1200" dirty="0">
            <a:solidFill>
              <a:schemeClr val="tx1"/>
            </a:solidFill>
            <a:latin typeface="Arial" panose="020B0604020202020204" pitchFamily="34" charset="0"/>
            <a:cs typeface="Arial" panose="020B0604020202020204" pitchFamily="34" charset="0"/>
          </a:endParaRPr>
        </a:p>
      </dsp:txBody>
      <dsp:txXfrm>
        <a:off x="0" y="491037"/>
        <a:ext cx="4110531" cy="26641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763B5-95B5-4351-A385-152926529A1F}">
      <dsp:nvSpPr>
        <dsp:cNvPr id="0" name=""/>
        <dsp:cNvSpPr/>
      </dsp:nvSpPr>
      <dsp:spPr>
        <a:xfrm>
          <a:off x="1718146" y="199487"/>
          <a:ext cx="5059707" cy="2861843"/>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dirty="0">
              <a:solidFill>
                <a:schemeClr val="tx1"/>
              </a:solidFill>
              <a:latin typeface="Arial" panose="020B0604020202020204" pitchFamily="34" charset="0"/>
              <a:cs typeface="Arial" panose="020B0604020202020204" pitchFamily="34" charset="0"/>
            </a:rPr>
            <a:t>‘ … </a:t>
          </a:r>
          <a:r>
            <a:rPr lang="en-US" sz="2000" b="0" kern="1200" dirty="0">
              <a:solidFill>
                <a:schemeClr val="tx1"/>
              </a:solidFill>
              <a:latin typeface="Arial" panose="020B0604020202020204" pitchFamily="34" charset="0"/>
              <a:cs typeface="Arial" panose="020B0604020202020204" pitchFamily="34" charset="0"/>
            </a:rPr>
            <a:t>Digital literacy involves students </a:t>
          </a:r>
          <a:r>
            <a:rPr lang="en-US" sz="2000" b="1" kern="1200" dirty="0">
              <a:solidFill>
                <a:schemeClr val="tx1"/>
              </a:solidFill>
              <a:latin typeface="Arial" panose="020B0604020202020204" pitchFamily="34" charset="0"/>
              <a:ea typeface="+mn-ea"/>
              <a:cs typeface="Arial" panose="020B0604020202020204" pitchFamily="34" charset="0"/>
            </a:rPr>
            <a:t>critically identifying </a:t>
          </a:r>
          <a:r>
            <a:rPr lang="en-US" sz="2000" b="0" kern="1200" dirty="0">
              <a:solidFill>
                <a:schemeClr val="tx1"/>
              </a:solidFill>
              <a:latin typeface="Arial" panose="020B0604020202020204" pitchFamily="34" charset="0"/>
              <a:cs typeface="Arial" panose="020B0604020202020204" pitchFamily="34" charset="0"/>
            </a:rPr>
            <a:t>and </a:t>
          </a:r>
          <a:r>
            <a:rPr lang="en-US" sz="2000" b="1" kern="1200" dirty="0">
              <a:solidFill>
                <a:schemeClr val="tx1"/>
              </a:solidFill>
              <a:latin typeface="Arial" panose="020B0604020202020204" pitchFamily="34" charset="0"/>
              <a:ea typeface="+mn-ea"/>
              <a:cs typeface="Arial" panose="020B0604020202020204" pitchFamily="34" charset="0"/>
            </a:rPr>
            <a:t>appropriately selecting</a:t>
          </a:r>
          <a:r>
            <a:rPr lang="en-US" sz="2000" b="0" kern="1200" dirty="0">
              <a:solidFill>
                <a:schemeClr val="tx1"/>
              </a:solidFill>
              <a:latin typeface="Arial" panose="020B0604020202020204" pitchFamily="34" charset="0"/>
              <a:cs typeface="Arial" panose="020B0604020202020204" pitchFamily="34" charset="0"/>
            </a:rPr>
            <a:t> and using digital devices or systems, and learning to </a:t>
          </a:r>
          <a:r>
            <a:rPr lang="en-US" sz="2000" b="1" kern="1200" dirty="0">
              <a:solidFill>
                <a:schemeClr val="tx1"/>
              </a:solidFill>
              <a:latin typeface="Arial" panose="020B0604020202020204" pitchFamily="34" charset="0"/>
              <a:ea typeface="+mn-ea"/>
              <a:cs typeface="Arial" panose="020B0604020202020204" pitchFamily="34" charset="0"/>
            </a:rPr>
            <a:t>make the most of </a:t>
          </a:r>
          <a:r>
            <a:rPr lang="en-US" sz="2000" b="0" kern="1200" dirty="0">
              <a:solidFill>
                <a:schemeClr val="tx1"/>
              </a:solidFill>
              <a:latin typeface="Arial" panose="020B0604020202020204" pitchFamily="34" charset="0"/>
              <a:cs typeface="Arial" panose="020B0604020202020204" pitchFamily="34" charset="0"/>
            </a:rPr>
            <a:t>the technologies available to them. Students </a:t>
          </a:r>
          <a:r>
            <a:rPr lang="en-US" sz="2000" b="1" kern="1200" dirty="0">
              <a:solidFill>
                <a:schemeClr val="tx1"/>
              </a:solidFill>
              <a:latin typeface="Arial" panose="020B0604020202020204" pitchFamily="34" charset="0"/>
              <a:ea typeface="+mn-ea"/>
              <a:cs typeface="Arial" panose="020B0604020202020204" pitchFamily="34" charset="0"/>
            </a:rPr>
            <a:t>adapt to new ways of doing things </a:t>
          </a:r>
          <a:r>
            <a:rPr lang="en-US" sz="2000" b="0" kern="1200" dirty="0">
              <a:solidFill>
                <a:schemeClr val="tx1"/>
              </a:solidFill>
              <a:latin typeface="Arial" panose="020B0604020202020204" pitchFamily="34" charset="0"/>
              <a:cs typeface="Arial" panose="020B0604020202020204" pitchFamily="34" charset="0"/>
            </a:rPr>
            <a:t>as technologies evolve, and protect the safety of themselves and others in digital environments.’</a:t>
          </a:r>
          <a:endParaRPr lang="en-AU" sz="2000" b="0" kern="1200" dirty="0">
            <a:solidFill>
              <a:schemeClr val="tx1"/>
            </a:solidFill>
            <a:latin typeface="Arial" panose="020B0604020202020204" pitchFamily="34" charset="0"/>
            <a:cs typeface="Arial" panose="020B0604020202020204" pitchFamily="34" charset="0"/>
          </a:endParaRPr>
        </a:p>
      </dsp:txBody>
      <dsp:txXfrm>
        <a:off x="1718146" y="199487"/>
        <a:ext cx="5059707" cy="28618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C7C17-D4F5-4504-9CE1-38DD75420223}">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C8376C-1F20-4EE4-884E-9377C20F6E78}">
      <dsp:nvSpPr>
        <dsp:cNvPr id="0" name=""/>
        <dsp:cNvSpPr/>
      </dsp:nvSpPr>
      <dsp:spPr>
        <a:xfrm>
          <a:off x="420654" y="285101"/>
          <a:ext cx="802607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Understanding digital literacy</a:t>
          </a:r>
        </a:p>
      </dsp:txBody>
      <dsp:txXfrm>
        <a:off x="420654" y="285101"/>
        <a:ext cx="8026074" cy="570500"/>
      </dsp:txXfrm>
    </dsp:sp>
    <dsp:sp modelId="{805CDA38-ADF1-4640-88F4-634AA6665603}">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912CA5-4696-47B9-97AB-AD2AD620F5FB}">
      <dsp:nvSpPr>
        <dsp:cNvPr id="0" name=""/>
        <dsp:cNvSpPr/>
      </dsp:nvSpPr>
      <dsp:spPr>
        <a:xfrm>
          <a:off x="747735" y="1141000"/>
          <a:ext cx="7698994" cy="57050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Digital literacy general capability structure</a:t>
          </a:r>
        </a:p>
      </dsp:txBody>
      <dsp:txXfrm>
        <a:off x="747735" y="1141000"/>
        <a:ext cx="7698994" cy="570500"/>
      </dsp:txXfrm>
    </dsp:sp>
    <dsp:sp modelId="{503E3CF1-CF5E-4E99-B389-1ACE6C9E15CE}">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059D30-0DE8-472F-B997-6E5F400BC5F2}">
      <dsp:nvSpPr>
        <dsp:cNvPr id="0" name=""/>
        <dsp:cNvSpPr/>
      </dsp:nvSpPr>
      <dsp:spPr>
        <a:xfrm>
          <a:off x="747735" y="1996899"/>
          <a:ext cx="769899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Embedding the digital literacy general capability in teaching and learning programs</a:t>
          </a:r>
        </a:p>
      </dsp:txBody>
      <dsp:txXfrm>
        <a:off x="747735" y="1996899"/>
        <a:ext cx="7698994" cy="570500"/>
      </dsp:txXfrm>
    </dsp:sp>
    <dsp:sp modelId="{099EA1EA-4682-4C5E-BB0B-2CB0AA7B682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D53B0-2CE7-48D1-BA35-AC299F90DB36}">
      <dsp:nvSpPr>
        <dsp:cNvPr id="0" name=""/>
        <dsp:cNvSpPr/>
      </dsp:nvSpPr>
      <dsp:spPr>
        <a:xfrm>
          <a:off x="420654" y="2852797"/>
          <a:ext cx="802607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45720" rIns="45720" bIns="45720" numCol="1" spcCol="1270" anchor="ctr" anchorCtr="0">
          <a:noAutofit/>
        </a:bodyPr>
        <a:lstStyle/>
        <a:p>
          <a:pPr marL="0" lvl="0" indent="0" algn="l" defTabSz="800100">
            <a:lnSpc>
              <a:spcPct val="90000"/>
            </a:lnSpc>
            <a:spcBef>
              <a:spcPct val="0"/>
            </a:spcBef>
            <a:spcAft>
              <a:spcPct val="35000"/>
            </a:spcAft>
            <a:buNone/>
          </a:pPr>
          <a:r>
            <a:rPr lang="en-AU" sz="1800" kern="1200" dirty="0"/>
            <a:t>QCAA resources</a:t>
          </a:r>
        </a:p>
      </dsp:txBody>
      <dsp:txXfrm>
        <a:off x="420654" y="2852797"/>
        <a:ext cx="8026074" cy="570500"/>
      </dsp:txXfrm>
    </dsp:sp>
    <dsp:sp modelId="{4F726451-2999-45E8-9839-DF93EC295DCC}">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F0F08-02E4-4075-917F-A703751D706B}">
      <dsp:nvSpPr>
        <dsp:cNvPr id="0" name=""/>
        <dsp:cNvSpPr/>
      </dsp:nvSpPr>
      <dsp:spPr>
        <a:xfrm>
          <a:off x="2655" y="4043"/>
          <a:ext cx="2588716" cy="576000"/>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AU" sz="1500" b="1" kern="1200">
              <a:latin typeface="Arial" panose="020B0604020202020204" pitchFamily="34" charset="0"/>
              <a:cs typeface="Arial" panose="020B0604020202020204" pitchFamily="34" charset="0"/>
            </a:rPr>
            <a:t>Manage online safety</a:t>
          </a:r>
        </a:p>
      </dsp:txBody>
      <dsp:txXfrm>
        <a:off x="2655" y="4043"/>
        <a:ext cx="2588716" cy="576000"/>
      </dsp:txXfrm>
    </dsp:sp>
    <dsp:sp modelId="{33F3602B-9544-48CC-B072-ECC9A361E678}">
      <dsp:nvSpPr>
        <dsp:cNvPr id="0" name=""/>
        <dsp:cNvSpPr/>
      </dsp:nvSpPr>
      <dsp:spPr>
        <a:xfrm>
          <a:off x="2655" y="580043"/>
          <a:ext cx="2588716" cy="31243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00075">
            <a:lnSpc>
              <a:spcPct val="90000"/>
            </a:lnSpc>
            <a:spcBef>
              <a:spcPct val="0"/>
            </a:spcBef>
            <a:spcAft>
              <a:spcPct val="15000"/>
            </a:spcAft>
            <a:buFont typeface="Arial" panose="020B0604020202020204" pitchFamily="34" charset="0"/>
            <a:buNone/>
          </a:pPr>
          <a:r>
            <a:rPr lang="en-US" sz="1350" kern="1200">
              <a:latin typeface="Arial"/>
              <a:cs typeface="Arial"/>
            </a:rPr>
            <a:t>Students:</a:t>
          </a:r>
          <a:endParaRPr lang="en-AU" sz="1350" kern="1200"/>
        </a:p>
        <a:p>
          <a:pPr marL="252000" lvl="1" indent="-252000" algn="l" defTabSz="600075">
            <a:lnSpc>
              <a:spcPct val="90000"/>
            </a:lnSpc>
            <a:spcBef>
              <a:spcPct val="0"/>
            </a:spcBef>
            <a:spcAft>
              <a:spcPct val="15000"/>
            </a:spcAft>
            <a:buChar char="•"/>
          </a:pPr>
          <a:r>
            <a:rPr lang="en-US" sz="1350" b="0" kern="1200">
              <a:latin typeface="Arial"/>
              <a:cs typeface="Arial"/>
            </a:rPr>
            <a:t>develop the appropriate technical, social, cognitive, communicative and decision-making </a:t>
          </a:r>
          <a:r>
            <a:rPr lang="en-US" sz="1350" b="1" kern="1200">
              <a:solidFill>
                <a:schemeClr val="tx1"/>
              </a:solidFill>
              <a:effectLst/>
              <a:latin typeface="Arial" panose="020B0604020202020204" pitchFamily="34" charset="0"/>
              <a:ea typeface="+mn-ea"/>
              <a:cs typeface="Arial" panose="020B0604020202020204" pitchFamily="34" charset="0"/>
            </a:rPr>
            <a:t>skills to address online risks</a:t>
          </a:r>
          <a:endParaRPr lang="en-AU" sz="1350" b="1" kern="1200">
            <a:solidFill>
              <a:schemeClr val="tx1"/>
            </a:solidFill>
            <a:effectLst/>
            <a:latin typeface="Arial" panose="020B0604020202020204" pitchFamily="34" charset="0"/>
            <a:ea typeface="+mn-ea"/>
            <a:cs typeface="Arial" panose="020B0604020202020204" pitchFamily="34" charset="0"/>
          </a:endParaRPr>
        </a:p>
        <a:p>
          <a:pPr marL="252000" lvl="1" indent="-252000" algn="l" defTabSz="600075">
            <a:lnSpc>
              <a:spcPct val="90000"/>
            </a:lnSpc>
            <a:spcBef>
              <a:spcPct val="0"/>
            </a:spcBef>
            <a:spcAft>
              <a:spcPct val="15000"/>
            </a:spcAft>
            <a:buChar char="•"/>
          </a:pPr>
          <a:r>
            <a:rPr lang="en-US" sz="1350" b="0" kern="1200">
              <a:latin typeface="Arial"/>
              <a:cs typeface="Arial"/>
            </a:rPr>
            <a:t>recognise the </a:t>
          </a:r>
          <a:r>
            <a:rPr lang="en-US" sz="1350" b="1" kern="1200">
              <a:solidFill>
                <a:srgbClr val="000000"/>
              </a:solidFill>
              <a:effectLst/>
              <a:latin typeface="Arial" panose="020B0604020202020204" pitchFamily="34" charset="0"/>
              <a:ea typeface="+mn-ea"/>
              <a:cs typeface="Arial" panose="020B0604020202020204" pitchFamily="34" charset="0"/>
            </a:rPr>
            <a:t>content risks </a:t>
          </a:r>
          <a:r>
            <a:rPr lang="en-US" sz="1350" b="0" kern="1200">
              <a:latin typeface="Arial"/>
              <a:cs typeface="Arial"/>
            </a:rPr>
            <a:t>that they face online … and the </a:t>
          </a:r>
          <a:r>
            <a:rPr lang="en-US" sz="1350" b="1" kern="1200">
              <a:solidFill>
                <a:srgbClr val="000000"/>
              </a:solidFill>
              <a:effectLst/>
              <a:latin typeface="Arial" panose="020B0604020202020204" pitchFamily="34" charset="0"/>
              <a:ea typeface="+mn-ea"/>
              <a:cs typeface="Arial" panose="020B0604020202020204" pitchFamily="34" charset="0"/>
            </a:rPr>
            <a:t>strategies</a:t>
          </a:r>
          <a:r>
            <a:rPr lang="en-US" sz="1350" b="1" kern="1200">
              <a:solidFill>
                <a:srgbClr val="ED7A23"/>
              </a:solidFill>
              <a:latin typeface="Arial"/>
              <a:ea typeface="+mn-ea"/>
              <a:cs typeface="Arial"/>
            </a:rPr>
            <a:t> </a:t>
          </a:r>
          <a:r>
            <a:rPr lang="en-US" sz="1350" b="0" kern="1200">
              <a:latin typeface="Arial"/>
              <a:cs typeface="Arial"/>
            </a:rPr>
            <a:t>involved in dealing with them. </a:t>
          </a:r>
          <a:endParaRPr lang="en-AU" sz="1350" b="0" kern="1200">
            <a:latin typeface="Arial" panose="020B0604020202020204" pitchFamily="34" charset="0"/>
            <a:cs typeface="Arial" panose="020B0604020202020204" pitchFamily="34" charset="0"/>
          </a:endParaRPr>
        </a:p>
      </dsp:txBody>
      <dsp:txXfrm>
        <a:off x="2655" y="580043"/>
        <a:ext cx="2588716" cy="3124313"/>
      </dsp:txXfrm>
    </dsp:sp>
    <dsp:sp modelId="{49BF31B0-4BCB-4F90-9205-CFC3227B793B}">
      <dsp:nvSpPr>
        <dsp:cNvPr id="0" name=""/>
        <dsp:cNvSpPr/>
      </dsp:nvSpPr>
      <dsp:spPr>
        <a:xfrm>
          <a:off x="2953791" y="4043"/>
          <a:ext cx="2588716" cy="576000"/>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i="0" kern="1200">
              <a:latin typeface="Arial"/>
              <a:ea typeface="+mn-ea"/>
              <a:cs typeface="Arial"/>
            </a:rPr>
            <a:t>Manage digital privacy</a:t>
          </a:r>
          <a:r>
            <a:rPr lang="en-US" sz="1500" b="1" i="0" kern="1200">
              <a:latin typeface="Arial"/>
              <a:cs typeface="Arial"/>
            </a:rPr>
            <a:t> </a:t>
          </a:r>
          <a:r>
            <a:rPr lang="en-US" sz="1500" b="1" i="0" kern="1200">
              <a:latin typeface="Arial"/>
              <a:ea typeface="+mn-ea"/>
              <a:cs typeface="Arial"/>
            </a:rPr>
            <a:t>and identity</a:t>
          </a:r>
          <a:r>
            <a:rPr lang="en-US" sz="1500" b="0" i="0" kern="1200">
              <a:latin typeface="Arial"/>
              <a:cs typeface="Arial"/>
            </a:rPr>
            <a:t> </a:t>
          </a:r>
          <a:endParaRPr lang="en-AU" sz="1500" kern="1200"/>
        </a:p>
      </dsp:txBody>
      <dsp:txXfrm>
        <a:off x="2953791" y="4043"/>
        <a:ext cx="2588716" cy="576000"/>
      </dsp:txXfrm>
    </dsp:sp>
    <dsp:sp modelId="{5E6AEFD3-08C4-4C2C-A830-A3DD9C2504C9}">
      <dsp:nvSpPr>
        <dsp:cNvPr id="0" name=""/>
        <dsp:cNvSpPr/>
      </dsp:nvSpPr>
      <dsp:spPr>
        <a:xfrm>
          <a:off x="2953791" y="580043"/>
          <a:ext cx="2588716" cy="31243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00075">
            <a:lnSpc>
              <a:spcPct val="90000"/>
            </a:lnSpc>
            <a:spcBef>
              <a:spcPct val="0"/>
            </a:spcBef>
            <a:spcAft>
              <a:spcPct val="15000"/>
            </a:spcAft>
            <a:buNone/>
          </a:pPr>
          <a:r>
            <a:rPr lang="en-US" sz="1350" b="0" i="0" kern="1200">
              <a:latin typeface="Arial"/>
              <a:cs typeface="Arial"/>
            </a:rPr>
            <a:t>Students:</a:t>
          </a:r>
          <a:endParaRPr lang="en-AU" sz="1350" kern="1200"/>
        </a:p>
        <a:p>
          <a:pPr marL="252000" lvl="2" indent="-252000" algn="l" defTabSz="600075">
            <a:lnSpc>
              <a:spcPct val="90000"/>
            </a:lnSpc>
            <a:spcBef>
              <a:spcPct val="0"/>
            </a:spcBef>
            <a:spcAft>
              <a:spcPct val="15000"/>
            </a:spcAft>
            <a:buChar char="•"/>
          </a:pPr>
          <a:r>
            <a:rPr lang="en-US" sz="1350" b="0" kern="1200">
              <a:latin typeface="Arial"/>
              <a:ea typeface="+mn-ea"/>
              <a:cs typeface="Arial"/>
            </a:rPr>
            <a:t>recognise the importance of controlling and shaping their own </a:t>
          </a:r>
          <a:r>
            <a:rPr lang="en-US" sz="1350" b="1" kern="1200">
              <a:solidFill>
                <a:srgbClr val="000000"/>
              </a:solidFill>
              <a:effectLst/>
              <a:latin typeface="Arial" panose="020B0604020202020204" pitchFamily="34" charset="0"/>
              <a:ea typeface="+mn-ea"/>
              <a:cs typeface="Arial" panose="020B0604020202020204" pitchFamily="34" charset="0"/>
            </a:rPr>
            <a:t>digital identity</a:t>
          </a:r>
          <a:endParaRPr lang="en-AU" sz="1350" b="1" kern="1200">
            <a:solidFill>
              <a:srgbClr val="000000"/>
            </a:solidFill>
            <a:effectLst/>
            <a:latin typeface="Arial" panose="020B0604020202020204" pitchFamily="34" charset="0"/>
            <a:ea typeface="+mn-ea"/>
            <a:cs typeface="Arial" panose="020B0604020202020204" pitchFamily="34" charset="0"/>
          </a:endParaRPr>
        </a:p>
        <a:p>
          <a:pPr marL="252000" lvl="2" indent="-252000" algn="l" defTabSz="600075">
            <a:lnSpc>
              <a:spcPct val="90000"/>
            </a:lnSpc>
            <a:spcBef>
              <a:spcPct val="0"/>
            </a:spcBef>
            <a:spcAft>
              <a:spcPct val="15000"/>
            </a:spcAft>
            <a:buChar char="•"/>
          </a:pPr>
          <a:r>
            <a:rPr lang="en-US" sz="1350" b="0" kern="1200" dirty="0">
              <a:latin typeface="Arial"/>
              <a:ea typeface="+mn-ea"/>
              <a:cs typeface="Arial"/>
            </a:rPr>
            <a:t>create and curate their online identities to positively tell their stories while </a:t>
          </a:r>
          <a:r>
            <a:rPr lang="en-US" sz="1350" b="0" kern="1200" dirty="0" err="1">
              <a:latin typeface="Arial"/>
              <a:ea typeface="+mn-ea"/>
              <a:cs typeface="Arial"/>
            </a:rPr>
            <a:t>recognising</a:t>
          </a:r>
          <a:r>
            <a:rPr lang="en-US" sz="1350" b="0" kern="1200" dirty="0">
              <a:latin typeface="Arial"/>
              <a:ea typeface="+mn-ea"/>
              <a:cs typeface="Arial"/>
            </a:rPr>
            <a:t> how personal use of digital media may have implications for their </a:t>
          </a:r>
          <a:r>
            <a:rPr lang="en-US" sz="1350" b="1" kern="1200" dirty="0">
              <a:solidFill>
                <a:srgbClr val="000000"/>
              </a:solidFill>
              <a:effectLst/>
              <a:latin typeface="Arial" panose="020B0604020202020204" pitchFamily="34" charset="0"/>
              <a:ea typeface="+mn-ea"/>
              <a:cs typeface="Arial" panose="020B0604020202020204" pitchFamily="34" charset="0"/>
            </a:rPr>
            <a:t>digital footprint</a:t>
          </a:r>
          <a:r>
            <a:rPr lang="en-US" sz="1350" b="0" kern="1200" dirty="0">
              <a:latin typeface="Arial"/>
              <a:ea typeface="+mn-ea"/>
              <a:cs typeface="Arial"/>
            </a:rPr>
            <a:t>.</a:t>
          </a:r>
          <a:endParaRPr lang="en-AU" sz="1350" b="0" kern="1200" dirty="0">
            <a:latin typeface="Arial"/>
            <a:ea typeface="+mn-ea"/>
            <a:cs typeface="Arial"/>
          </a:endParaRPr>
        </a:p>
      </dsp:txBody>
      <dsp:txXfrm>
        <a:off x="2953791" y="580043"/>
        <a:ext cx="2588716" cy="3124313"/>
      </dsp:txXfrm>
    </dsp:sp>
    <dsp:sp modelId="{1416F96D-B468-49FD-A0DF-2D9756779857}">
      <dsp:nvSpPr>
        <dsp:cNvPr id="0" name=""/>
        <dsp:cNvSpPr/>
      </dsp:nvSpPr>
      <dsp:spPr>
        <a:xfrm>
          <a:off x="5904928" y="4043"/>
          <a:ext cx="2588716" cy="576000"/>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AU" sz="1500" b="1" i="0" kern="1200">
              <a:latin typeface="Arial"/>
              <a:ea typeface="+mn-ea"/>
              <a:cs typeface="Arial"/>
            </a:rPr>
            <a:t>Manage digital wellbeing</a:t>
          </a:r>
          <a:endParaRPr lang="en-AU" sz="1500" kern="1200"/>
        </a:p>
      </dsp:txBody>
      <dsp:txXfrm>
        <a:off x="5904928" y="4043"/>
        <a:ext cx="2588716" cy="576000"/>
      </dsp:txXfrm>
    </dsp:sp>
    <dsp:sp modelId="{FFF5D74F-27F6-4393-94B3-3051C827AF64}">
      <dsp:nvSpPr>
        <dsp:cNvPr id="0" name=""/>
        <dsp:cNvSpPr/>
      </dsp:nvSpPr>
      <dsp:spPr>
        <a:xfrm>
          <a:off x="5904928" y="580043"/>
          <a:ext cx="2588716" cy="312431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lvl="1" indent="0" algn="l" defTabSz="600075">
            <a:lnSpc>
              <a:spcPct val="90000"/>
            </a:lnSpc>
            <a:spcBef>
              <a:spcPct val="0"/>
            </a:spcBef>
            <a:spcAft>
              <a:spcPct val="15000"/>
            </a:spcAft>
            <a:buNone/>
          </a:pPr>
          <a:r>
            <a:rPr lang="en-US" sz="1350" b="0" i="0" kern="1200">
              <a:latin typeface="Arial"/>
              <a:cs typeface="Arial"/>
            </a:rPr>
            <a:t>Students:</a:t>
          </a:r>
          <a:endParaRPr lang="en-AU" sz="1350" kern="1200"/>
        </a:p>
        <a:p>
          <a:pPr marL="252000" lvl="2" indent="-252000" algn="l" defTabSz="600075">
            <a:lnSpc>
              <a:spcPct val="90000"/>
            </a:lnSpc>
            <a:spcBef>
              <a:spcPct val="0"/>
            </a:spcBef>
            <a:spcAft>
              <a:spcPct val="15000"/>
            </a:spcAft>
            <a:buChar char="•"/>
          </a:pPr>
          <a:r>
            <a:rPr lang="en-US" sz="1350" b="0" i="0" kern="1200">
              <a:latin typeface="Arial"/>
              <a:cs typeface="Arial"/>
            </a:rPr>
            <a:t>consider the nature and impact of digital tool use</a:t>
          </a:r>
          <a:endParaRPr lang="en-AU" sz="1350" kern="1200">
            <a:latin typeface="Arial"/>
            <a:cs typeface="Arial"/>
          </a:endParaRPr>
        </a:p>
        <a:p>
          <a:pPr marL="252000" lvl="2" indent="-252000" algn="l" defTabSz="600075">
            <a:lnSpc>
              <a:spcPct val="90000"/>
            </a:lnSpc>
            <a:spcBef>
              <a:spcPct val="0"/>
            </a:spcBef>
            <a:spcAft>
              <a:spcPct val="15000"/>
            </a:spcAft>
            <a:buChar char="•"/>
          </a:pPr>
          <a:r>
            <a:rPr lang="en-US" sz="1350" b="0" i="0" kern="1200">
              <a:latin typeface="Arial"/>
              <a:cs typeface="Arial"/>
            </a:rPr>
            <a:t>develop understanding that behaviours such as excessive screen time, digital workload, distraction and multi-tasking can have an impact on their health, work productivity, </a:t>
          </a:r>
          <a:r>
            <a:rPr lang="en-US" sz="1350" b="1" kern="1200">
              <a:solidFill>
                <a:srgbClr val="000000"/>
              </a:solidFill>
              <a:effectLst/>
              <a:latin typeface="Arial" panose="020B0604020202020204" pitchFamily="34" charset="0"/>
              <a:ea typeface="+mn-ea"/>
              <a:cs typeface="Arial" panose="020B0604020202020204" pitchFamily="34" charset="0"/>
            </a:rPr>
            <a:t>wellbeing</a:t>
          </a:r>
          <a:r>
            <a:rPr lang="en-US" sz="1350" kern="1200">
              <a:solidFill>
                <a:srgbClr val="000000"/>
              </a:solidFill>
              <a:effectLst/>
              <a:highlight>
                <a:srgbClr val="D3DDE8"/>
              </a:highlight>
              <a:latin typeface="Arial" panose="020B0604020202020204" pitchFamily="34" charset="0"/>
              <a:ea typeface="+mn-ea"/>
              <a:cs typeface="Arial" panose="020B0604020202020204" pitchFamily="34" charset="0"/>
            </a:rPr>
            <a:t> </a:t>
          </a:r>
          <a:r>
            <a:rPr lang="en-US" sz="1350" b="0" i="0" kern="1200">
              <a:latin typeface="Arial"/>
              <a:cs typeface="Arial"/>
            </a:rPr>
            <a:t>and lifestyles</a:t>
          </a:r>
          <a:endParaRPr lang="en-AU" sz="1350" kern="1200">
            <a:latin typeface="Arial"/>
            <a:cs typeface="Arial"/>
          </a:endParaRPr>
        </a:p>
        <a:p>
          <a:pPr marL="252000" lvl="2" indent="-252000" algn="l" defTabSz="600075">
            <a:lnSpc>
              <a:spcPct val="90000"/>
            </a:lnSpc>
            <a:spcBef>
              <a:spcPct val="0"/>
            </a:spcBef>
            <a:spcAft>
              <a:spcPct val="15000"/>
            </a:spcAft>
            <a:buChar char="•"/>
          </a:pPr>
          <a:r>
            <a:rPr lang="en-US" sz="1350" b="0" i="0" kern="1200">
              <a:latin typeface="Arial"/>
              <a:cs typeface="Arial"/>
            </a:rPr>
            <a:t>understand the </a:t>
          </a:r>
          <a:r>
            <a:rPr lang="en-US" sz="1350" b="1" kern="1200">
              <a:solidFill>
                <a:srgbClr val="000000"/>
              </a:solidFill>
              <a:effectLst/>
              <a:latin typeface="Arial" panose="020B0604020202020204" pitchFamily="34" charset="0"/>
              <a:ea typeface="+mn-ea"/>
              <a:cs typeface="Arial" panose="020B0604020202020204" pitchFamily="34" charset="0"/>
            </a:rPr>
            <a:t>benefits</a:t>
          </a:r>
          <a:r>
            <a:rPr lang="en-US" sz="1350" b="1" kern="1200">
              <a:solidFill>
                <a:srgbClr val="ED7A23"/>
              </a:solidFill>
              <a:latin typeface="Arial"/>
              <a:ea typeface="+mn-ea"/>
              <a:cs typeface="Arial"/>
            </a:rPr>
            <a:t> </a:t>
          </a:r>
          <a:r>
            <a:rPr lang="en-US" sz="1350" b="0" kern="1200">
              <a:solidFill>
                <a:schemeClr val="tx1"/>
              </a:solidFill>
              <a:latin typeface="Arial"/>
              <a:ea typeface="+mn-ea"/>
              <a:cs typeface="Arial"/>
            </a:rPr>
            <a:t>and </a:t>
          </a:r>
          <a:r>
            <a:rPr lang="en-US" sz="1350" b="1" kern="1200">
              <a:solidFill>
                <a:srgbClr val="000000"/>
              </a:solidFill>
              <a:effectLst/>
              <a:latin typeface="Arial" panose="020B0604020202020204" pitchFamily="34" charset="0"/>
              <a:ea typeface="+mn-ea"/>
              <a:cs typeface="Arial" panose="020B0604020202020204" pitchFamily="34" charset="0"/>
            </a:rPr>
            <a:t>risks </a:t>
          </a:r>
          <a:r>
            <a:rPr lang="en-US" sz="1350" b="0" i="0" kern="1200">
              <a:latin typeface="Arial"/>
              <a:cs typeface="Arial"/>
            </a:rPr>
            <a:t>of digital participation in relation to health and wellbeing outcomes.</a:t>
          </a:r>
          <a:endParaRPr lang="en-AU" sz="1350" b="0" kern="1200">
            <a:latin typeface="Arial"/>
            <a:cs typeface="Arial"/>
          </a:endParaRPr>
        </a:p>
      </dsp:txBody>
      <dsp:txXfrm>
        <a:off x="5904928" y="580043"/>
        <a:ext cx="2588716" cy="312431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D76A07-3D3D-4A68-AAD0-85CA8B587E22}" type="datetimeFigureOut">
              <a:rPr lang="en-AU" smtClean="0"/>
              <a:t>16/01/2025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16/01/2025</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
        <p:nvSpPr>
          <p:cNvPr id="8" name="Notes Placeholder 7">
            <a:extLst>
              <a:ext uri="{FF2B5EF4-FFF2-40B4-BE49-F238E27FC236}">
                <a16:creationId xmlns:a16="http://schemas.microsoft.com/office/drawing/2014/main" id="{8DD038EF-48E1-72A9-BA49-CC43A7E18DC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0" indent="-1800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2pPr>
    <a:lvl3pPr marL="360000" indent="-180000" algn="l" rtl="0" eaLnBrk="0" fontAlgn="base" hangingPunct="0">
      <a:spcBef>
        <a:spcPct val="30000"/>
      </a:spcBef>
      <a:spcAft>
        <a:spcPct val="0"/>
      </a:spcAft>
      <a:buFont typeface="Courier New" panose="02070309020205020404" pitchFamily="49" charset="0"/>
      <a:buChar char="-"/>
      <a:defRPr sz="1200" kern="1200">
        <a:solidFill>
          <a:schemeClr val="tx1"/>
        </a:solidFill>
        <a:latin typeface="+mn-lt"/>
        <a:ea typeface="+mn-ea"/>
        <a:cs typeface="+mn-cs"/>
      </a:defRPr>
    </a:lvl3pPr>
    <a:lvl4pPr marL="540000" indent="-180000" algn="l" rtl="0" eaLnBrk="0" fontAlgn="base" hangingPunct="0">
      <a:spcBef>
        <a:spcPct val="30000"/>
      </a:spcBef>
      <a:spcAft>
        <a:spcPct val="0"/>
      </a:spcAft>
      <a:buFont typeface="Wingdings" panose="05000000000000000000" pitchFamily="2" charset="2"/>
      <a:buChar char="§"/>
      <a:defRPr sz="1200" kern="1200">
        <a:solidFill>
          <a:schemeClr val="tx1"/>
        </a:solidFill>
        <a:latin typeface="+mn-lt"/>
        <a:ea typeface="+mn-ea"/>
        <a:cs typeface="+mn-cs"/>
      </a:defRPr>
    </a:lvl4pPr>
    <a:lvl5pPr marL="720000" indent="-180000"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latin typeface="+mn-lt"/>
              <a:cs typeface="Calibri"/>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755970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dirty="0">
                <a:latin typeface="+mn-lt"/>
                <a:cs typeface="Arial" panose="020B0604020202020204" pitchFamily="34" charset="0"/>
              </a:rPr>
              <a:t>Digital literacy, like all general capabilities, is developed through t</a:t>
            </a:r>
            <a:r>
              <a:rPr lang="en-US" sz="1200" b="0" i="0" dirty="0">
                <a:solidFill>
                  <a:srgbClr val="000000"/>
                </a:solidFill>
                <a:effectLst/>
                <a:latin typeface="+mn-lt"/>
                <a:cs typeface="Arial" panose="020B0604020202020204" pitchFamily="34" charset="0"/>
              </a:rPr>
              <a:t>he content of the learning areas.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dirty="0">
                <a:solidFill>
                  <a:srgbClr val="000000"/>
                </a:solidFill>
                <a:effectLst/>
                <a:latin typeface="+mn-lt"/>
                <a:cs typeface="Arial" panose="020B0604020202020204" pitchFamily="34" charset="0"/>
              </a:rPr>
              <a:t>It is not a set of skills that can or should be taught in isolation.  </a:t>
            </a:r>
            <a:endParaRPr lang="en-AU" b="1"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2549226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latin typeface="+mn-lt"/>
                <a:cs typeface="Arial"/>
              </a:rPr>
              <a:t>Digital literacy is defined in the introduction of the </a:t>
            </a:r>
            <a:r>
              <a:rPr lang="en-AU" sz="1200" b="1" i="0" dirty="0">
                <a:latin typeface="+mn-lt"/>
                <a:cs typeface="Arial"/>
              </a:rPr>
              <a:t>Understand this general capability: Digital literacy </a:t>
            </a:r>
            <a:r>
              <a:rPr lang="en-AU" sz="1200" b="0" i="0" dirty="0">
                <a:latin typeface="+mn-lt"/>
                <a:cs typeface="Arial"/>
              </a:rPr>
              <a:t>section of the </a:t>
            </a:r>
            <a:r>
              <a:rPr lang="en-AU" sz="1200" i="0" dirty="0">
                <a:latin typeface="+mn-lt"/>
                <a:cs typeface="Arial"/>
              </a:rPr>
              <a:t>Australian Curriculum: </a:t>
            </a:r>
            <a:r>
              <a:rPr lang="en-AU" sz="1800" dirty="0">
                <a:effectLst/>
                <a:latin typeface="Segoe UI" panose="020B0502040204020203" pitchFamily="34" charset="0"/>
              </a:rPr>
              <a:t>v9.australiancurriculum.edu.au/curriculum-information/understand-this-general-capability/digital-literacy</a:t>
            </a:r>
            <a:r>
              <a:rPr lang="en-AU" sz="1800" i="0" dirty="0">
                <a:effectLst/>
                <a:latin typeface="Arial" panose="020B0604020202020204" pitchFamily="34" charset="0"/>
                <a:cs typeface="+mn-cs"/>
              </a:rPr>
              <a:t>.</a:t>
            </a:r>
            <a:endParaRPr lang="en-AU" sz="1200" i="0" dirty="0">
              <a:latin typeface="+mn-lt"/>
              <a:cs typeface="Arial"/>
            </a:endParaRPr>
          </a:p>
          <a:p>
            <a:pPr marL="171450" indent="-171450">
              <a:buFont typeface="Arial" panose="020B0604020202020204" pitchFamily="34" charset="0"/>
              <a:buChar char="•"/>
            </a:pPr>
            <a:r>
              <a:rPr lang="en-AU" sz="1200" i="0" dirty="0">
                <a:latin typeface="+mn-lt"/>
                <a:cs typeface="Arial"/>
              </a:rPr>
              <a:t>The first paragraph of the introduction emphasises </a:t>
            </a:r>
            <a:r>
              <a:rPr lang="en-US" sz="1200" dirty="0">
                <a:latin typeface="+mn-lt"/>
                <a:cs typeface="Arial"/>
              </a:rPr>
              <a:t>that lifelong learners need digital literacy knowledge and skills to thrive in the world today.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245796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mn-lt"/>
                <a:cs typeface="Arial" panose="020B0604020202020204" pitchFamily="34" charset="0"/>
              </a:rPr>
              <a:t>The second paragraph of the introduction to this general capability explains that </a:t>
            </a:r>
            <a:r>
              <a:rPr lang="en-AU" sz="1200" dirty="0">
                <a:latin typeface="+mn-lt"/>
                <a:cs typeface="Arial" panose="020B0604020202020204" pitchFamily="34" charset="0"/>
              </a:rPr>
              <a:t>for students to be digitally literate, they also need other skills including the ability to think critically and to be flexible and adaptive. </a:t>
            </a:r>
          </a:p>
          <a:p>
            <a:pPr marL="171450" indent="-171450">
              <a:buFont typeface="Arial" panose="020B0604020202020204" pitchFamily="34" charset="0"/>
              <a:buChar char="•"/>
            </a:pPr>
            <a:r>
              <a:rPr lang="en-AU" sz="1200" dirty="0">
                <a:latin typeface="+mn-lt"/>
                <a:cs typeface="Arial" panose="020B0604020202020204" pitchFamily="34" charset="0"/>
              </a:rPr>
              <a:t>There is also an emphasis on digital safety, to ensure that students have the skills to recognise and address online risks. </a:t>
            </a:r>
            <a:endParaRPr lang="en-US" sz="1200" dirty="0">
              <a:latin typeface="+mn-lt"/>
              <a:cs typeface="Arial" panose="020B0604020202020204" pitchFamily="34" charset="0"/>
            </a:endParaRPr>
          </a:p>
          <a:p>
            <a:pPr marL="171450" indent="-171450">
              <a:buFont typeface="Arial" panose="020B0604020202020204" pitchFamily="34" charset="0"/>
              <a:buChar char="•"/>
            </a:pPr>
            <a:r>
              <a:rPr lang="en-US" sz="1200" dirty="0">
                <a:latin typeface="+mn-lt"/>
                <a:cs typeface="Arial" panose="020B0604020202020204" pitchFamily="34" charset="0"/>
              </a:rPr>
              <a:t>Digital literacy, therefore, is more than just the ability to use digital tools, although these do form an important part of digital literacy.</a:t>
            </a:r>
          </a:p>
          <a:p>
            <a:pPr marL="252000" indent="-252000">
              <a:buFont typeface="Arial" panose="020B0604020202020204" pitchFamily="34" charset="0"/>
              <a:buChar char="•"/>
            </a:pPr>
            <a:endParaRPr lang="en-AU" sz="1200"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4234299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mn-lt"/>
                <a:cs typeface="Arial"/>
              </a:rPr>
              <a:t>Within the learning areas, the terms ‘digital tools’ or ‘online tools’ or a similar term indicates where there are opportunities for students to use digital tools to develop and apply their digital literacy.</a:t>
            </a:r>
          </a:p>
          <a:p>
            <a:pPr marL="171450" indent="-171450">
              <a:buFont typeface="Arial" panose="020B0604020202020204" pitchFamily="34" charset="0"/>
              <a:buChar char="•"/>
            </a:pPr>
            <a:r>
              <a:rPr lang="en-AU" sz="1200" dirty="0">
                <a:latin typeface="+mn-lt"/>
                <a:cs typeface="Arial"/>
              </a:rPr>
              <a:t>Digital tools include digital devices such as laptops and computers, as well as the software programs, systems and platforms that students may use.</a:t>
            </a:r>
            <a:endParaRPr lang="en-AU" sz="1200"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3282067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latin typeface="+mn-lt"/>
                <a:cs typeface="Arial" panose="020B0604020202020204" pitchFamily="34" charset="0"/>
              </a:rPr>
              <a:t>Reflection point: </a:t>
            </a:r>
          </a:p>
          <a:p>
            <a:pPr marL="540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mn-lt"/>
              </a:rPr>
              <a:t>Based on this definition of digital tools, what digital tools do you and your students use in your classroom</a:t>
            </a:r>
            <a:r>
              <a:rPr lang="en-AU" sz="1200" b="0" kern="1200" dirty="0">
                <a:solidFill>
                  <a:schemeClr val="tx1"/>
                </a:solidFill>
                <a:latin typeface="+mn-lt"/>
                <a:ea typeface="+mn-ea"/>
                <a:cs typeface="+mn-cs"/>
              </a:rPr>
              <a:t>?</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mn-lt"/>
              </a:rPr>
              <a:t>Examples of tools may include: </a:t>
            </a:r>
          </a:p>
          <a:p>
            <a:pPr marL="540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mn-lt"/>
              </a:rPr>
              <a:t>devices: laptops, computers, iPads/tablets</a:t>
            </a:r>
          </a:p>
          <a:p>
            <a:pPr marL="540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mn-lt"/>
              </a:rPr>
              <a:t>software: Microsoft (incl. word processor), Google (incl. Google docs sheets, calendar), web browsers, websites, apps</a:t>
            </a:r>
          </a:p>
          <a:p>
            <a:pPr marL="540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mn-lt"/>
              </a:rPr>
              <a:t>platforms and LMS: </a:t>
            </a:r>
            <a:r>
              <a:rPr lang="en-AU" b="0" dirty="0" err="1">
                <a:latin typeface="+mn-lt"/>
              </a:rPr>
              <a:t>Qlearn</a:t>
            </a:r>
            <a:r>
              <a:rPr lang="en-AU" b="0" dirty="0">
                <a:latin typeface="+mn-lt"/>
              </a:rPr>
              <a:t> or other LMS</a:t>
            </a:r>
          </a:p>
          <a:p>
            <a:pPr marL="540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mn-lt"/>
              </a:rPr>
              <a:t>other digital tools/equipment: robotics, drones, microcontrollers, video equipment.</a:t>
            </a:r>
          </a:p>
          <a:p>
            <a:pPr marL="540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59595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764996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mn-lt"/>
              </a:rPr>
              <a:t>The Digital literacy general capability is </a:t>
            </a:r>
            <a:r>
              <a:rPr lang="en-US" sz="1200" strike="noStrike" dirty="0" err="1">
                <a:latin typeface="+mn-lt"/>
              </a:rPr>
              <a:t>organised</a:t>
            </a:r>
            <a:r>
              <a:rPr lang="en-US" sz="1200" dirty="0">
                <a:latin typeface="+mn-lt"/>
              </a:rPr>
              <a:t> into four elements: </a:t>
            </a:r>
          </a:p>
          <a:p>
            <a:pPr marL="540000" marR="0" lvl="1"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strike="noStrike" kern="1200" dirty="0" err="1">
                <a:solidFill>
                  <a:schemeClr val="tx1"/>
                </a:solidFill>
                <a:latin typeface="+mn-lt"/>
                <a:ea typeface="+mn-ea"/>
                <a:cs typeface="+mn-cs"/>
              </a:rPr>
              <a:t>Practising</a:t>
            </a:r>
            <a:r>
              <a:rPr lang="en-US" sz="1200" b="0" strike="noStrike" kern="1200" dirty="0">
                <a:solidFill>
                  <a:schemeClr val="tx1"/>
                </a:solidFill>
                <a:latin typeface="+mn-lt"/>
                <a:ea typeface="+mn-ea"/>
                <a:cs typeface="+mn-cs"/>
              </a:rPr>
              <a:t> digital safety and wellbeing</a:t>
            </a:r>
          </a:p>
          <a:p>
            <a:pPr marL="540000" marR="0" lvl="1"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strike="noStrike" dirty="0">
                <a:latin typeface="+mn-lt"/>
              </a:rPr>
              <a:t>Investigating</a:t>
            </a:r>
          </a:p>
          <a:p>
            <a:pPr marL="540000" marR="0" lvl="1"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strike="noStrike" dirty="0">
                <a:latin typeface="+mn-lt"/>
              </a:rPr>
              <a:t>Creating and exchanging</a:t>
            </a:r>
          </a:p>
          <a:p>
            <a:pPr marL="540000" marR="0" lvl="1"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strike="noStrike" dirty="0">
                <a:latin typeface="+mn-lt"/>
              </a:rPr>
              <a:t>Managing and operating.</a:t>
            </a:r>
            <a:endParaRPr lang="en-AU" sz="1200" dirty="0">
              <a:latin typeface="+mn-lt"/>
            </a:endParaRPr>
          </a:p>
          <a:p>
            <a:pPr marL="171450" indent="-171450">
              <a:buFont typeface="Arial" panose="020B0604020202020204" pitchFamily="34" charset="0"/>
              <a:buChar char="•"/>
            </a:pPr>
            <a:r>
              <a:rPr lang="en-AU" sz="1200" dirty="0">
                <a:latin typeface="+mn-lt"/>
              </a:rPr>
              <a:t>Each of these elements has three sub-elements.  </a:t>
            </a: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386236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dirty="0">
                <a:latin typeface="Arial" panose="020B0604020202020204" pitchFamily="34" charset="0"/>
                <a:cs typeface="Arial" panose="020B0604020202020204" pitchFamily="34" charset="0"/>
              </a:rPr>
              <a:t>The first sub-element of </a:t>
            </a:r>
            <a:r>
              <a:rPr lang="en-AU" b="1" dirty="0">
                <a:latin typeface="Arial" panose="020B0604020202020204" pitchFamily="34" charset="0"/>
                <a:cs typeface="Arial" panose="020B0604020202020204" pitchFamily="34" charset="0"/>
              </a:rPr>
              <a:t>Practicing digital safety and wellbeing </a:t>
            </a:r>
            <a:r>
              <a:rPr lang="en-AU" b="0" dirty="0">
                <a:latin typeface="Arial" panose="020B0604020202020204" pitchFamily="34" charset="0"/>
                <a:cs typeface="Arial" panose="020B0604020202020204" pitchFamily="34" charset="0"/>
              </a:rPr>
              <a:t>focuses on online safety. Students need opportunities to develop their skills to address online risks and also to recognise the strategies involved in dealing with these risks.</a:t>
            </a:r>
          </a:p>
          <a:p>
            <a:pPr marL="171450" indent="-171450">
              <a:buFont typeface="Arial" panose="020B0604020202020204" pitchFamily="34" charset="0"/>
              <a:buChar char="•"/>
            </a:pPr>
            <a:r>
              <a:rPr lang="en-AU" b="0" dirty="0">
                <a:latin typeface="Arial" panose="020B0604020202020204" pitchFamily="34" charset="0"/>
                <a:cs typeface="Arial" panose="020B0604020202020204" pitchFamily="34" charset="0"/>
              </a:rPr>
              <a:t>The second sub-element, Manage digital privacy and identity, ensures students are aware of their own digital identity and their digital footprint. Students need the skills to control and shape their online digital footprint including recognising how the use of digital media affects this.</a:t>
            </a:r>
          </a:p>
          <a:p>
            <a:pPr marL="171450" indent="-171450">
              <a:buFont typeface="Arial" panose="020B0604020202020204" pitchFamily="34" charset="0"/>
              <a:buChar char="•"/>
            </a:pPr>
            <a:r>
              <a:rPr lang="en-AU" b="0" dirty="0">
                <a:latin typeface="Arial" panose="020B0604020202020204" pitchFamily="34" charset="0"/>
                <a:cs typeface="Arial" panose="020B0604020202020204" pitchFamily="34" charset="0"/>
              </a:rPr>
              <a:t>The third sub-element includes developing understanding of the impact of digital tools on students’ own health and wellbeing.</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3291519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dirty="0">
                <a:latin typeface="Arial" panose="020B0604020202020204" pitchFamily="34" charset="0"/>
                <a:cs typeface="Arial" panose="020B0604020202020204" pitchFamily="34" charset="0"/>
              </a:rPr>
              <a:t>The first sub-element of </a:t>
            </a:r>
            <a:r>
              <a:rPr lang="en-AU" b="1" dirty="0">
                <a:latin typeface="Arial" panose="020B0604020202020204" pitchFamily="34" charset="0"/>
                <a:cs typeface="Arial" panose="020B0604020202020204" pitchFamily="34" charset="0"/>
              </a:rPr>
              <a:t>Investigating</a:t>
            </a:r>
            <a:r>
              <a:rPr lang="en-AU" b="0" dirty="0">
                <a:latin typeface="Arial" panose="020B0604020202020204" pitchFamily="34" charset="0"/>
                <a:cs typeface="Arial" panose="020B0604020202020204" pitchFamily="34" charset="0"/>
              </a:rPr>
              <a:t> focuses on locating information — students need to develop their research strategies as they navigate online to find information and content.</a:t>
            </a:r>
          </a:p>
          <a:p>
            <a:pPr marL="171450" indent="-171450">
              <a:buFont typeface="Arial" panose="020B0604020202020204" pitchFamily="34" charset="0"/>
              <a:buChar char="•"/>
            </a:pPr>
            <a:r>
              <a:rPr lang="en-AU" b="0" dirty="0">
                <a:latin typeface="Arial" panose="020B0604020202020204" pitchFamily="34" charset="0"/>
                <a:cs typeface="Arial" panose="020B0604020202020204" pitchFamily="34" charset="0"/>
              </a:rPr>
              <a:t>The second sub-element focuses on acquiring and collecting data — students are exploring data sets, and reading, managing and processing data from a variety of sources.</a:t>
            </a:r>
          </a:p>
          <a:p>
            <a:pPr marL="171450" indent="-171450">
              <a:buFont typeface="Arial" panose="020B0604020202020204" pitchFamily="34" charset="0"/>
              <a:buChar char="•"/>
            </a:pPr>
            <a:r>
              <a:rPr lang="en-AU" b="0" dirty="0">
                <a:latin typeface="Arial" panose="020B0604020202020204" pitchFamily="34" charset="0"/>
                <a:cs typeface="Arial" panose="020B0604020202020204" pitchFamily="34" charset="0"/>
              </a:rPr>
              <a:t>The third sub-element is about interpreting data — students are analysing data, communicating the meaning of data using data visualisation tools, as they present patterns, trends and analytical insights.</a:t>
            </a:r>
          </a:p>
          <a:p>
            <a:pPr marL="171450" indent="-171450">
              <a:buFont typeface="Arial" panose="020B0604020202020204" pitchFamily="34" charset="0"/>
              <a:buChar char="•"/>
            </a:pPr>
            <a:endParaRPr lang="en-AU" b="1"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4089040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dirty="0">
                <a:latin typeface="Arial" panose="020B0604020202020204" pitchFamily="34" charset="0"/>
                <a:cs typeface="Arial" panose="020B0604020202020204" pitchFamily="34" charset="0"/>
              </a:rPr>
              <a:t>The three sub-elements of </a:t>
            </a:r>
            <a:r>
              <a:rPr lang="en-AU" b="1" dirty="0">
                <a:latin typeface="Arial" panose="020B0604020202020204" pitchFamily="34" charset="0"/>
                <a:cs typeface="Arial" panose="020B0604020202020204" pitchFamily="34" charset="0"/>
              </a:rPr>
              <a:t>Creating and exchanging </a:t>
            </a:r>
            <a:r>
              <a:rPr lang="en-AU" b="0" dirty="0">
                <a:latin typeface="Arial" panose="020B0604020202020204" pitchFamily="34" charset="0"/>
                <a:cs typeface="Arial" panose="020B0604020202020204" pitchFamily="34" charset="0"/>
              </a:rPr>
              <a:t>require students to:</a:t>
            </a:r>
          </a:p>
          <a:p>
            <a:pPr marL="540000" lvl="1" indent="-252000">
              <a:buFont typeface="Arial" panose="020B0604020202020204" pitchFamily="34" charset="0"/>
              <a:buChar char="‒"/>
            </a:pPr>
            <a:r>
              <a:rPr lang="en-AU" b="0" dirty="0">
                <a:latin typeface="Arial" panose="020B0604020202020204" pitchFamily="34" charset="0"/>
                <a:cs typeface="Arial" panose="020B0604020202020204" pitchFamily="34" charset="0"/>
              </a:rPr>
              <a:t>use digital tools to plan and manage their process, considering design constraints and risks</a:t>
            </a:r>
          </a:p>
          <a:p>
            <a:pPr marL="540000" lvl="1" indent="-252000">
              <a:buFont typeface="Arial" panose="020B0604020202020204" pitchFamily="34" charset="0"/>
              <a:buChar char="‒"/>
            </a:pPr>
            <a:r>
              <a:rPr lang="en-AU" b="0" dirty="0">
                <a:latin typeface="Arial" panose="020B0604020202020204" pitchFamily="34" charset="0"/>
                <a:cs typeface="Arial" panose="020B0604020202020204" pitchFamily="34" charset="0"/>
              </a:rPr>
              <a:t>create and communicate their plan to develop, test and refine models, while also collaborating via different tools and formats</a:t>
            </a:r>
          </a:p>
          <a:p>
            <a:pPr marL="540000" lvl="1" indent="-252000">
              <a:buFont typeface="Arial" panose="020B0604020202020204" pitchFamily="34" charset="0"/>
              <a:buChar char="‒"/>
            </a:pPr>
            <a:r>
              <a:rPr lang="en-AU" b="0" dirty="0">
                <a:latin typeface="Arial" panose="020B0604020202020204" pitchFamily="34" charset="0"/>
                <a:cs typeface="Arial" panose="020B0604020202020204" pitchFamily="34" charset="0"/>
              </a:rPr>
              <a:t>understand the ethical and legal responsibilities of intellectual property, protecting both their own creations but also crediting other content.</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393423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343400"/>
            <a:ext cx="5486400" cy="4114800"/>
          </a:xfrm>
          <a:prstGeom prst="rect">
            <a:avLst/>
          </a:prstGeom>
        </p:spPr>
        <p:txBody>
          <a:bodyPr/>
          <a:lstStyle/>
          <a:p>
            <a:endParaRPr lang="en-US" sz="1200" dirty="0">
              <a:latin typeface="+mn-lt"/>
              <a:cs typeface="Calibri"/>
            </a:endParaRPr>
          </a:p>
        </p:txBody>
      </p:sp>
      <p:sp>
        <p:nvSpPr>
          <p:cNvPr id="4" name="Slide Number Placeholder 3"/>
          <p:cNvSpPr>
            <a:spLocks noGrp="1"/>
          </p:cNvSpPr>
          <p:nvPr>
            <p:ph type="sldNum" sz="quarter" idx="5"/>
          </p:nvPr>
        </p:nvSpPr>
        <p:spPr/>
        <p:txBody>
          <a:bodyPr/>
          <a:lstStyle/>
          <a:p>
            <a:fld id="{7DC8D554-20BD-45E3-8F8F-C854CD9EEC52}" type="slidenum">
              <a:rPr lang="en-AU" smtClean="0"/>
              <a:pPr/>
              <a:t>2</a:t>
            </a:fld>
            <a:endParaRPr lang="en-AU"/>
          </a:p>
        </p:txBody>
      </p:sp>
      <p:sp>
        <p:nvSpPr>
          <p:cNvPr id="7" name="Slide Image Placeholder 6">
            <a:extLst>
              <a:ext uri="{FF2B5EF4-FFF2-40B4-BE49-F238E27FC236}">
                <a16:creationId xmlns:a16="http://schemas.microsoft.com/office/drawing/2014/main" id="{27BFF8F4-5FDB-096D-1962-CCDA1EA11D31}"/>
              </a:ext>
            </a:extLst>
          </p:cNvPr>
          <p:cNvSpPr>
            <a:spLocks noGrp="1" noRot="1" noChangeAspect="1"/>
          </p:cNvSpPr>
          <p:nvPr>
            <p:ph type="sldImg"/>
          </p:nvPr>
        </p:nvSpPr>
        <p:spPr/>
      </p:sp>
    </p:spTree>
    <p:extLst>
      <p:ext uri="{BB962C8B-B14F-4D97-AF65-F5344CB8AC3E}">
        <p14:creationId xmlns:p14="http://schemas.microsoft.com/office/powerpoint/2010/main" val="33933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dirty="0">
                <a:latin typeface="Arial" panose="020B0604020202020204" pitchFamily="34" charset="0"/>
                <a:cs typeface="Arial" panose="020B0604020202020204" pitchFamily="34" charset="0"/>
              </a:rPr>
              <a:t>The three sub-elements for </a:t>
            </a:r>
            <a:r>
              <a:rPr lang="en-AU" b="1" dirty="0">
                <a:latin typeface="Arial" panose="020B0604020202020204" pitchFamily="34" charset="0"/>
                <a:cs typeface="Arial" panose="020B0604020202020204" pitchFamily="34" charset="0"/>
              </a:rPr>
              <a:t>Managing and operating </a:t>
            </a:r>
            <a:r>
              <a:rPr lang="en-AU" b="0" dirty="0">
                <a:latin typeface="Arial" panose="020B0604020202020204" pitchFamily="34" charset="0"/>
                <a:cs typeface="Arial" panose="020B0604020202020204" pitchFamily="34" charset="0"/>
              </a:rPr>
              <a:t>include students:</a:t>
            </a:r>
          </a:p>
          <a:p>
            <a:pPr marL="540000" lvl="1" indent="-252000">
              <a:buFont typeface="Arial" panose="020B0604020202020204" pitchFamily="34" charset="0"/>
              <a:buChar char="–"/>
            </a:pPr>
            <a:r>
              <a:rPr lang="en-AU" b="0" dirty="0">
                <a:latin typeface="Arial" panose="020B0604020202020204" pitchFamily="34" charset="0"/>
                <a:cs typeface="Arial" panose="020B0604020202020204" pitchFamily="34" charset="0"/>
              </a:rPr>
              <a:t>managing content by interacting with information and data, understanding how to save this content and then retrieve it from personal, networked and cloud spaces</a:t>
            </a:r>
          </a:p>
          <a:p>
            <a:pPr marL="540000" lvl="1" indent="-252000">
              <a:buFont typeface="Arial" panose="020B0604020202020204" pitchFamily="34" charset="0"/>
              <a:buChar char="–"/>
            </a:pPr>
            <a:r>
              <a:rPr lang="en-AU" b="0" dirty="0">
                <a:latin typeface="Arial" panose="020B0604020202020204" pitchFamily="34" charset="0"/>
                <a:cs typeface="Arial" panose="020B0604020202020204" pitchFamily="34" charset="0"/>
              </a:rPr>
              <a:t>protecting content by identifying threats and understanding the cyber security needs when they are using technology</a:t>
            </a:r>
          </a:p>
          <a:p>
            <a:pPr marL="540000" lvl="1" indent="-252000">
              <a:buFont typeface="Arial" panose="020B0604020202020204" pitchFamily="34" charset="0"/>
              <a:buChar char="–"/>
            </a:pPr>
            <a:r>
              <a:rPr lang="en-AU" b="0" dirty="0">
                <a:latin typeface="Arial" panose="020B0604020202020204" pitchFamily="34" charset="0"/>
                <a:cs typeface="Arial" panose="020B0604020202020204" pitchFamily="34" charset="0"/>
              </a:rPr>
              <a:t>selecting and operating tools by applying their knowledge and skills to be able to select, use and troubleshoot their digital tools, developing understanding of both hardware and software components of their digital systems.</a:t>
            </a:r>
          </a:p>
          <a:p>
            <a:pPr marL="540000"/>
            <a:endParaRPr lang="en-AU" b="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3033180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trike="noStrike" dirty="0">
                <a:latin typeface="Arial" panose="020B0604020202020204" pitchFamily="34" charset="0"/>
                <a:cs typeface="Arial" panose="020B0604020202020204" pitchFamily="34" charset="0"/>
              </a:rPr>
              <a:t>The learning continuum for Digital Literacy describes how each sub-element develops over 6 levels from Prep to Year 10.  For example, Level 3 is Years 3–4. </a:t>
            </a:r>
          </a:p>
          <a:p>
            <a:pPr marL="171450" indent="-171450">
              <a:buFont typeface="Arial" panose="020B0604020202020204" pitchFamily="34" charset="0"/>
              <a:buChar char="•"/>
            </a:pPr>
            <a:r>
              <a:rPr lang="en-AU" strike="noStrike" dirty="0">
                <a:latin typeface="Arial" panose="020B0604020202020204" pitchFamily="34" charset="0"/>
                <a:cs typeface="Arial" panose="020B0604020202020204" pitchFamily="34" charset="0"/>
              </a:rPr>
              <a:t>This QCAA resource shows the Digital literacy learning continuum as well as where opportunities to include teaching of digital literacy in each learning area have been identified in the Australian Curriculum. </a:t>
            </a:r>
          </a:p>
          <a:p>
            <a:pPr algn="l" rtl="0" fontAlgn="base"/>
            <a:endParaRPr lang="en-AU" sz="1200" b="1"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trike="noStrike" dirty="0">
                <a:latin typeface="Arial" panose="020B0604020202020204" pitchFamily="34" charset="0"/>
                <a:cs typeface="Arial" panose="020B0604020202020204" pitchFamily="34" charset="0"/>
              </a:rPr>
              <a:t>Source: State of Queensland (QCAA) 2022, Digital literacy learning continuum, www.qcaa.qld.edu.au/downloads/aciqv9/general-resources/ac9_gc_digital_literacy_learning_continuum.pdf</a:t>
            </a:r>
            <a:endParaRPr lang="en-US" dirty="0">
              <a:latin typeface="Arial" panose="020B0604020202020204" pitchFamily="34" charset="0"/>
              <a:cs typeface="Arial" panose="020B0604020202020204" pitchFamily="34" charset="0"/>
            </a:endParaRPr>
          </a:p>
          <a:p>
            <a:pPr algn="l" rtl="0" fontAlgn="base"/>
            <a:endParaRPr lang="en-AU" sz="1200" b="1"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821104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1493251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latin typeface="Arial" panose="020B0604020202020204" pitchFamily="34" charset="0"/>
                <a:cs typeface="Arial" panose="020B0604020202020204" pitchFamily="34" charset="0"/>
              </a:rPr>
              <a:t>This is a possible process for planning how to authentically embed the Digital literacy general capability into teaching and learning programs. </a:t>
            </a: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3406882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Firstly, identify where there may be opportunities in the learning area curriculum to develop digital literacy and which sub-elements can be taught.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24</a:t>
            </a:fld>
            <a:endParaRPr lang="en-AU"/>
          </a:p>
        </p:txBody>
      </p:sp>
    </p:spTree>
    <p:extLst>
      <p:ext uri="{BB962C8B-B14F-4D97-AF65-F5344CB8AC3E}">
        <p14:creationId xmlns:p14="http://schemas.microsoft.com/office/powerpoint/2010/main" val="2556936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A useful starting point is the Key connections section of the Understand this general capability: Digital literacy information: </a:t>
            </a:r>
            <a:r>
              <a:rPr lang="en-AU" sz="1800" dirty="0">
                <a:effectLst/>
                <a:latin typeface="Segoe UI" panose="020B0502040204020203" pitchFamily="34" charset="0"/>
              </a:rPr>
              <a:t>v9.australiancurriculum.edu.au/curriculum-information/understand-this-general-capability/digital-literacy.</a:t>
            </a:r>
            <a:endParaRPr lang="en-AU" sz="1800" dirty="0">
              <a:effectLst/>
              <a:latin typeface="Arial" panose="020B0604020202020204" pitchFamily="34" charset="0"/>
            </a:endParaRPr>
          </a:p>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25</a:t>
            </a:fld>
            <a:endParaRPr lang="en-AU"/>
          </a:p>
        </p:txBody>
      </p:sp>
    </p:spTree>
    <p:extLst>
      <p:ext uri="{BB962C8B-B14F-4D97-AF65-F5344CB8AC3E}">
        <p14:creationId xmlns:p14="http://schemas.microsoft.com/office/powerpoint/2010/main" val="1738505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dirty="0">
                <a:latin typeface="+mn-lt"/>
                <a:cs typeface="Arial" panose="020B0604020202020204" pitchFamily="34" charset="0"/>
              </a:rPr>
              <a:t>This is the Key connections statement for Science in the </a:t>
            </a:r>
            <a:r>
              <a:rPr lang="en-AU" dirty="0">
                <a:latin typeface="Arial" panose="020B0604020202020204" pitchFamily="34" charset="0"/>
                <a:cs typeface="Arial" panose="020B0604020202020204" pitchFamily="34" charset="0"/>
              </a:rPr>
              <a:t>Understand this general capability: Digital literacy information.</a:t>
            </a:r>
            <a:endParaRPr lang="en-AU" b="0" dirty="0">
              <a:latin typeface="+mn-lt"/>
              <a:cs typeface="Arial" panose="020B0604020202020204" pitchFamily="34" charset="0"/>
            </a:endParaRPr>
          </a:p>
          <a:p>
            <a:pPr marL="171450" indent="-171450">
              <a:buFont typeface="Arial" panose="020B0604020202020204" pitchFamily="34" charset="0"/>
              <a:buChar char="•"/>
            </a:pPr>
            <a:r>
              <a:rPr lang="en-AU" b="0" dirty="0">
                <a:latin typeface="+mn-lt"/>
                <a:cs typeface="Arial" panose="020B0604020202020204" pitchFamily="34" charset="0"/>
              </a:rPr>
              <a:t>There is a short description of the types of digital literacy skills that can be developed through this learning area. All four elements of the Digital literacy general capability can be addressed. </a:t>
            </a:r>
          </a:p>
          <a:p>
            <a:pPr marL="171450" indent="-171450">
              <a:buFont typeface="Arial" panose="020B0604020202020204" pitchFamily="34" charset="0"/>
              <a:buChar char="•"/>
            </a:pPr>
            <a:r>
              <a:rPr lang="en-AU" b="0" dirty="0">
                <a:latin typeface="+mn-lt"/>
                <a:cs typeface="Arial" panose="020B0604020202020204" pitchFamily="34" charset="0"/>
              </a:rPr>
              <a:t>Then, there is a description about how digital literacy is applied in Science, including when students access information; collect, analyse and represent data, model concepts and communicate ideas and information. </a:t>
            </a:r>
          </a:p>
          <a:p>
            <a:pPr marL="171450" indent="-171450">
              <a:buFont typeface="Arial" panose="020B0604020202020204" pitchFamily="34" charset="0"/>
              <a:buChar char="•"/>
            </a:pPr>
            <a:r>
              <a:rPr lang="en-AU" b="0" dirty="0">
                <a:latin typeface="+mn-lt"/>
                <a:cs typeface="Arial" panose="020B0604020202020204" pitchFamily="34" charset="0"/>
              </a:rPr>
              <a:t>Suggested digital tools that are appropriate for learning in Science are described, including animations and simulation software, and then a description of how these tools support student learning in Science is provided.</a:t>
            </a:r>
            <a:endParaRPr lang="en-AU"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26</a:t>
            </a:fld>
            <a:endParaRPr lang="en-AU"/>
          </a:p>
        </p:txBody>
      </p:sp>
    </p:spTree>
    <p:extLst>
      <p:ext uri="{BB962C8B-B14F-4D97-AF65-F5344CB8AC3E}">
        <p14:creationId xmlns:p14="http://schemas.microsoft.com/office/powerpoint/2010/main" val="2906051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latin typeface="+mn-lt"/>
                <a:cs typeface="Arial" panose="020B0604020202020204" pitchFamily="34" charset="0"/>
              </a:rPr>
              <a:t>Reflection point: </a:t>
            </a:r>
          </a:p>
          <a:p>
            <a:pPr marL="540000" indent="-25200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Arial" panose="020B0604020202020204" pitchFamily="34" charset="0"/>
                <a:ea typeface="+mn-ea"/>
                <a:cs typeface="Arial" panose="020B0604020202020204" pitchFamily="34" charset="0"/>
              </a:rPr>
              <a:t>Review the Key connections statement in the Understand this general capability: Digital literacy information for a learning area you teach: https://v9.australiancurriculum.edu.au/curriculum-information/understand-this-general-capability/digital-literacy.</a:t>
            </a:r>
          </a:p>
          <a:p>
            <a:pPr marL="540000" indent="-252000" algn="l" rtl="0" eaLnBrk="0" fontAlgn="base" hangingPunct="0">
              <a:spcBef>
                <a:spcPct val="30000"/>
              </a:spcBef>
              <a:spcAft>
                <a:spcPct val="0"/>
              </a:spcAft>
              <a:buFont typeface="Arial" panose="020B0604020202020204" pitchFamily="34" charset="0"/>
              <a:buChar char="‒"/>
            </a:pPr>
            <a:r>
              <a:rPr lang="en-AU" sz="1200" kern="1200" dirty="0">
                <a:solidFill>
                  <a:schemeClr val="tx1"/>
                </a:solidFill>
                <a:latin typeface="Arial" panose="020B0604020202020204" pitchFamily="34" charset="0"/>
                <a:ea typeface="+mn-ea"/>
                <a:cs typeface="Arial" panose="020B0604020202020204" pitchFamily="34" charset="0"/>
              </a:rPr>
              <a:t>Where do you see opportunities to incorporate teaching of the Digital literacies in your learning area?</a:t>
            </a:r>
          </a:p>
          <a:p>
            <a:pPr marL="540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26814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latin typeface="+mn-lt"/>
              </a:rPr>
              <a:t>In the description of each sub-element of the Digital literacy general capability, there are links to opportunities to teach the general capability in the learning areas. </a:t>
            </a:r>
          </a:p>
          <a:p>
            <a:pPr marL="171450" indent="-171450">
              <a:buFont typeface="Arial" panose="020B0604020202020204" pitchFamily="34" charset="0"/>
              <a:buChar char="•"/>
            </a:pPr>
            <a:r>
              <a:rPr lang="en-AU" dirty="0">
                <a:latin typeface="+mn-lt"/>
              </a:rPr>
              <a:t>In this example of the </a:t>
            </a:r>
            <a:r>
              <a:rPr lang="en-AU" b="1" dirty="0">
                <a:latin typeface="+mn-lt"/>
              </a:rPr>
              <a:t>Manage content </a:t>
            </a:r>
            <a:r>
              <a:rPr lang="en-AU" dirty="0">
                <a:latin typeface="+mn-lt"/>
              </a:rPr>
              <a:t>sub-element at Level 1, links to learning area content in Science and The Arts are identified.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28</a:t>
            </a:fld>
            <a:endParaRPr lang="en-AU"/>
          </a:p>
        </p:txBody>
      </p:sp>
    </p:spTree>
    <p:extLst>
      <p:ext uri="{BB962C8B-B14F-4D97-AF65-F5344CB8AC3E}">
        <p14:creationId xmlns:p14="http://schemas.microsoft.com/office/powerpoint/2010/main" val="933142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trike="noStrike" dirty="0">
                <a:latin typeface="Arial" panose="020B0604020202020204" pitchFamily="34" charset="0"/>
                <a:cs typeface="Arial" panose="020B0604020202020204" pitchFamily="34" charset="0"/>
              </a:rPr>
              <a:t>In the learning area curriculum, the Digital literacy icon identifies opportunities to incorporate teaching of particular sub-elements of the Digital literacy general capability. </a:t>
            </a:r>
          </a:p>
          <a:p>
            <a:pPr marL="171450" indent="-171450">
              <a:buFont typeface="Arial" panose="020B0604020202020204" pitchFamily="34" charset="0"/>
              <a:buChar char="•"/>
            </a:pPr>
            <a:r>
              <a:rPr lang="en-AU" strike="noStrike" dirty="0">
                <a:latin typeface="Arial" panose="020B0604020202020204" pitchFamily="34" charset="0"/>
                <a:cs typeface="Arial" panose="020B0604020202020204" pitchFamily="34" charset="0"/>
              </a:rPr>
              <a:t>Note, there may be other opportunities to incorporate this general capability into planning in addition to those identified in the curriculum. </a:t>
            </a:r>
          </a:p>
          <a:p>
            <a:pPr marL="171450" indent="-171450">
              <a:buFont typeface="Arial" panose="020B0604020202020204" pitchFamily="34" charset="0"/>
              <a:buChar char="•"/>
            </a:pPr>
            <a:endParaRPr lang="en-AU" strike="no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29</a:t>
            </a:fld>
            <a:endParaRPr lang="en-AU"/>
          </a:p>
        </p:txBody>
      </p:sp>
    </p:spTree>
    <p:extLst>
      <p:ext uri="{BB962C8B-B14F-4D97-AF65-F5344CB8AC3E}">
        <p14:creationId xmlns:p14="http://schemas.microsoft.com/office/powerpoint/2010/main" val="404448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panose="020B0604020202020204" pitchFamily="34" charset="0"/>
              <a:buNone/>
            </a:pPr>
            <a:endParaRPr lang="en-AU" sz="1200" b="0"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05160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 range of QCAA mapping resources assist with the location of opportunities to engage with the Digital literacy general capability across all learning areas and subjects.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This resource maps the general capabilities across each learning area and subject in Years </a:t>
            </a:r>
            <a:r>
              <a:rPr lang="en-US" b="0" strike="noStrike" dirty="0">
                <a:latin typeface="Arial" panose="020B0604020202020204" pitchFamily="34" charset="0"/>
                <a:cs typeface="Arial" panose="020B0604020202020204" pitchFamily="34" charset="0"/>
              </a:rPr>
              <a:t>7–10. </a:t>
            </a:r>
          </a:p>
          <a:p>
            <a:pPr marL="171450" indent="-171450">
              <a:buFont typeface="Arial" panose="020B0604020202020204" pitchFamily="34" charset="0"/>
              <a:buChar char="•"/>
            </a:pPr>
            <a:r>
              <a:rPr lang="en-US" b="0" strike="noStrike" dirty="0">
                <a:latin typeface="Arial" panose="020B0604020202020204" pitchFamily="34" charset="0"/>
                <a:cs typeface="Arial" panose="020B0604020202020204" pitchFamily="34" charset="0"/>
              </a:rPr>
              <a:t>For example, the</a:t>
            </a:r>
            <a:r>
              <a:rPr lang="en-US" dirty="0">
                <a:latin typeface="Arial" panose="020B0604020202020204" pitchFamily="34" charset="0"/>
                <a:cs typeface="Arial" panose="020B0604020202020204" pitchFamily="34" charset="0"/>
              </a:rPr>
              <a:t> mapping shows that </a:t>
            </a:r>
            <a:r>
              <a:rPr lang="en-US" strike="noStrike" dirty="0">
                <a:latin typeface="Arial" panose="020B0604020202020204" pitchFamily="34" charset="0"/>
                <a:cs typeface="Arial" panose="020B0604020202020204" pitchFamily="34" charset="0"/>
              </a:rPr>
              <a:t>opportunities have been identified in the curriculum to develop the Digital literacy element </a:t>
            </a:r>
            <a:r>
              <a:rPr lang="en-US" b="1" strike="noStrike" dirty="0">
                <a:latin typeface="Arial" panose="020B0604020202020204" pitchFamily="34" charset="0"/>
                <a:cs typeface="Arial" panose="020B0604020202020204" pitchFamily="34" charset="0"/>
              </a:rPr>
              <a:t>Creating and exchanging</a:t>
            </a:r>
            <a:r>
              <a:rPr lang="en-US" b="0" strike="noStrike" dirty="0">
                <a:latin typeface="Arial" panose="020B0604020202020204" pitchFamily="34" charset="0"/>
                <a:cs typeface="Arial" panose="020B0604020202020204" pitchFamily="34" charset="0"/>
              </a:rPr>
              <a:t> in Years 7–10 in the subject Media Arts.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trike="noStrike" dirty="0">
                <a:latin typeface="Arial" panose="020B0604020202020204" pitchFamily="34" charset="0"/>
                <a:cs typeface="Arial" panose="020B0604020202020204" pitchFamily="34" charset="0"/>
              </a:rPr>
              <a:t>These resources support a high-level overview that is useful at the whole-school or year planning level, as well as providing a quick overview of alignment at the unit planning level.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trike="noStrike"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trike="noStrike" dirty="0">
                <a:latin typeface="Arial" panose="020B0604020202020204" pitchFamily="34" charset="0"/>
                <a:cs typeface="Arial" panose="020B0604020202020204" pitchFamily="34" charset="0"/>
              </a:rPr>
              <a:t>Source: State of Queensland (QCAA) 2022, Mapping the general capabilities: Years 7–10, www.qcaa.qld.edu.au/downloads/aciqv9/general-resources/ac9_gc_mapping_phases_yr7-10.pdf</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30</a:t>
            </a:fld>
            <a:endParaRPr lang="en-AU"/>
          </a:p>
        </p:txBody>
      </p:sp>
    </p:spTree>
    <p:extLst>
      <p:ext uri="{BB962C8B-B14F-4D97-AF65-F5344CB8AC3E}">
        <p14:creationId xmlns:p14="http://schemas.microsoft.com/office/powerpoint/2010/main" val="3625433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trike="noStrike" dirty="0">
                <a:latin typeface="Arial" panose="020B0604020202020204" pitchFamily="34" charset="0"/>
                <a:cs typeface="Arial" panose="020B0604020202020204" pitchFamily="34" charset="0"/>
              </a:rPr>
              <a:t>There are also mapping resources for each year level in Prep to Year 6.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trike="noStrike" dirty="0">
                <a:latin typeface="Arial" panose="020B0604020202020204" pitchFamily="34" charset="0"/>
                <a:cs typeface="Arial" panose="020B0604020202020204" pitchFamily="34" charset="0"/>
              </a:rPr>
              <a:t>This Year 6 resource shows that there are two learning areas where it may be particularly appropriate to embed teaching of the Digital literacy element </a:t>
            </a:r>
            <a:r>
              <a:rPr lang="en-US" b="1" strike="noStrike" dirty="0">
                <a:latin typeface="Arial" panose="020B0604020202020204" pitchFamily="34" charset="0"/>
                <a:cs typeface="Arial" panose="020B0604020202020204" pitchFamily="34" charset="0"/>
              </a:rPr>
              <a:t>Practicing digital safety and wellbeing</a:t>
            </a:r>
            <a:r>
              <a:rPr lang="en-US" strike="noStrike" dirty="0">
                <a:latin typeface="Arial" panose="020B0604020202020204" pitchFamily="34" charset="0"/>
                <a:cs typeface="Arial" panose="020B0604020202020204" pitchFamily="34" charset="0"/>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trike="noStrike" dirty="0">
                <a:latin typeface="Arial" panose="020B0604020202020204" pitchFamily="34" charset="0"/>
                <a:cs typeface="Arial" panose="020B0604020202020204" pitchFamily="34" charset="0"/>
              </a:rPr>
              <a:t>This resource is helpful to quickly see which learning areas readily provide opportunities to address each element of this general capability.</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trike="noStrike"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trike="noStrike" dirty="0">
                <a:latin typeface="Arial" panose="020B0604020202020204" pitchFamily="34" charset="0"/>
                <a:cs typeface="Arial" panose="020B0604020202020204" pitchFamily="34" charset="0"/>
              </a:rPr>
              <a:t>Source: State of Queensland (QCAA) 2022, Mapping the general capabilities: Year 6, www.qcaa.qld.edu.au/downloads/aciqv9/general-resources/ac9_gc_mapping_primary_yr6.pdf</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trike="noStrike"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31</a:t>
            </a:fld>
            <a:endParaRPr lang="en-AU"/>
          </a:p>
        </p:txBody>
      </p:sp>
    </p:spTree>
    <p:extLst>
      <p:ext uri="{BB962C8B-B14F-4D97-AF65-F5344CB8AC3E}">
        <p14:creationId xmlns:p14="http://schemas.microsoft.com/office/powerpoint/2010/main" val="1293025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latin typeface="Arial" panose="020B0604020202020204" pitchFamily="34" charset="0"/>
                <a:cs typeface="Arial" panose="020B0604020202020204" pitchFamily="34" charset="0"/>
              </a:rPr>
              <a:t>In Years 7–10 mapping resources are available by learning area or subject.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These resources identify the specific content descriptions in the Australian Curriculum where there are identified </a:t>
            </a:r>
            <a:r>
              <a:rPr lang="en-AU" strike="noStrike" dirty="0">
                <a:latin typeface="Arial" panose="020B0604020202020204" pitchFamily="34" charset="0"/>
                <a:cs typeface="Arial" panose="020B0604020202020204" pitchFamily="34" charset="0"/>
              </a:rPr>
              <a:t>opportunities to </a:t>
            </a:r>
            <a:r>
              <a:rPr lang="en-AU" dirty="0">
                <a:latin typeface="Arial" panose="020B0604020202020204" pitchFamily="34" charset="0"/>
                <a:cs typeface="Arial" panose="020B0604020202020204" pitchFamily="34" charset="0"/>
              </a:rPr>
              <a:t>develop the general capability sub-elements.</a:t>
            </a:r>
          </a:p>
          <a:p>
            <a:pPr marL="171450" indent="-171450">
              <a:buFont typeface="Arial" panose="020B0604020202020204" pitchFamily="34" charset="0"/>
              <a:buChar char="•"/>
            </a:pPr>
            <a:r>
              <a:rPr lang="en-AU" strike="noStrike" dirty="0">
                <a:latin typeface="Arial" panose="020B0604020202020204" pitchFamily="34" charset="0"/>
                <a:cs typeface="Arial" panose="020B0604020202020204" pitchFamily="34" charset="0"/>
              </a:rPr>
              <a:t>This excerpt is from the resource Mapping the general capabilities: Years </a:t>
            </a:r>
            <a:r>
              <a:rPr lang="en-AU" dirty="0">
                <a:latin typeface="Arial" panose="020B0604020202020204" pitchFamily="34" charset="0"/>
                <a:cs typeface="Arial" panose="020B0604020202020204" pitchFamily="34" charset="0"/>
              </a:rPr>
              <a:t>7–10 Geography</a:t>
            </a:r>
            <a:r>
              <a:rPr lang="en-AU" strike="noStrike" dirty="0">
                <a:latin typeface="Arial" panose="020B0604020202020204" pitchFamily="34" charset="0"/>
                <a:cs typeface="Arial" panose="020B0604020202020204" pitchFamily="34" charset="0"/>
              </a:rPr>
              <a:t>. </a:t>
            </a:r>
            <a:endParaRPr lang="en-AU"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dirty="0">
                <a:latin typeface="Arial" panose="020B0604020202020204" pitchFamily="34" charset="0"/>
                <a:cs typeface="Arial" panose="020B0604020202020204" pitchFamily="34" charset="0"/>
              </a:rPr>
              <a:t>It shows that two sub-elements from </a:t>
            </a:r>
            <a:r>
              <a:rPr lang="en-AU" b="1" dirty="0">
                <a:latin typeface="Arial" panose="020B0604020202020204" pitchFamily="34" charset="0"/>
                <a:cs typeface="Arial" panose="020B0604020202020204" pitchFamily="34" charset="0"/>
              </a:rPr>
              <a:t>Creating and exchanging</a:t>
            </a:r>
            <a:r>
              <a:rPr lang="en-AU" dirty="0">
                <a:latin typeface="Arial" panose="020B0604020202020204" pitchFamily="34" charset="0"/>
                <a:cs typeface="Arial" panose="020B0604020202020204" pitchFamily="34" charset="0"/>
              </a:rPr>
              <a:t> have an identified alignment to Geography content descriptions in Years 7–10. </a:t>
            </a:r>
          </a:p>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Source: State of Queensland (QCAA) 2022, Mapping the general capabilities: Years 7–10 Geography, www.qcaa.qld.edu.au/downloads/aciqv9/general-resources/ac9_gc_mapping_geography_yr7-10.pdf</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32</a:t>
            </a:fld>
            <a:endParaRPr lang="en-AU"/>
          </a:p>
        </p:txBody>
      </p:sp>
    </p:spTree>
    <p:extLst>
      <p:ext uri="{BB962C8B-B14F-4D97-AF65-F5344CB8AC3E}">
        <p14:creationId xmlns:p14="http://schemas.microsoft.com/office/powerpoint/2010/main" val="1005246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trike="noStrike" dirty="0">
                <a:latin typeface="Arial" panose="020B0604020202020204" pitchFamily="34" charset="0"/>
                <a:cs typeface="Arial" panose="020B0604020202020204" pitchFamily="34" charset="0"/>
              </a:rPr>
              <a:t>Planning is also informed by consideration of how the targeted sub-elements typically develop across each of the sub-elements of the Digital Literacy general capability.</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33</a:t>
            </a:fld>
            <a:endParaRPr lang="en-AU"/>
          </a:p>
        </p:txBody>
      </p:sp>
    </p:spTree>
    <p:extLst>
      <p:ext uri="{BB962C8B-B14F-4D97-AF65-F5344CB8AC3E}">
        <p14:creationId xmlns:p14="http://schemas.microsoft.com/office/powerpoint/2010/main" val="2126498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his excerpt from the QCAA Digital literacy learning continuum resource shows </a:t>
            </a:r>
            <a:r>
              <a:rPr lang="en-US" strike="noStrike" dirty="0">
                <a:latin typeface="Arial" panose="020B0604020202020204" pitchFamily="34" charset="0"/>
                <a:cs typeface="Arial" panose="020B0604020202020204" pitchFamily="34" charset="0"/>
              </a:rPr>
              <a:t>the progression of skills in the </a:t>
            </a:r>
            <a:r>
              <a:rPr lang="en-US" b="1" strike="noStrike" dirty="0">
                <a:latin typeface="Arial" panose="020B0604020202020204" pitchFamily="34" charset="0"/>
                <a:cs typeface="Arial" panose="020B0604020202020204" pitchFamily="34" charset="0"/>
              </a:rPr>
              <a:t>Plan</a:t>
            </a:r>
            <a:r>
              <a:rPr lang="en-US" strike="noStrike" dirty="0">
                <a:latin typeface="Arial" panose="020B0604020202020204" pitchFamily="34" charset="0"/>
                <a:cs typeface="Arial" panose="020B0604020202020204" pitchFamily="34" charset="0"/>
              </a:rPr>
              <a:t> sub-element of the Creating and exchanging element: </a:t>
            </a:r>
          </a:p>
          <a:p>
            <a:pPr marL="540000" marR="0" lvl="2" indent="-252000" algn="l" defTabSz="914400" rtl="0" eaLnBrk="0" fontAlgn="base" latinLnBrk="0" hangingPunct="0">
              <a:lnSpc>
                <a:spcPct val="100000"/>
              </a:lnSpc>
              <a:spcBef>
                <a:spcPct val="30000"/>
              </a:spcBef>
              <a:spcAft>
                <a:spcPct val="0"/>
              </a:spcAft>
              <a:buClrTx/>
              <a:buSzTx/>
              <a:buFontTx/>
              <a:buChar char="‒"/>
              <a:tabLst/>
              <a:defRPr/>
            </a:pPr>
            <a:r>
              <a:rPr lang="en-US" dirty="0"/>
              <a:t>Years 1</a:t>
            </a:r>
            <a:r>
              <a:rPr lang="en-AU" b="0" dirty="0">
                <a:latin typeface="Arial" panose="020B0604020202020204" pitchFamily="34" charset="0"/>
                <a:cs typeface="Arial" panose="020B0604020202020204" pitchFamily="34" charset="0"/>
              </a:rPr>
              <a:t>–</a:t>
            </a:r>
            <a:r>
              <a:rPr lang="en-US" dirty="0"/>
              <a:t>2 or Level 2 ‘use simple digital tools to contribute to a basic plan to complete a task’ </a:t>
            </a:r>
          </a:p>
          <a:p>
            <a:pPr marL="540000" marR="0" lvl="2" indent="-252000" algn="l" defTabSz="914400" rtl="0" eaLnBrk="0" fontAlgn="base" latinLnBrk="0" hangingPunct="0">
              <a:lnSpc>
                <a:spcPct val="100000"/>
              </a:lnSpc>
              <a:spcBef>
                <a:spcPct val="30000"/>
              </a:spcBef>
              <a:spcAft>
                <a:spcPct val="0"/>
              </a:spcAft>
              <a:buClrTx/>
              <a:buSzTx/>
              <a:buFontTx/>
              <a:buChar char="‒"/>
              <a:tabLst/>
              <a:defRPr/>
            </a:pPr>
            <a:r>
              <a:rPr lang="en-US" dirty="0"/>
              <a:t>Years 3</a:t>
            </a:r>
            <a:r>
              <a:rPr lang="en-AU" b="0" dirty="0">
                <a:latin typeface="Arial" panose="020B0604020202020204" pitchFamily="34" charset="0"/>
                <a:cs typeface="Arial" panose="020B0604020202020204" pitchFamily="34" charset="0"/>
              </a:rPr>
              <a:t>–</a:t>
            </a:r>
            <a:r>
              <a:rPr lang="en-US" dirty="0"/>
              <a:t>4 or Level 3 ‘use familiar digital tools to develop and follow a basic plan to complete a task </a:t>
            </a:r>
          </a:p>
          <a:p>
            <a:pPr marL="540000" marR="0" lvl="2" indent="-252000" algn="l" defTabSz="914400" rtl="0" eaLnBrk="0" fontAlgn="base" latinLnBrk="0" hangingPunct="0">
              <a:lnSpc>
                <a:spcPct val="100000"/>
              </a:lnSpc>
              <a:spcBef>
                <a:spcPct val="30000"/>
              </a:spcBef>
              <a:spcAft>
                <a:spcPct val="0"/>
              </a:spcAft>
              <a:buClrTx/>
              <a:buSzTx/>
              <a:buFontTx/>
              <a:buChar char="‒"/>
              <a:tabLst/>
              <a:defRPr/>
            </a:pPr>
            <a:r>
              <a:rPr lang="en-US" dirty="0"/>
              <a:t>Years 5</a:t>
            </a:r>
            <a:r>
              <a:rPr lang="en-AU" b="0" dirty="0">
                <a:latin typeface="Arial" panose="020B0604020202020204" pitchFamily="34" charset="0"/>
                <a:cs typeface="Arial" panose="020B0604020202020204" pitchFamily="34" charset="0"/>
              </a:rPr>
              <a:t>–</a:t>
            </a:r>
            <a:r>
              <a:rPr lang="en-US" dirty="0"/>
              <a:t>6 or Level 4 ‘select and use digital tools to develop and follow a plan to complete individual tasks and group projects’</a:t>
            </a:r>
          </a:p>
          <a:p>
            <a:pPr marL="540000" marR="0" lvl="2" indent="-252000" algn="l" defTabSz="914400" rtl="0" eaLnBrk="0" fontAlgn="base" latinLnBrk="0" hangingPunct="0">
              <a:lnSpc>
                <a:spcPct val="100000"/>
              </a:lnSpc>
              <a:spcBef>
                <a:spcPct val="30000"/>
              </a:spcBef>
              <a:spcAft>
                <a:spcPct val="0"/>
              </a:spcAft>
              <a:buClrTx/>
              <a:buSzTx/>
              <a:buFontTx/>
              <a:buChar char="‒"/>
              <a:tabLst/>
              <a:defRPr/>
            </a:pPr>
            <a:r>
              <a:rPr lang="en-US" dirty="0">
                <a:latin typeface="Arial" panose="020B0604020202020204" pitchFamily="34" charset="0"/>
                <a:cs typeface="Arial" panose="020B0604020202020204" pitchFamily="34" charset="0"/>
              </a:rPr>
              <a:t>Years 7</a:t>
            </a:r>
            <a:r>
              <a:rPr lang="en-AU" b="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8 or Level 5 ‘</a:t>
            </a:r>
            <a:r>
              <a:rPr lang="en-US" dirty="0"/>
              <a:t>use simple planning tools to develop and follow a plan to complete individual and collaborative projects’</a:t>
            </a:r>
          </a:p>
          <a:p>
            <a:pPr marL="540000" marR="0" lvl="2" indent="-252000" algn="l" defTabSz="914400" rtl="0" eaLnBrk="0" fontAlgn="base" latinLnBrk="0" hangingPunct="0">
              <a:lnSpc>
                <a:spcPct val="100000"/>
              </a:lnSpc>
              <a:spcBef>
                <a:spcPct val="30000"/>
              </a:spcBef>
              <a:spcAft>
                <a:spcPct val="0"/>
              </a:spcAft>
              <a:buClrTx/>
              <a:buSzTx/>
              <a:buFontTx/>
              <a:buChar char="‒"/>
              <a:tabLst/>
              <a:defRPr/>
            </a:pPr>
            <a:r>
              <a:rPr lang="en-US" dirty="0">
                <a:latin typeface="Arial" panose="020B0604020202020204" pitchFamily="34" charset="0"/>
                <a:cs typeface="Arial" panose="020B0604020202020204" pitchFamily="34" charset="0"/>
              </a:rPr>
              <a:t>Years 9</a:t>
            </a:r>
            <a:r>
              <a:rPr lang="en-AU" b="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10 or Level 6 ‘use project management tools to develop and track a plan to complete individual and collaborative projects’.</a:t>
            </a:r>
          </a:p>
          <a:p>
            <a:pPr marL="171450" indent="-171450">
              <a:buFont typeface="Arial" panose="020B0604020202020204" pitchFamily="34" charset="0"/>
              <a:buChar char="•"/>
            </a:pPr>
            <a:r>
              <a:rPr lang="en-AU" strike="noStrike" dirty="0">
                <a:latin typeface="Arial" panose="020B0604020202020204" pitchFamily="34" charset="0"/>
                <a:cs typeface="Arial" panose="020B0604020202020204" pitchFamily="34" charset="0"/>
              </a:rPr>
              <a:t>If you were planning for a particular sub-element of Digital literacy in Year 7, the first year of Level 5, you might use this learning continuum resource to look closely at the Level 4 descriptor which is the level you are aiming to move students on </a:t>
            </a:r>
            <a:r>
              <a:rPr lang="en-AU" b="1" strike="noStrike" dirty="0">
                <a:latin typeface="Arial" panose="020B0604020202020204" pitchFamily="34" charset="0"/>
                <a:cs typeface="Arial" panose="020B0604020202020204" pitchFamily="34" charset="0"/>
              </a:rPr>
              <a:t>from</a:t>
            </a:r>
            <a:r>
              <a:rPr lang="en-AU" strike="noStrike"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AU" strike="noStrike" dirty="0">
                <a:latin typeface="Arial" panose="020B0604020202020204" pitchFamily="34" charset="0"/>
                <a:cs typeface="Arial" panose="020B0604020202020204" pitchFamily="34" charset="0"/>
              </a:rPr>
              <a:t>If you were planning for Year 8, the second year of Level 5, you might also look at the Level 6 descriptor to understand the level that students are </a:t>
            </a:r>
            <a:r>
              <a:rPr lang="en-AU" b="1" strike="noStrike" dirty="0">
                <a:solidFill>
                  <a:schemeClr val="tx1"/>
                </a:solidFill>
                <a:latin typeface="Arial" panose="020B0604020202020204" pitchFamily="34" charset="0"/>
                <a:cs typeface="Arial" panose="020B0604020202020204" pitchFamily="34" charset="0"/>
              </a:rPr>
              <a:t>moving towards</a:t>
            </a:r>
            <a:r>
              <a:rPr lang="en-AU" strike="noStrike" dirty="0">
                <a:latin typeface="Arial" panose="020B0604020202020204" pitchFamily="34" charset="0"/>
                <a:cs typeface="Arial" panose="020B0604020202020204" pitchFamily="34" charset="0"/>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trike="noStrike" dirty="0">
                <a:latin typeface="Arial" panose="020B0604020202020204" pitchFamily="34" charset="0"/>
                <a:cs typeface="Arial" panose="020B0604020202020204" pitchFamily="34" charset="0"/>
              </a:rPr>
              <a:t>This resource can also be used to consider how to progress the digital literacy skills of students who are not working at level from any point on this continuum.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strike="noStrike"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trike="noStrike" dirty="0">
                <a:latin typeface="Arial" panose="020B0604020202020204" pitchFamily="34" charset="0"/>
                <a:cs typeface="Arial" panose="020B0604020202020204" pitchFamily="34" charset="0"/>
              </a:rPr>
              <a:t>Source: Excerpt from State of Queensland (QCAA) 2022, Digital literacy learning continuum, www.qcaa.qld.edu.au/downloads/aciqv9/general-resources/ac9_gc_digital_literacy_learning_continuum.pdf</a:t>
            </a:r>
            <a:endParaRPr lang="en-US" dirty="0">
              <a:latin typeface="Arial" panose="020B0604020202020204" pitchFamily="34" charset="0"/>
              <a:cs typeface="Arial" panose="020B0604020202020204" pitchFamily="34" charset="0"/>
            </a:endParaRPr>
          </a:p>
          <a:p>
            <a:pPr marL="540000" indent="-171450">
              <a:buFont typeface="Arial" panose="020B0604020202020204" pitchFamily="34" charset="0"/>
              <a:buChar char="•"/>
            </a:pPr>
            <a:endParaRPr lang="en-AU" b="0" dirty="0"/>
          </a:p>
          <a:p>
            <a:pPr marL="0" indent="0">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34</a:t>
            </a:fld>
            <a:endParaRPr lang="en-AU"/>
          </a:p>
        </p:txBody>
      </p:sp>
    </p:spTree>
    <p:extLst>
      <p:ext uri="{BB962C8B-B14F-4D97-AF65-F5344CB8AC3E}">
        <p14:creationId xmlns:p14="http://schemas.microsoft.com/office/powerpoint/2010/main" val="1945021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dirty="0"/>
              <a:t>The learning continuum identifies an opportunity to incorporate explicit teaching of the sub-element </a:t>
            </a:r>
            <a:r>
              <a:rPr lang="en-AU" b="1" dirty="0"/>
              <a:t>Plan</a:t>
            </a:r>
            <a:r>
              <a:rPr lang="en-AU" b="0" dirty="0"/>
              <a:t> from the Creating and exchanging element in Years 7–8 Digital Technologies. The relevant content description is shown on the left. </a:t>
            </a:r>
          </a:p>
          <a:p>
            <a:pPr marL="171450" indent="-171450">
              <a:buFont typeface="Arial" panose="020B0604020202020204" pitchFamily="34" charset="0"/>
              <a:buChar char="•"/>
            </a:pPr>
            <a:r>
              <a:rPr lang="en-AU" b="0" dirty="0"/>
              <a:t>It is important to consider the Level 4 descriptor to plan how to develop students’ digital literacy skills.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t>For example, in Years 5–6 at Level 4 students may have constructed a checklist in a Word document. At level 5 in Years 7–8 students could learn how to create a spreadsheet with extra elements such as the date the task is due to be completed. </a:t>
            </a:r>
            <a:r>
              <a:rPr lang="en-AU" b="0" strike="noStrike" dirty="0">
                <a:latin typeface="Arial" panose="020B0604020202020204" pitchFamily="34" charset="0"/>
                <a:cs typeface="Arial" panose="020B0604020202020204" pitchFamily="34" charset="0"/>
              </a:rPr>
              <a:t>Teachers might also help students working in collaborative projects to see how an online version of a spreadsheet allows multiple users to view and edit the document simultaneously.</a:t>
            </a:r>
          </a:p>
          <a:p>
            <a:pPr marL="171450" indent="-171450">
              <a:buFont typeface="Arial" panose="020B0604020202020204" pitchFamily="34" charset="0"/>
              <a:buChar char="•"/>
            </a:pPr>
            <a:endParaRPr lang="en-AU" b="0"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35</a:t>
            </a:fld>
            <a:endParaRPr lang="en-AU"/>
          </a:p>
        </p:txBody>
      </p:sp>
    </p:spTree>
    <p:extLst>
      <p:ext uri="{BB962C8B-B14F-4D97-AF65-F5344CB8AC3E}">
        <p14:creationId xmlns:p14="http://schemas.microsoft.com/office/powerpoint/2010/main" val="1740661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strike="noStrike" dirty="0">
                <a:latin typeface="Arial" panose="020B0604020202020204" pitchFamily="34" charset="0"/>
                <a:cs typeface="Arial" panose="020B0604020202020204" pitchFamily="34" charset="0"/>
              </a:rPr>
              <a:t>To support planning, level overviews for the general capabilities are also available for each level.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strike="noStrike" dirty="0">
                <a:latin typeface="Arial" panose="020B0604020202020204" pitchFamily="34" charset="0"/>
                <a:cs typeface="Arial" panose="020B0604020202020204" pitchFamily="34" charset="0"/>
              </a:rPr>
              <a:t>This is an excerpt from the General Capabilities: Level 6 overview that shows where opportunities have been identified in the learning areas to engage with the elements and sub-elements of the Digital literacy general capability at this level.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strike="noStrike" dirty="0">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strike="noStrike" dirty="0">
                <a:effectLst/>
                <a:latin typeface="Arial" panose="020B0604020202020204" pitchFamily="34" charset="0"/>
                <a:cs typeface="Arial" panose="020B0604020202020204" pitchFamily="34" charset="0"/>
              </a:rPr>
              <a:t>Source: State of Queensland (QCAA) 2022, General capabilities: Level 6 overview, </a:t>
            </a:r>
            <a:r>
              <a:rPr lang="en-AU" sz="1800" dirty="0">
                <a:effectLst/>
                <a:latin typeface="Segoe UI" panose="020B0502040204020203" pitchFamily="34" charset="0"/>
              </a:rPr>
              <a:t>www.qcaa.qld.edu.au/downloads/aciqv9/general-resources/ac9_gc_level_6_overview.pdf</a:t>
            </a:r>
            <a:endParaRPr lang="en-US" sz="1200" strike="no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36</a:t>
            </a:fld>
            <a:endParaRPr lang="en-AU"/>
          </a:p>
        </p:txBody>
      </p:sp>
    </p:spTree>
    <p:extLst>
      <p:ext uri="{BB962C8B-B14F-4D97-AF65-F5344CB8AC3E}">
        <p14:creationId xmlns:p14="http://schemas.microsoft.com/office/powerpoint/2010/main" val="2358386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37</a:t>
            </a:fld>
            <a:endParaRPr lang="en-AU"/>
          </a:p>
        </p:txBody>
      </p:sp>
    </p:spTree>
    <p:extLst>
      <p:ext uri="{BB962C8B-B14F-4D97-AF65-F5344CB8AC3E}">
        <p14:creationId xmlns:p14="http://schemas.microsoft.com/office/powerpoint/2010/main" val="759495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trike="noStrike" dirty="0">
                <a:latin typeface="Arial" panose="020B0604020202020204" pitchFamily="34" charset="0"/>
                <a:cs typeface="Arial" panose="020B0604020202020204" pitchFamily="34" charset="0"/>
              </a:rPr>
              <a:t>In the final step, decisions are made about intentional strategies to teach the targeted sub-elements of the Digital literacy general capability. These strategies are incorporated into curriculum plans for the learning area or subject.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38</a:t>
            </a:fld>
            <a:endParaRPr lang="en-AU"/>
          </a:p>
        </p:txBody>
      </p:sp>
    </p:spTree>
    <p:extLst>
      <p:ext uri="{BB962C8B-B14F-4D97-AF65-F5344CB8AC3E}">
        <p14:creationId xmlns:p14="http://schemas.microsoft.com/office/powerpoint/2010/main" val="2393362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mn-lt"/>
                <a:cs typeface="Arial" panose="020B0604020202020204" pitchFamily="34" charset="0"/>
              </a:rPr>
              <a:t>This Year 5 Science example shows an approach to </a:t>
            </a:r>
            <a:r>
              <a:rPr lang="en-AU" dirty="0">
                <a:latin typeface="Arial"/>
                <a:cs typeface="Arial"/>
              </a:rPr>
              <a:t>authentically embed the Digital literacy general capability in planning.</a:t>
            </a:r>
            <a:endParaRPr lang="en-AU" b="0" dirty="0">
              <a:latin typeface="+mn-lt"/>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mn-lt"/>
                <a:cs typeface="Arial" panose="020B0604020202020204" pitchFamily="34" charset="0"/>
              </a:rPr>
              <a:t>Firstly, the opportunity to teach two sub-elements of the Digital literacy general capability in Year 5 Science was </a:t>
            </a:r>
            <a:r>
              <a:rPr lang="en-AU" b="1" dirty="0">
                <a:latin typeface="+mn-lt"/>
                <a:cs typeface="Arial" panose="020B0604020202020204" pitchFamily="34" charset="0"/>
              </a:rPr>
              <a:t>identified.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mn-lt"/>
                <a:cs typeface="Arial" panose="020B0604020202020204" pitchFamily="34" charset="0"/>
              </a:rPr>
              <a:t>The Level 4 learning continuum was </a:t>
            </a:r>
            <a:r>
              <a:rPr lang="en-AU" b="1" dirty="0">
                <a:latin typeface="+mn-lt"/>
                <a:cs typeface="Arial" panose="020B0604020202020204" pitchFamily="34" charset="0"/>
              </a:rPr>
              <a:t>considered</a:t>
            </a:r>
            <a:r>
              <a:rPr lang="en-AU" b="0" dirty="0">
                <a:latin typeface="+mn-lt"/>
                <a:cs typeface="Arial" panose="020B0604020202020204" pitchFamily="34" charset="0"/>
              </a:rPr>
              <a:t> to make decisions about the particular skills to develop at this level for each sub-element.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mn-lt"/>
                <a:cs typeface="Arial" panose="020B0604020202020204" pitchFamily="34" charset="0"/>
              </a:rPr>
              <a:t>And finally, activities to incorporate the explicit teaching of these sub-elements of the general capability in Science were </a:t>
            </a:r>
            <a:r>
              <a:rPr lang="en-AU" b="1" dirty="0">
                <a:latin typeface="+mn-lt"/>
                <a:cs typeface="Arial" panose="020B0604020202020204" pitchFamily="34" charset="0"/>
              </a:rPr>
              <a:t>planned</a:t>
            </a:r>
            <a:r>
              <a:rPr lang="en-AU" b="0" dirty="0">
                <a:latin typeface="+mn-lt"/>
                <a:cs typeface="Arial" panose="020B0604020202020204" pitchFamily="34" charset="0"/>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rgbClr val="000000"/>
                </a:solidFill>
                <a:latin typeface="+mn-lt"/>
                <a:cs typeface="Arial" panose="020B0604020202020204" pitchFamily="34" charset="0"/>
              </a:rPr>
              <a:t>Examples of activities where the </a:t>
            </a:r>
            <a:r>
              <a:rPr lang="en-AU" sz="1200" b="1" dirty="0">
                <a:solidFill>
                  <a:srgbClr val="000000"/>
                </a:solidFill>
                <a:latin typeface="+mn-lt"/>
                <a:cs typeface="Arial" panose="020B0604020202020204" pitchFamily="34" charset="0"/>
              </a:rPr>
              <a:t>Create, communicate and collaborate </a:t>
            </a:r>
            <a:r>
              <a:rPr lang="en-AU" sz="1200" dirty="0">
                <a:solidFill>
                  <a:srgbClr val="000000"/>
                </a:solidFill>
                <a:latin typeface="+mn-lt"/>
                <a:cs typeface="Arial" panose="020B0604020202020204" pitchFamily="34" charset="0"/>
              </a:rPr>
              <a:t>sub-element could be developed include:</a:t>
            </a:r>
          </a:p>
          <a:p>
            <a:pPr marL="540000" marR="0" lvl="2"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rgbClr val="000000"/>
                </a:solidFill>
                <a:latin typeface="+mn-lt"/>
                <a:cs typeface="Arial" panose="020B0604020202020204" pitchFamily="34" charset="0"/>
              </a:rPr>
              <a:t>create a video</a:t>
            </a:r>
          </a:p>
          <a:p>
            <a:pPr marL="540000" marR="0" lvl="2"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rgbClr val="000000"/>
                </a:solidFill>
                <a:latin typeface="+mn-lt"/>
                <a:cs typeface="Arial" panose="020B0604020202020204" pitchFamily="34" charset="0"/>
              </a:rPr>
              <a:t>write a blog post</a:t>
            </a:r>
          </a:p>
          <a:p>
            <a:pPr marL="540000" marR="0" lvl="2"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rgbClr val="000000"/>
                </a:solidFill>
                <a:latin typeface="+mn-lt"/>
                <a:cs typeface="Arial" panose="020B0604020202020204" pitchFamily="34" charset="0"/>
              </a:rPr>
              <a:t>create an animation to communicate scientific findings</a:t>
            </a:r>
          </a:p>
          <a:p>
            <a:pPr marL="540000" marR="0" lvl="2"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rgbClr val="000000"/>
                </a:solidFill>
                <a:latin typeface="+mn-lt"/>
                <a:cs typeface="Arial" panose="020B0604020202020204" pitchFamily="34" charset="0"/>
              </a:rPr>
              <a:t>create a Word document to communicate an idea using software features to select appropriate formatting</a:t>
            </a:r>
          </a:p>
          <a:p>
            <a:pPr marL="540000" marR="0" lvl="2"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rgbClr val="000000"/>
                </a:solidFill>
                <a:latin typeface="+mn-lt"/>
                <a:cs typeface="Arial" panose="020B0604020202020204" pitchFamily="34" charset="0"/>
              </a:rPr>
              <a:t>check the spelling, grammar and sentence structure</a:t>
            </a:r>
          </a:p>
          <a:p>
            <a:pPr marL="540000" marR="0" lvl="2"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olidFill>
                  <a:srgbClr val="000000"/>
                </a:solidFill>
                <a:latin typeface="+mn-lt"/>
                <a:cs typeface="Arial" panose="020B0604020202020204" pitchFamily="34" charset="0"/>
              </a:rPr>
              <a:t>draw or add images to a Word document.</a:t>
            </a:r>
          </a:p>
          <a:p>
            <a:pPr marL="0" indent="0">
              <a:buFont typeface="Arial" panose="020B0604020202020204" pitchFamily="34" charset="0"/>
              <a:buNone/>
            </a:pPr>
            <a:endParaRPr lang="en-US" b="0" dirty="0">
              <a:latin typeface="+mn-lt"/>
            </a:endParaRPr>
          </a:p>
          <a:p>
            <a:pPr marL="171450" indent="-171450">
              <a:buFont typeface="Arial" panose="020B0604020202020204" pitchFamily="34" charset="0"/>
              <a:buChar char="•"/>
            </a:pPr>
            <a:endParaRPr lang="en-AU" b="0" dirty="0">
              <a:latin typeface="+mn-lt"/>
            </a:endParaRPr>
          </a:p>
          <a:p>
            <a:endParaRPr lang="en-AU" b="0" dirty="0">
              <a:latin typeface="+mn-lt"/>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39</a:t>
            </a:fld>
            <a:endParaRPr lang="en-AU"/>
          </a:p>
        </p:txBody>
      </p:sp>
    </p:spTree>
    <p:extLst>
      <p:ext uri="{BB962C8B-B14F-4D97-AF65-F5344CB8AC3E}">
        <p14:creationId xmlns:p14="http://schemas.microsoft.com/office/powerpoint/2010/main" val="24144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latin typeface="+mn-lt"/>
                <a:cs typeface="Arial" panose="020B0604020202020204" pitchFamily="34" charset="0"/>
              </a:rPr>
              <a:t>Reflection point: </a:t>
            </a:r>
          </a:p>
          <a:p>
            <a:pPr marL="540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kern="1200" dirty="0">
                <a:solidFill>
                  <a:schemeClr val="tx1"/>
                </a:solidFill>
                <a:latin typeface="+mn-lt"/>
                <a:ea typeface="+mn-ea"/>
                <a:cs typeface="+mn-cs"/>
              </a:rPr>
              <a:t>What digital literacy skills do students need by the time they finish school?</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mn-lt"/>
              </a:rPr>
              <a:t>Answers may include being able to: </a:t>
            </a:r>
          </a:p>
          <a:p>
            <a:pPr marL="540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mn-lt"/>
              </a:rPr>
              <a:t>search and navigate online for information</a:t>
            </a:r>
          </a:p>
          <a:p>
            <a:pPr marL="540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mn-lt"/>
              </a:rPr>
              <a:t>create, communicate and collaborate through software such as spreadsheets to record and review data, email software to send and receive emails or word processing software to create documents and reports</a:t>
            </a:r>
          </a:p>
          <a:p>
            <a:pPr marL="540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mn-lt"/>
              </a:rPr>
              <a:t>think critically and analyse information.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42077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40</a:t>
            </a:fld>
            <a:endParaRPr lang="en-AU"/>
          </a:p>
        </p:txBody>
      </p:sp>
    </p:spTree>
    <p:extLst>
      <p:ext uri="{BB962C8B-B14F-4D97-AF65-F5344CB8AC3E}">
        <p14:creationId xmlns:p14="http://schemas.microsoft.com/office/powerpoint/2010/main" val="15684867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trike="noStrike" dirty="0">
                <a:latin typeface="Arial" panose="020B0604020202020204" pitchFamily="34" charset="0"/>
                <a:cs typeface="Arial" panose="020B0604020202020204" pitchFamily="34" charset="0"/>
              </a:rPr>
              <a:t>Advice and resources for the General Capabilities can be accessed from the Prep–Year 10 tab on the QCAA website. </a:t>
            </a:r>
          </a:p>
          <a:p>
            <a:pPr marL="171450" indent="-171450">
              <a:buFont typeface="Arial" panose="020B0604020202020204" pitchFamily="34" charset="0"/>
              <a:buChar char="•"/>
            </a:pPr>
            <a:r>
              <a:rPr lang="en-AU" strike="noStrike" dirty="0">
                <a:latin typeface="Arial" panose="020B0604020202020204" pitchFamily="34" charset="0"/>
                <a:cs typeface="Arial" panose="020B0604020202020204" pitchFamily="34" charset="0"/>
              </a:rPr>
              <a:t>Select the first tile: Advice and resources.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41</a:t>
            </a:fld>
            <a:endParaRPr lang="en-AU"/>
          </a:p>
        </p:txBody>
      </p:sp>
    </p:spTree>
    <p:extLst>
      <p:ext uri="{BB962C8B-B14F-4D97-AF65-F5344CB8AC3E}">
        <p14:creationId xmlns:p14="http://schemas.microsoft.com/office/powerpoint/2010/main" val="857689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QCAA general capability resources referred to in this presentation are located in the Advice and resources accordion menu: www.qcaa.qld.edu.au/p-10/aciq/version-9/general-capabilities/advice-and-resources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42</a:t>
            </a:fld>
            <a:endParaRPr lang="en-AU"/>
          </a:p>
        </p:txBody>
      </p:sp>
    </p:spTree>
    <p:extLst>
      <p:ext uri="{BB962C8B-B14F-4D97-AF65-F5344CB8AC3E}">
        <p14:creationId xmlns:p14="http://schemas.microsoft.com/office/powerpoint/2010/main" val="2092700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latin typeface="+mn-lt"/>
                <a:cs typeface="Arial" panose="020B0604020202020204" pitchFamily="34" charset="0"/>
              </a:rPr>
              <a:t>Reflection point: </a:t>
            </a:r>
          </a:p>
          <a:p>
            <a:pPr marL="540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200" dirty="0">
                <a:solidFill>
                  <a:schemeClr val="tx1"/>
                </a:solidFill>
                <a:latin typeface="Arial" panose="020B0604020202020204" pitchFamily="34" charset="0"/>
                <a:ea typeface="+mn-ea"/>
                <a:cs typeface="Arial" panose="020B0604020202020204" pitchFamily="34" charset="0"/>
              </a:rPr>
              <a:t>Scan the QCAA resources for the Digital literacy general capability. </a:t>
            </a:r>
          </a:p>
          <a:p>
            <a:pPr marL="540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1200" dirty="0">
                <a:solidFill>
                  <a:schemeClr val="tx1"/>
                </a:solidFill>
                <a:latin typeface="Arial" panose="020B0604020202020204" pitchFamily="34" charset="0"/>
                <a:ea typeface="+mn-ea"/>
                <a:cs typeface="Arial" panose="020B0604020202020204" pitchFamily="34" charset="0"/>
              </a:rPr>
              <a:t>Which resources will you explore further to support planning for intentional opportunities for students to learn and practice digital literacy skills?</a:t>
            </a:r>
          </a:p>
          <a:p>
            <a:pPr marL="540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860395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panose="020B0604020202020204" pitchFamily="34" charset="0"/>
              <a:buNone/>
            </a:pPr>
            <a:endParaRPr lang="en-AU" sz="1200" b="0"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27585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AU" sz="1050">
              <a:solidFill>
                <a:srgbClr val="FF0000"/>
              </a:solidFil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45</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46</a:t>
            </a:fld>
            <a:endParaRPr lang="en-AU"/>
          </a:p>
        </p:txBody>
      </p:sp>
    </p:spTree>
    <p:extLst>
      <p:ext uri="{BB962C8B-B14F-4D97-AF65-F5344CB8AC3E}">
        <p14:creationId xmlns:p14="http://schemas.microsoft.com/office/powerpoint/2010/main" val="13567815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47</a:t>
            </a:fld>
            <a:endParaRPr lang="en-AU"/>
          </a:p>
        </p:txBody>
      </p:sp>
    </p:spTree>
    <p:extLst>
      <p:ext uri="{BB962C8B-B14F-4D97-AF65-F5344CB8AC3E}">
        <p14:creationId xmlns:p14="http://schemas.microsoft.com/office/powerpoint/2010/main" val="248842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72386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146600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AU" sz="1200" b="0" dirty="0">
                <a:latin typeface="+mn-lt"/>
                <a:cs typeface="Arial" panose="020B0604020202020204" pitchFamily="34" charset="0"/>
              </a:rPr>
              <a:t>The Alice Spring </a:t>
            </a:r>
            <a:r>
              <a:rPr lang="en-AU" sz="1200" b="0" dirty="0" err="1">
                <a:latin typeface="+mn-lt"/>
                <a:cs typeface="Arial" panose="020B0604020202020204" pitchFamily="34" charset="0"/>
              </a:rPr>
              <a:t>Mparntwe</a:t>
            </a:r>
            <a:r>
              <a:rPr lang="en-AU" sz="1200" b="0" dirty="0">
                <a:latin typeface="+mn-lt"/>
                <a:cs typeface="Arial" panose="020B0604020202020204" pitchFamily="34" charset="0"/>
              </a:rPr>
              <a:t> Education Declaration is a good starting point when considering the particular the digital literacy skills students require to navigate the changing world in which they live.</a:t>
            </a:r>
            <a:r>
              <a:rPr lang="en-AU" sz="1200" dirty="0">
                <a:latin typeface="+mn-lt"/>
                <a:cs typeface="Arial" panose="020B0604020202020204" pitchFamily="34" charset="0"/>
              </a:rPr>
              <a:t> </a:t>
            </a:r>
            <a:endParaRPr lang="en-AU" sz="1200" b="0" dirty="0">
              <a:latin typeface="+mn-lt"/>
              <a:cs typeface="Arial" panose="020B0604020202020204" pitchFamily="34" charset="0"/>
            </a:endParaRPr>
          </a:p>
          <a:p>
            <a:pPr marL="171450" indent="-171450">
              <a:buFont typeface="Arial" panose="020B0604020202020204" pitchFamily="34" charset="0"/>
              <a:buChar char="•"/>
            </a:pPr>
            <a:r>
              <a:rPr lang="en-US" sz="1200" b="0" dirty="0">
                <a:latin typeface="+mn-lt"/>
                <a:cs typeface="Arial" panose="020B0604020202020204" pitchFamily="34" charset="0"/>
              </a:rPr>
              <a:t>The Education Declaration has two </a:t>
            </a:r>
            <a:r>
              <a:rPr lang="en-AU" sz="1200" dirty="0">
                <a:latin typeface="+mn-lt"/>
                <a:cs typeface="Arial" panose="020B0604020202020204" pitchFamily="34" charset="0"/>
              </a:rPr>
              <a:t>distinct, but interrelated </a:t>
            </a:r>
            <a:r>
              <a:rPr lang="en-US" sz="1200" b="0" dirty="0">
                <a:latin typeface="+mn-lt"/>
                <a:cs typeface="Arial" panose="020B0604020202020204" pitchFamily="34" charset="0"/>
              </a:rPr>
              <a:t>goals. The d</a:t>
            </a:r>
            <a:r>
              <a:rPr lang="en-US" sz="1200" dirty="0">
                <a:latin typeface="+mn-lt"/>
                <a:cs typeface="Arial" panose="020B0604020202020204" pitchFamily="34" charset="0"/>
              </a:rPr>
              <a:t>igital literacy general capability aligns closely with Goal</a:t>
            </a:r>
            <a:r>
              <a:rPr lang="en-US" sz="1200" b="0" dirty="0">
                <a:latin typeface="+mn-lt"/>
                <a:cs typeface="Arial" panose="020B0604020202020204" pitchFamily="34" charset="0"/>
              </a:rPr>
              <a:t> 2: All young Australians become confident and creative individuals, successful lifelong learners, and active and informed members of the community.</a:t>
            </a:r>
            <a:r>
              <a:rPr lang="en-US" sz="1200" dirty="0">
                <a:latin typeface="+mn-lt"/>
                <a:cs typeface="Arial" panose="020B0604020202020204" pitchFamily="34" charset="0"/>
              </a:rPr>
              <a:t> For our students to be active, informed, successful lifelong learners, w</a:t>
            </a:r>
            <a:r>
              <a:rPr lang="en-AU" sz="1200" dirty="0">
                <a:latin typeface="+mn-lt"/>
                <a:cs typeface="Arial" panose="020B0604020202020204" pitchFamily="34" charset="0"/>
              </a:rPr>
              <a:t>e need to support them to become digitally literate members of society.</a:t>
            </a:r>
            <a:endParaRPr lang="en-AU" sz="1200" b="0" dirty="0">
              <a:latin typeface="+mn-lt"/>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187775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AU" sz="1200" dirty="0">
                <a:latin typeface="+mn-lt"/>
                <a:cs typeface="Arial" panose="020B0604020202020204" pitchFamily="34" charset="0"/>
              </a:rPr>
              <a:t>Looking further at Goal 2, the Declaration states that successful lifelong learners </a:t>
            </a:r>
            <a:r>
              <a:rPr lang="en-AU" sz="1200" b="0" dirty="0">
                <a:latin typeface="+mn-lt"/>
                <a:cs typeface="Arial" panose="020B0604020202020204" pitchFamily="34" charset="0"/>
              </a:rPr>
              <a:t>[are those] who ‘are productive and informed users of technology as a vehicle for information gathering and sharing and are able to adapt to emerging technologies into the future’.</a:t>
            </a:r>
            <a:endParaRPr lang="en-AU" sz="1200" b="0" strike="sngStrike" dirty="0">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757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0"/>
              </a:spcAft>
              <a:buFont typeface="Arial" panose="020B0604020202020204" pitchFamily="34" charset="0"/>
              <a:buChar char="•"/>
              <a:defRPr/>
            </a:pPr>
            <a:r>
              <a:rPr lang="en-AU" sz="1200" b="0" dirty="0">
                <a:latin typeface="+mn-lt"/>
                <a:cs typeface="Calibri"/>
              </a:rPr>
              <a:t>Digital literacy is one of the general capabilities in the three-dimensional Australian Curriculum that consists of 8 learning areas, 3 cross curriculum priorities and 7 general capabilities.</a:t>
            </a:r>
            <a:r>
              <a:rPr lang="en-AU" sz="1200" dirty="0">
                <a:latin typeface="+mn-lt"/>
                <a:cs typeface="Calibri"/>
              </a:rPr>
              <a:t> </a:t>
            </a:r>
            <a:endParaRPr lang="en-AU" sz="1200" b="0" dirty="0">
              <a:latin typeface="+mn-lt"/>
              <a:cs typeface="Arial" panose="020B060402020202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mn-lt"/>
                <a:cs typeface="Calibri"/>
              </a:rPr>
              <a:t>These three dimensions are interrelated and together set out the knowledge, understandings and skills that students should learn.</a:t>
            </a:r>
          </a:p>
          <a:p>
            <a:pPr marL="171450" indent="-171450">
              <a:spcBef>
                <a:spcPts val="0"/>
              </a:spcBef>
              <a:spcAft>
                <a:spcPts val="0"/>
              </a:spcAft>
              <a:buFont typeface="Arial" panose="020B0604020202020204" pitchFamily="34" charset="0"/>
              <a:buChar char="•"/>
              <a:defRPr/>
            </a:pPr>
            <a:r>
              <a:rPr lang="en-AU" sz="1200" b="0" dirty="0">
                <a:latin typeface="+mn-lt"/>
                <a:cs typeface="Calibri"/>
              </a:rPr>
              <a:t>This structure has not changed between Version 8.4 and Version 9.0 of the curriculum. However, </a:t>
            </a:r>
            <a:r>
              <a:rPr lang="en-AU" sz="1200" dirty="0">
                <a:latin typeface="+mn-lt"/>
                <a:cs typeface="Calibri"/>
              </a:rPr>
              <a:t>there has been a language change </a:t>
            </a:r>
            <a:r>
              <a:rPr lang="en-AU" sz="1200" b="0" dirty="0">
                <a:latin typeface="+mn-lt"/>
                <a:cs typeface="Calibri"/>
              </a:rPr>
              <a:t>— Digital literacy was previously called ICT capabilities. This name change reflects the more contemporary understanding of the digital knowledge and skills our students need to be successful, lifelong learners today.</a:t>
            </a:r>
            <a:r>
              <a:rPr lang="en-AU" sz="1200" dirty="0">
                <a:latin typeface="+mn-lt"/>
                <a:cs typeface="Calibri"/>
              </a:rPr>
              <a:t> </a:t>
            </a:r>
          </a:p>
          <a:p>
            <a:pPr marL="171450" indent="-171450">
              <a:spcBef>
                <a:spcPts val="0"/>
              </a:spcBef>
              <a:spcAft>
                <a:spcPts val="0"/>
              </a:spcAft>
              <a:buFont typeface="Arial" panose="020B0604020202020204" pitchFamily="34" charset="0"/>
              <a:buChar char="•"/>
              <a:defRPr/>
            </a:pPr>
            <a:endParaRPr lang="en-AU" sz="1200" b="0" dirty="0">
              <a:latin typeface="+mn-lt"/>
              <a:cs typeface="Calibri"/>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2670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hyperlink" Target="https://www.qcaa.qld.edu.au/copyright"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12.jpeg"/><Relationship Id="rId7" Type="http://schemas.openxmlformats.org/officeDocument/2006/relationships/image" Target="../media/image14.jpeg"/><Relationship Id="rId12" Type="http://schemas.openxmlformats.org/officeDocument/2006/relationships/image" Target="../media/image17.png"/><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youtube.com/user/TheQCAA" TargetMode="External"/><Relationship Id="rId11" Type="http://schemas.openxmlformats.org/officeDocument/2006/relationships/hyperlink" Target="http://www.facebook.com/qcaa.qld.edu.au" TargetMode="External"/><Relationship Id="rId5" Type="http://schemas.openxmlformats.org/officeDocument/2006/relationships/image" Target="../media/image13.jpeg"/><Relationship Id="rId10" Type="http://schemas.openxmlformats.org/officeDocument/2006/relationships/image" Target="../media/image16.sv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Art">
    <p:spTree>
      <p:nvGrpSpPr>
        <p:cNvPr id="1" name=""/>
        <p:cNvGrpSpPr/>
        <p:nvPr/>
      </p:nvGrpSpPr>
      <p:grpSpPr>
        <a:xfrm>
          <a:off x="0" y="0"/>
          <a:ext cx="0" cy="0"/>
          <a:chOff x="0" y="0"/>
          <a:chExt cx="0" cy="0"/>
        </a:xfrm>
      </p:grpSpPr>
      <p:pic>
        <p:nvPicPr>
          <p:cNvPr id="8" name="Picture 7" descr="A person and children sitting at a table&#10;&#10;Description automatically generated">
            <a:extLst>
              <a:ext uri="{FF2B5EF4-FFF2-40B4-BE49-F238E27FC236}">
                <a16:creationId xmlns:a16="http://schemas.microsoft.com/office/drawing/2014/main" id="{3E1B766B-ECD9-3BF0-2DA5-1C882488C5F8}"/>
              </a:ext>
            </a:extLst>
          </p:cNvPr>
          <p:cNvPicPr>
            <a:picLocks noChangeAspect="1"/>
          </p:cNvPicPr>
          <p:nvPr userDrawn="1"/>
        </p:nvPicPr>
        <p:blipFill rotWithShape="1">
          <a:blip r:embed="rId2"/>
          <a:srcRect t="3" b="37706"/>
          <a:stretch/>
        </p:blipFill>
        <p:spPr>
          <a:xfrm>
            <a:off x="0" y="0"/>
            <a:ext cx="9144000"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9A27EA93-D136-4167-8232-66BCAB03E412}"/>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6A25E240-6084-8835-3F46-1172C1D77CBB}"/>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Sticker of ACiQ v9.0">
            <a:extLst>
              <a:ext uri="{FF2B5EF4-FFF2-40B4-BE49-F238E27FC236}">
                <a16:creationId xmlns:a16="http://schemas.microsoft.com/office/drawing/2014/main" id="{0EFD20EB-D2BA-1CF1-21C5-28EE1DB707D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850" y="230400"/>
            <a:ext cx="1411200" cy="313326"/>
          </a:xfrm>
          <a:prstGeom prst="rect">
            <a:avLst/>
          </a:prstGeom>
        </p:spPr>
      </p:pic>
    </p:spTree>
    <p:extLst>
      <p:ext uri="{BB962C8B-B14F-4D97-AF65-F5344CB8AC3E}">
        <p14:creationId xmlns:p14="http://schemas.microsoft.com/office/powerpoint/2010/main" val="166786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a:t>
            </a:r>
            <a:r>
              <a:rPr lang="en-US" sz="1050" err="1">
                <a:solidFill>
                  <a:schemeClr val="tx1"/>
                </a:solidFill>
              </a:rPr>
              <a:t>Chern’ee</a:t>
            </a:r>
            <a:r>
              <a:rPr lang="en-US" sz="1050">
                <a:solidFill>
                  <a:schemeClr val="tx1"/>
                </a:solidFill>
              </a:rPr>
              <a:t>, Brooke and Jesse Sutton, </a:t>
            </a:r>
            <a:r>
              <a:rPr lang="en-US" sz="1050" err="1">
                <a:solidFill>
                  <a:schemeClr val="tx1"/>
                </a:solidFill>
              </a:rPr>
              <a:t>Kalkadoon</a:t>
            </a:r>
            <a:r>
              <a:rPr lang="en-US" sz="1050">
                <a:solidFill>
                  <a:schemeClr val="tx1"/>
                </a:solidFill>
              </a:rPr>
              <a:t>.</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109465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200" indent="-360000">
              <a:spcBef>
                <a:spcPts val="300"/>
              </a:spcBef>
              <a:buFont typeface="+mj-lt"/>
              <a:buAutoNum type="arabicPeriod"/>
              <a:defRPr>
                <a:latin typeface="Arial" panose="020B0604020202020204" pitchFamily="34" charset="0"/>
                <a:cs typeface="Arial" panose="020B0604020202020204" pitchFamily="34" charset="0"/>
              </a:defRPr>
            </a:lvl2pPr>
            <a:lvl3pPr marL="720000" indent="-360000">
              <a:spcBef>
                <a:spcPts val="300"/>
              </a:spcBef>
              <a:buFont typeface="+mj-lt"/>
              <a:buAutoNum type="alphaLcPeriod"/>
              <a:defRPr>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461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77213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684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a:t>
              </a:r>
              <a:r>
                <a:rPr lang="en-AU" sz="1100" err="1"/>
                <a:t>QCAA_edu</a:t>
              </a:r>
              <a:endParaRPr lang="en-AU" sz="105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1"/>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061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9C6A-F578-47B1-B0D7-8588229CF9D5}"/>
              </a:ext>
            </a:extLst>
          </p:cNvPr>
          <p:cNvSpPr>
            <a:spLocks noGrp="1"/>
          </p:cNvSpPr>
          <p:nvPr>
            <p:ph type="title"/>
          </p:nvPr>
        </p:nvSpPr>
        <p:spPr/>
        <p:txBody>
          <a:bodyPr/>
          <a:lstStyle/>
          <a:p>
            <a:r>
              <a:rPr lang="en-US"/>
              <a:t>Click to edit Master title style</a:t>
            </a:r>
            <a:endParaRPr lang="en-AU"/>
          </a:p>
        </p:txBody>
      </p:sp>
      <p:sp>
        <p:nvSpPr>
          <p:cNvPr id="3" name="Text Placeholder 5">
            <a:extLst>
              <a:ext uri="{FF2B5EF4-FFF2-40B4-BE49-F238E27FC236}">
                <a16:creationId xmlns:a16="http://schemas.microsoft.com/office/drawing/2014/main" id="{4E456DDB-D7DE-4FEA-AAED-A81865C3E150}"/>
              </a:ext>
            </a:extLst>
          </p:cNvPr>
          <p:cNvSpPr>
            <a:spLocks noGrp="1"/>
          </p:cNvSpPr>
          <p:nvPr>
            <p:ph type="body" sz="quarter" idx="12" hasCustomPrompt="1"/>
          </p:nvPr>
        </p:nvSpPr>
        <p:spPr>
          <a:xfrm>
            <a:off x="323850" y="3867894"/>
            <a:ext cx="8496300" cy="648073"/>
          </a:xfrm>
        </p:spPr>
        <p:txBody>
          <a:bodyPr/>
          <a:lstStyle>
            <a:lvl1pPr>
              <a:defRPr sz="1100"/>
            </a:lvl1pPr>
          </a:lstStyle>
          <a:p>
            <a:pPr lvl="0"/>
            <a:r>
              <a:rPr lang="en-US"/>
              <a:t>Source: [Title] [(description, date)], by [rights holder], is licensed [</a:t>
            </a:r>
            <a:r>
              <a:rPr lang="en-US" err="1"/>
              <a:t>licence</a:t>
            </a:r>
            <a:r>
              <a:rPr lang="en-US"/>
              <a:t> terms]</a:t>
            </a:r>
          </a:p>
        </p:txBody>
      </p:sp>
      <p:sp>
        <p:nvSpPr>
          <p:cNvPr id="4" name="Content Placeholder 5">
            <a:extLst>
              <a:ext uri="{FF2B5EF4-FFF2-40B4-BE49-F238E27FC236}">
                <a16:creationId xmlns:a16="http://schemas.microsoft.com/office/drawing/2014/main" id="{D3E32F8A-A3EE-4E2E-9478-AA28D80B6341}"/>
              </a:ext>
            </a:extLst>
          </p:cNvPr>
          <p:cNvSpPr>
            <a:spLocks noGrp="1"/>
          </p:cNvSpPr>
          <p:nvPr>
            <p:ph sz="quarter" idx="13" hasCustomPrompt="1"/>
          </p:nvPr>
        </p:nvSpPr>
        <p:spPr>
          <a:xfrm>
            <a:off x="323850" y="842400"/>
            <a:ext cx="8496300" cy="2881478"/>
          </a:xfrm>
        </p:spPr>
        <p:txBody>
          <a:bodyPr/>
          <a:lstStyle>
            <a:lvl1pPr>
              <a:defRPr/>
            </a:lvl1pPr>
          </a:lstStyle>
          <a:p>
            <a:pPr lvl="0"/>
            <a:r>
              <a:rPr lang="en-US"/>
              <a:t>[Insert image, diagram or data]</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0370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6.sv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svg"/><Relationship Id="rId5" Type="http://schemas.openxmlformats.org/officeDocument/2006/relationships/slideLayout" Target="../slideLayouts/slideLayout6.xml"/><Relationship Id="rId15" Type="http://schemas.openxmlformats.org/officeDocument/2006/relationships/image" Target="../media/image9.svg"/><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theme" Target="../theme/theme2.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Graphic 15" descr="Queensland Curriculum and Assessment Authority (QCAA) logo">
            <a:extLst>
              <a:ext uri="{FF2B5EF4-FFF2-40B4-BE49-F238E27FC236}">
                <a16:creationId xmlns:a16="http://schemas.microsoft.com/office/drawing/2014/main" id="{CD62BAD7-D57D-ADDC-D07F-F936C29602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400" y="4662000"/>
            <a:ext cx="2512800" cy="246011"/>
          </a:xfrm>
          <a:prstGeom prst="rect">
            <a:avLst/>
          </a:prstGeom>
        </p:spPr>
      </p:pic>
      <p:pic>
        <p:nvPicPr>
          <p:cNvPr id="14" name="Graphic 13" descr="Creative Commons licence icons (CC BY)">
            <a:extLst>
              <a:ext uri="{FF2B5EF4-FFF2-40B4-BE49-F238E27FC236}">
                <a16:creationId xmlns:a16="http://schemas.microsoft.com/office/drawing/2014/main" id="{1177EBBF-AC38-EB20-6E6C-EBFEC57928E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0000" y="4453200"/>
            <a:ext cx="466725" cy="219075"/>
          </a:xfrm>
          <a:prstGeom prst="rect">
            <a:avLst/>
          </a:prstGeom>
        </p:spPr>
      </p:pic>
      <p:sp>
        <p:nvSpPr>
          <p:cNvPr id="2" name="Title Placeholder 1"/>
          <p:cNvSpPr>
            <a:spLocks noGrp="1"/>
          </p:cNvSpPr>
          <p:nvPr userDrawn="1">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userDrawn="1">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pic>
        <p:nvPicPr>
          <p:cNvPr id="9" name="Graphic 8" descr="QCAA tagline: For all Queensland schools">
            <a:extLst>
              <a:ext uri="{FF2B5EF4-FFF2-40B4-BE49-F238E27FC236}">
                <a16:creationId xmlns:a16="http://schemas.microsoft.com/office/drawing/2014/main" id="{BE30692F-F357-2C3F-1A9C-FEFE5B40E90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20272" y="4770000"/>
            <a:ext cx="1800000" cy="140118"/>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160"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2400" y="4662000"/>
            <a:ext cx="2512800" cy="246011"/>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20272" y="4770000"/>
            <a:ext cx="1800000" cy="140118"/>
          </a:xfrm>
          <a:prstGeom prst="rect">
            <a:avLst/>
          </a:prstGeom>
        </p:spPr>
      </p:pic>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143" r:id="rId1"/>
    <p:sldLayoutId id="2147484072" r:id="rId2"/>
    <p:sldLayoutId id="2147484082" r:id="rId3"/>
    <p:sldLayoutId id="2147484083" r:id="rId4"/>
    <p:sldLayoutId id="2147484074" r:id="rId5"/>
    <p:sldLayoutId id="2147484140" r:id="rId6"/>
    <p:sldLayoutId id="2147484168" r:id="rId7"/>
    <p:sldLayoutId id="2147484170" r:id="rId8"/>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19.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www.cherneesutton.com.au/" TargetMode="External"/><Relationship Id="rId7" Type="http://schemas.openxmlformats.org/officeDocument/2006/relationships/hyperlink" Target="mailto:copyright@acara.edu.au"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hyperlink" Target="https://www.australiancurriculum.edu.au/copyright-and-terms-of-use" TargetMode="External"/><Relationship Id="rId5" Type="http://schemas.openxmlformats.org/officeDocument/2006/relationships/hyperlink" Target="https://www.australiancurriculum.edu.au/" TargetMode="External"/><Relationship Id="rId4" Type="http://schemas.openxmlformats.org/officeDocument/2006/relationships/hyperlink" Target="https://creativecommons.org/licenses/by/4.0/"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www.qcaa.qld.edu.au/copyright"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education.gov.au/alice-springs-mparntwe-education-declaration/resources/alice-springs-mparntwe-education-declaration"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ww.education.gov.au/alice-springs-mparntwe-education-declaration/resources/alice-springs-mparntwe-education-declaration"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v9.australiancurriculum.edu.au/help/website-to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E58984D-E690-4529-A71F-8DDE30964E49}"/>
              </a:ext>
            </a:extLst>
          </p:cNvPr>
          <p:cNvSpPr>
            <a:spLocks noGrp="1"/>
          </p:cNvSpPr>
          <p:nvPr>
            <p:ph type="ctrTitle"/>
          </p:nvPr>
        </p:nvSpPr>
        <p:spPr>
          <a:xfrm>
            <a:off x="173259" y="2896710"/>
            <a:ext cx="8603779" cy="1296256"/>
          </a:xfrm>
        </p:spPr>
        <p:txBody>
          <a:bodyPr>
            <a:normAutofit/>
          </a:bodyPr>
          <a:lstStyle/>
          <a:p>
            <a:r>
              <a:rPr lang="en-AU" sz="2400" dirty="0"/>
              <a:t>Understanding the P–10 Digital literacy general capability ACv9.0</a:t>
            </a:r>
          </a:p>
        </p:txBody>
      </p:sp>
      <p:sp>
        <p:nvSpPr>
          <p:cNvPr id="4" name="Vertical Text Placeholder 3">
            <a:extLst>
              <a:ext uri="{FF2B5EF4-FFF2-40B4-BE49-F238E27FC236}">
                <a16:creationId xmlns:a16="http://schemas.microsoft.com/office/drawing/2014/main" id="{CD656AB1-307F-FC98-09F4-DA2D1317E09F}"/>
              </a:ext>
            </a:extLst>
          </p:cNvPr>
          <p:cNvSpPr>
            <a:spLocks noGrp="1"/>
          </p:cNvSpPr>
          <p:nvPr>
            <p:ph type="body" orient="vert" sz="quarter" idx="10"/>
          </p:nvPr>
        </p:nvSpPr>
        <p:spPr/>
        <p:txBody>
          <a:bodyPr/>
          <a:lstStyle/>
          <a:p>
            <a:r>
              <a:rPr lang="en-AU"/>
              <a:t>240883</a:t>
            </a:r>
          </a:p>
        </p:txBody>
      </p:sp>
    </p:spTree>
    <p:extLst>
      <p:ext uri="{BB962C8B-B14F-4D97-AF65-F5344CB8AC3E}">
        <p14:creationId xmlns:p14="http://schemas.microsoft.com/office/powerpoint/2010/main" val="1270615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9A87-9EB9-3EF3-4349-675313416BB5}"/>
              </a:ext>
            </a:extLst>
          </p:cNvPr>
          <p:cNvSpPr>
            <a:spLocks noGrp="1"/>
          </p:cNvSpPr>
          <p:nvPr>
            <p:ph type="title"/>
          </p:nvPr>
        </p:nvSpPr>
        <p:spPr/>
        <p:txBody>
          <a:bodyPr/>
          <a:lstStyle/>
          <a:p>
            <a:r>
              <a:rPr lang="en-AU"/>
              <a:t>Taught through the learning areas</a:t>
            </a:r>
          </a:p>
        </p:txBody>
      </p:sp>
      <p:sp>
        <p:nvSpPr>
          <p:cNvPr id="3" name="Content Placeholder 2">
            <a:extLst>
              <a:ext uri="{FF2B5EF4-FFF2-40B4-BE49-F238E27FC236}">
                <a16:creationId xmlns:a16="http://schemas.microsoft.com/office/drawing/2014/main" id="{63C28C0A-5025-8444-5F9A-FE8C74051D68}"/>
              </a:ext>
            </a:extLst>
          </p:cNvPr>
          <p:cNvSpPr>
            <a:spLocks noGrp="1"/>
          </p:cNvSpPr>
          <p:nvPr>
            <p:ph idx="1"/>
          </p:nvPr>
        </p:nvSpPr>
        <p:spPr>
          <a:xfrm>
            <a:off x="2108136" y="902091"/>
            <a:ext cx="4927727" cy="3339317"/>
          </a:xfrm>
        </p:spPr>
        <p:txBody>
          <a:bodyPr>
            <a:normAutofit/>
          </a:bodyPr>
          <a:lstStyle/>
          <a:p>
            <a:r>
              <a:rPr lang="en-US" b="0" i="0" dirty="0">
                <a:solidFill>
                  <a:srgbClr val="000000"/>
                </a:solidFill>
                <a:effectLst/>
              </a:rPr>
              <a:t>‘In the Australian Curriculum, general capabilities are </a:t>
            </a:r>
            <a:r>
              <a:rPr lang="en-US" b="1" i="0" dirty="0">
                <a:solidFill>
                  <a:srgbClr val="000000"/>
                </a:solidFill>
                <a:effectLst/>
              </a:rPr>
              <a:t>addressed through the content of the learning areas</a:t>
            </a:r>
            <a:r>
              <a:rPr lang="en-US" b="0" i="0" dirty="0">
                <a:solidFill>
                  <a:srgbClr val="000000"/>
                </a:solidFill>
                <a:effectLst/>
              </a:rPr>
              <a:t>; they are not separate learning areas, subjects or isolated skills. The </a:t>
            </a:r>
            <a:r>
              <a:rPr lang="en-US" b="1" i="0" dirty="0">
                <a:solidFill>
                  <a:srgbClr val="000000"/>
                </a:solidFill>
                <a:effectLst/>
              </a:rPr>
              <a:t>teaching of learning area content </a:t>
            </a:r>
            <a:r>
              <a:rPr lang="en-US" b="0" i="0" dirty="0">
                <a:solidFill>
                  <a:srgbClr val="000000"/>
                </a:solidFill>
                <a:effectLst/>
              </a:rPr>
              <a:t>will be strengthened by the application of relevant general capabilities, as will the </a:t>
            </a:r>
            <a:r>
              <a:rPr lang="en-US" b="1" i="0" dirty="0">
                <a:solidFill>
                  <a:srgbClr val="000000"/>
                </a:solidFill>
                <a:effectLst/>
              </a:rPr>
              <a:t>development of the general capabilities </a:t>
            </a:r>
            <a:r>
              <a:rPr lang="en-US" b="0" i="0" dirty="0">
                <a:solidFill>
                  <a:srgbClr val="000000"/>
                </a:solidFill>
                <a:effectLst/>
              </a:rPr>
              <a:t>through appropriate learning area contexts.’</a:t>
            </a:r>
          </a:p>
        </p:txBody>
      </p:sp>
      <p:sp>
        <p:nvSpPr>
          <p:cNvPr id="6" name="Text Placeholder 5">
            <a:extLst>
              <a:ext uri="{FF2B5EF4-FFF2-40B4-BE49-F238E27FC236}">
                <a16:creationId xmlns:a16="http://schemas.microsoft.com/office/drawing/2014/main" id="{23A11AFF-CCC3-7EAD-C553-08B8D0FCDF41}"/>
              </a:ext>
            </a:extLst>
          </p:cNvPr>
          <p:cNvSpPr txBox="1">
            <a:spLocks/>
          </p:cNvSpPr>
          <p:nvPr/>
        </p:nvSpPr>
        <p:spPr>
          <a:xfrm>
            <a:off x="206906" y="4061408"/>
            <a:ext cx="5404185" cy="36000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1000" dirty="0">
                <a:solidFill>
                  <a:schemeClr val="bg1">
                    <a:lumMod val="75000"/>
                  </a:schemeClr>
                </a:solidFill>
              </a:rPr>
              <a:t>Quoted verbatim and unaltered from ACARA, 2010 to present, v9.australiancurriculum.edu.au/f-10-curriculum/f-10-curriculum-overview/general-capabilities </a:t>
            </a:r>
          </a:p>
          <a:p>
            <a:pPr fontAlgn="auto">
              <a:spcAft>
                <a:spcPts val="0"/>
              </a:spcAft>
            </a:pPr>
            <a:endParaRPr lang="en-AU" sz="1000" dirty="0">
              <a:solidFill>
                <a:schemeClr val="bg1">
                  <a:lumMod val="75000"/>
                </a:schemeClr>
              </a:solidFill>
            </a:endParaRPr>
          </a:p>
        </p:txBody>
      </p:sp>
    </p:spTree>
    <p:extLst>
      <p:ext uri="{BB962C8B-B14F-4D97-AF65-F5344CB8AC3E}">
        <p14:creationId xmlns:p14="http://schemas.microsoft.com/office/powerpoint/2010/main" val="52793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94C2-4FF6-5179-B552-600A2C9F7948}"/>
              </a:ext>
            </a:extLst>
          </p:cNvPr>
          <p:cNvSpPr>
            <a:spLocks noGrp="1"/>
          </p:cNvSpPr>
          <p:nvPr>
            <p:ph type="title"/>
          </p:nvPr>
        </p:nvSpPr>
        <p:spPr/>
        <p:txBody>
          <a:bodyPr>
            <a:normAutofit/>
          </a:bodyPr>
          <a:lstStyle/>
          <a:p>
            <a:r>
              <a:rPr lang="en-AU"/>
              <a:t>What is digital literacy?</a:t>
            </a:r>
          </a:p>
        </p:txBody>
      </p:sp>
      <p:sp>
        <p:nvSpPr>
          <p:cNvPr id="5" name="TextBox 4">
            <a:extLst>
              <a:ext uri="{FF2B5EF4-FFF2-40B4-BE49-F238E27FC236}">
                <a16:creationId xmlns:a16="http://schemas.microsoft.com/office/drawing/2014/main" id="{B4DE48BB-2E29-1D98-539B-904EFEDCE9B9}"/>
              </a:ext>
            </a:extLst>
          </p:cNvPr>
          <p:cNvSpPr txBox="1"/>
          <p:nvPr/>
        </p:nvSpPr>
        <p:spPr>
          <a:xfrm>
            <a:off x="158877" y="4219535"/>
            <a:ext cx="8826246" cy="246221"/>
          </a:xfrm>
          <a:prstGeom prst="rect">
            <a:avLst/>
          </a:prstGeom>
          <a:noFill/>
        </p:spPr>
        <p:txBody>
          <a:bodyPr wrap="square">
            <a:spAutoFit/>
          </a:bodyPr>
          <a:lstStyle/>
          <a:p>
            <a:pPr algn="ctr"/>
            <a:r>
              <a:rPr lang="en-AU" sz="1000" dirty="0">
                <a:solidFill>
                  <a:schemeClr val="bg1">
                    <a:lumMod val="75000"/>
                  </a:schemeClr>
                </a:solidFill>
              </a:rPr>
              <a:t>ACARA, 2010 to present, v9.australiancurriculum.edu.au/teacher-resources/understand-this-general-capability/digital-literacy </a:t>
            </a:r>
          </a:p>
        </p:txBody>
      </p:sp>
      <p:graphicFrame>
        <p:nvGraphicFramePr>
          <p:cNvPr id="4" name="Content Placeholder 3">
            <a:extLst>
              <a:ext uri="{FF2B5EF4-FFF2-40B4-BE49-F238E27FC236}">
                <a16:creationId xmlns:a16="http://schemas.microsoft.com/office/drawing/2014/main" id="{D78E3D12-0056-537F-2296-5A7BC8832275}"/>
              </a:ext>
            </a:extLst>
          </p:cNvPr>
          <p:cNvGraphicFramePr>
            <a:graphicFrameLocks noGrp="1"/>
          </p:cNvGraphicFramePr>
          <p:nvPr>
            <p:ph idx="1"/>
            <p:extLst>
              <p:ext uri="{D42A27DB-BD31-4B8C-83A1-F6EECF244321}">
                <p14:modId xmlns:p14="http://schemas.microsoft.com/office/powerpoint/2010/main" val="1101860387"/>
              </p:ext>
            </p:extLst>
          </p:nvPr>
        </p:nvGraphicFramePr>
        <p:xfrm>
          <a:off x="2516734" y="748617"/>
          <a:ext cx="4110531" cy="3646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852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94C2-4FF6-5179-B552-600A2C9F7948}"/>
              </a:ext>
            </a:extLst>
          </p:cNvPr>
          <p:cNvSpPr>
            <a:spLocks noGrp="1"/>
          </p:cNvSpPr>
          <p:nvPr>
            <p:ph type="title"/>
          </p:nvPr>
        </p:nvSpPr>
        <p:spPr/>
        <p:txBody>
          <a:bodyPr/>
          <a:lstStyle/>
          <a:p>
            <a:r>
              <a:rPr lang="en-AU"/>
              <a:t>What is digital literacy?</a:t>
            </a:r>
          </a:p>
        </p:txBody>
      </p:sp>
      <p:graphicFrame>
        <p:nvGraphicFramePr>
          <p:cNvPr id="4" name="Content Placeholder 3">
            <a:extLst>
              <a:ext uri="{FF2B5EF4-FFF2-40B4-BE49-F238E27FC236}">
                <a16:creationId xmlns:a16="http://schemas.microsoft.com/office/drawing/2014/main" id="{D78E3D12-0056-537F-2296-5A7BC8832275}"/>
              </a:ext>
            </a:extLst>
          </p:cNvPr>
          <p:cNvGraphicFramePr>
            <a:graphicFrameLocks noGrp="1"/>
          </p:cNvGraphicFramePr>
          <p:nvPr>
            <p:ph idx="1"/>
          </p:nvPr>
        </p:nvGraphicFramePr>
        <p:xfrm>
          <a:off x="327025" y="771525"/>
          <a:ext cx="8496000" cy="343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4DE48BB-2E29-1D98-539B-904EFEDCE9B9}"/>
              </a:ext>
            </a:extLst>
          </p:cNvPr>
          <p:cNvSpPr txBox="1"/>
          <p:nvPr/>
        </p:nvSpPr>
        <p:spPr>
          <a:xfrm>
            <a:off x="158877" y="4288971"/>
            <a:ext cx="8826246" cy="253916"/>
          </a:xfrm>
          <a:prstGeom prst="rect">
            <a:avLst/>
          </a:prstGeom>
          <a:noFill/>
        </p:spPr>
        <p:txBody>
          <a:bodyPr wrap="square">
            <a:spAutoFit/>
          </a:bodyPr>
          <a:lstStyle/>
          <a:p>
            <a:pPr algn="ctr"/>
            <a:r>
              <a:rPr lang="en-AU" sz="1000" dirty="0">
                <a:solidFill>
                  <a:schemeClr val="bg1">
                    <a:lumMod val="75000"/>
                  </a:schemeClr>
                </a:solidFill>
              </a:rPr>
              <a:t>ACARA, 2010 to present, v9.australiancurriculum.edu.au/teacher-resources/understand-this-general-capability/digital-literacy </a:t>
            </a:r>
          </a:p>
        </p:txBody>
      </p:sp>
      <p:graphicFrame>
        <p:nvGraphicFramePr>
          <p:cNvPr id="3" name="Content Placeholder 3">
            <a:extLst>
              <a:ext uri="{FF2B5EF4-FFF2-40B4-BE49-F238E27FC236}">
                <a16:creationId xmlns:a16="http://schemas.microsoft.com/office/drawing/2014/main" id="{EED9A047-952C-A03E-E120-1BBFE634DC1B}"/>
              </a:ext>
            </a:extLst>
          </p:cNvPr>
          <p:cNvGraphicFramePr>
            <a:graphicFrameLocks/>
          </p:cNvGraphicFramePr>
          <p:nvPr>
            <p:extLst>
              <p:ext uri="{D42A27DB-BD31-4B8C-83A1-F6EECF244321}">
                <p14:modId xmlns:p14="http://schemas.microsoft.com/office/powerpoint/2010/main" val="396027632"/>
              </p:ext>
            </p:extLst>
          </p:nvPr>
        </p:nvGraphicFramePr>
        <p:xfrm>
          <a:off x="226314" y="854528"/>
          <a:ext cx="8496000" cy="34344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3728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94C2-4FF6-5179-B552-600A2C9F7948}"/>
              </a:ext>
            </a:extLst>
          </p:cNvPr>
          <p:cNvSpPr>
            <a:spLocks noGrp="1"/>
          </p:cNvSpPr>
          <p:nvPr>
            <p:ph type="title"/>
          </p:nvPr>
        </p:nvSpPr>
        <p:spPr/>
        <p:txBody>
          <a:bodyPr/>
          <a:lstStyle/>
          <a:p>
            <a:r>
              <a:rPr lang="en-AU" dirty="0"/>
              <a:t>What are digital tools?</a:t>
            </a:r>
          </a:p>
        </p:txBody>
      </p:sp>
      <p:sp>
        <p:nvSpPr>
          <p:cNvPr id="5" name="TextBox 4">
            <a:extLst>
              <a:ext uri="{FF2B5EF4-FFF2-40B4-BE49-F238E27FC236}">
                <a16:creationId xmlns:a16="http://schemas.microsoft.com/office/drawing/2014/main" id="{B4DE48BB-2E29-1D98-539B-904EFEDCE9B9}"/>
              </a:ext>
            </a:extLst>
          </p:cNvPr>
          <p:cNvSpPr txBox="1"/>
          <p:nvPr/>
        </p:nvSpPr>
        <p:spPr>
          <a:xfrm>
            <a:off x="317754" y="4189892"/>
            <a:ext cx="8826246" cy="400110"/>
          </a:xfrm>
          <a:prstGeom prst="rect">
            <a:avLst/>
          </a:prstGeom>
          <a:noFill/>
        </p:spPr>
        <p:txBody>
          <a:bodyPr wrap="square" lIns="91440" tIns="45720" rIns="91440" bIns="45720" anchor="t">
            <a:spAutoFit/>
          </a:bodyPr>
          <a:lstStyle/>
          <a:p>
            <a:r>
              <a:rPr lang="en-AU" sz="1000" dirty="0">
                <a:solidFill>
                  <a:schemeClr val="bg1">
                    <a:lumMod val="65000"/>
                  </a:schemeClr>
                </a:solidFill>
                <a:latin typeface="Arial"/>
                <a:cs typeface="Arial"/>
              </a:rPr>
              <a:t>Source: ACARA </a:t>
            </a:r>
            <a:r>
              <a:rPr lang="en-AU" sz="1000" dirty="0">
                <a:solidFill>
                  <a:schemeClr val="bg1">
                    <a:lumMod val="65000"/>
                  </a:schemeClr>
                </a:solidFill>
                <a:latin typeface="Arial" charset="0"/>
                <a:cs typeface="+mn-cs"/>
              </a:rPr>
              <a:t>2010 to present, ‘</a:t>
            </a:r>
            <a:r>
              <a:rPr lang="en-AU" sz="1000" dirty="0">
                <a:solidFill>
                  <a:schemeClr val="bg1">
                    <a:lumMod val="65000"/>
                  </a:schemeClr>
                </a:solidFill>
                <a:latin typeface="Arial"/>
                <a:cs typeface="Arial"/>
              </a:rPr>
              <a:t>Digital Literacy Glossary’, v9.australiancurriculum.edu.au/downloads/general-capabilities#accordion-afa194f119-item-c260117f4e</a:t>
            </a:r>
            <a:endParaRPr lang="en-AU" sz="1050" dirty="0">
              <a:solidFill>
                <a:schemeClr val="bg1">
                  <a:lumMod val="65000"/>
                </a:schemeClr>
              </a:solidFill>
            </a:endParaRPr>
          </a:p>
        </p:txBody>
      </p:sp>
      <p:graphicFrame>
        <p:nvGraphicFramePr>
          <p:cNvPr id="8" name="Table 7">
            <a:extLst>
              <a:ext uri="{FF2B5EF4-FFF2-40B4-BE49-F238E27FC236}">
                <a16:creationId xmlns:a16="http://schemas.microsoft.com/office/drawing/2014/main" id="{569AF015-1145-95D8-C9C4-0F8ED66996C4}"/>
              </a:ext>
            </a:extLst>
          </p:cNvPr>
          <p:cNvGraphicFramePr>
            <a:graphicFrameLocks noGrp="1"/>
          </p:cNvGraphicFramePr>
          <p:nvPr/>
        </p:nvGraphicFramePr>
        <p:xfrm>
          <a:off x="488272" y="1107921"/>
          <a:ext cx="8060924" cy="2382520"/>
        </p:xfrm>
        <a:graphic>
          <a:graphicData uri="http://schemas.openxmlformats.org/drawingml/2006/table">
            <a:tbl>
              <a:tblPr firstRow="1" bandRow="1">
                <a:tableStyleId>{5C22544A-7EE6-4342-B048-85BDC9FD1C3A}</a:tableStyleId>
              </a:tblPr>
              <a:tblGrid>
                <a:gridCol w="4030462">
                  <a:extLst>
                    <a:ext uri="{9D8B030D-6E8A-4147-A177-3AD203B41FA5}">
                      <a16:colId xmlns:a16="http://schemas.microsoft.com/office/drawing/2014/main" val="2602344483"/>
                    </a:ext>
                  </a:extLst>
                </a:gridCol>
                <a:gridCol w="4030462">
                  <a:extLst>
                    <a:ext uri="{9D8B030D-6E8A-4147-A177-3AD203B41FA5}">
                      <a16:colId xmlns:a16="http://schemas.microsoft.com/office/drawing/2014/main" val="47912314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Digital tools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Online tools</a:t>
                      </a:r>
                    </a:p>
                  </a:txBody>
                  <a:tcPr/>
                </a:tc>
                <a:extLst>
                  <a:ext uri="{0D108BD9-81ED-4DB2-BD59-A6C34878D82A}">
                    <a16:rowId xmlns:a16="http://schemas.microsoft.com/office/drawing/2014/main" val="31721359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a:t>Digital hardware, software, platforms and resources used to develop and communicate learning, ideas and information, e.g. software and hardware to compose and record music. </a:t>
                      </a:r>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a:t>Digital hardware, software, platforms and resources that are connected and support communications between users. Examples of online tools include websites for online shopping and fitness apps.</a:t>
                      </a:r>
                      <a:endParaRPr lang="en-AU"/>
                    </a:p>
                    <a:p>
                      <a:endParaRPr lang="en-AU"/>
                    </a:p>
                  </a:txBody>
                  <a:tcPr/>
                </a:tc>
                <a:extLst>
                  <a:ext uri="{0D108BD9-81ED-4DB2-BD59-A6C34878D82A}">
                    <a16:rowId xmlns:a16="http://schemas.microsoft.com/office/drawing/2014/main" val="3681455178"/>
                  </a:ext>
                </a:extLst>
              </a:tr>
            </a:tbl>
          </a:graphicData>
        </a:graphic>
      </p:graphicFrame>
    </p:spTree>
    <p:extLst>
      <p:ext uri="{BB962C8B-B14F-4D97-AF65-F5344CB8AC3E}">
        <p14:creationId xmlns:p14="http://schemas.microsoft.com/office/powerpoint/2010/main" val="1472065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AAB2-F914-6B18-514E-BB3D3C613586}"/>
              </a:ext>
            </a:extLst>
          </p:cNvPr>
          <p:cNvSpPr>
            <a:spLocks noGrp="1"/>
          </p:cNvSpPr>
          <p:nvPr>
            <p:ph type="title"/>
          </p:nvPr>
        </p:nvSpPr>
        <p:spPr/>
        <p:txBody>
          <a:bodyPr>
            <a:normAutofit/>
          </a:bodyPr>
          <a:lstStyle/>
          <a:p>
            <a:r>
              <a:rPr lang="en-AU" dirty="0"/>
              <a:t>Pause and reflect</a:t>
            </a:r>
          </a:p>
        </p:txBody>
      </p:sp>
      <p:sp>
        <p:nvSpPr>
          <p:cNvPr id="3" name="Content Placeholder 2">
            <a:extLst>
              <a:ext uri="{FF2B5EF4-FFF2-40B4-BE49-F238E27FC236}">
                <a16:creationId xmlns:a16="http://schemas.microsoft.com/office/drawing/2014/main" id="{C9BB18E0-5D6C-C75D-3B66-8A9360C33177}"/>
              </a:ext>
            </a:extLst>
          </p:cNvPr>
          <p:cNvSpPr>
            <a:spLocks noGrp="1"/>
          </p:cNvSpPr>
          <p:nvPr>
            <p:ph idx="1"/>
          </p:nvPr>
        </p:nvSpPr>
        <p:spPr/>
        <p:txBody>
          <a:bodyPr/>
          <a:lstStyle/>
          <a:p>
            <a:r>
              <a:rPr lang="en-AU" b="1" dirty="0">
                <a:solidFill>
                  <a:srgbClr val="ED7A23"/>
                </a:solidFill>
              </a:rPr>
              <a:t>Consider…</a:t>
            </a:r>
          </a:p>
          <a:p>
            <a:endParaRPr lang="en-AU" dirty="0">
              <a:solidFill>
                <a:srgbClr val="000000"/>
              </a:solidFill>
              <a:latin typeface="Arial"/>
              <a:cs typeface="Arial"/>
            </a:endParaRPr>
          </a:p>
          <a:p>
            <a:pPr defTabSz="685800" fontAlgn="auto">
              <a:spcBef>
                <a:spcPts val="0"/>
              </a:spcBef>
              <a:spcAft>
                <a:spcPts val="0"/>
              </a:spcAft>
              <a:defRPr/>
            </a:pPr>
            <a:r>
              <a:rPr lang="en-AU" sz="2000" dirty="0">
                <a:solidFill>
                  <a:srgbClr val="000000"/>
                </a:solidFill>
                <a:latin typeface="Arial"/>
                <a:cs typeface="Arial"/>
              </a:rPr>
              <a:t>What digital tools do you and your students use in your </a:t>
            </a:r>
            <a:r>
              <a:rPr kumimoji="0" lang="en-AU" sz="20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classroom?</a:t>
            </a:r>
            <a:r>
              <a:rPr lang="en-AU" sz="1400" b="1" dirty="0"/>
              <a:t> </a:t>
            </a:r>
            <a:r>
              <a:rPr lang="en-AU" sz="2000" dirty="0">
                <a:solidFill>
                  <a:srgbClr val="000000"/>
                </a:solidFill>
                <a:latin typeface="Arial"/>
                <a:cs typeface="Arial"/>
              </a:rPr>
              <a:t> </a:t>
            </a:r>
          </a:p>
          <a:p>
            <a:endParaRPr lang="en-AU" dirty="0"/>
          </a:p>
        </p:txBody>
      </p:sp>
      <p:pic>
        <p:nvPicPr>
          <p:cNvPr id="2050" name="Picture 2" descr="Free android devices laptop vector">
            <a:extLst>
              <a:ext uri="{FF2B5EF4-FFF2-40B4-BE49-F238E27FC236}">
                <a16:creationId xmlns:a16="http://schemas.microsoft.com/office/drawing/2014/main" id="{FC326A69-E34B-7976-A0A3-3265459D0B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4645" y="2205889"/>
            <a:ext cx="2694709" cy="2273661"/>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5" descr="Orange circle icon: Solo thinking">
            <a:extLst>
              <a:ext uri="{FF2B5EF4-FFF2-40B4-BE49-F238E27FC236}">
                <a16:creationId xmlns:a16="http://schemas.microsoft.com/office/drawing/2014/main" id="{817228C9-05E7-C59C-A5E6-6F7F0E5779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68343" y="3848219"/>
            <a:ext cx="848631" cy="848631"/>
          </a:xfrm>
          <a:prstGeom prst="rect">
            <a:avLst/>
          </a:prstGeom>
        </p:spPr>
      </p:pic>
    </p:spTree>
    <p:extLst>
      <p:ext uri="{BB962C8B-B14F-4D97-AF65-F5344CB8AC3E}">
        <p14:creationId xmlns:p14="http://schemas.microsoft.com/office/powerpoint/2010/main" val="3817134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CF7E-9FB9-72D6-1BE8-4EBFC8F6B5B9}"/>
              </a:ext>
            </a:extLst>
          </p:cNvPr>
          <p:cNvSpPr>
            <a:spLocks noGrp="1"/>
          </p:cNvSpPr>
          <p:nvPr>
            <p:ph type="title"/>
          </p:nvPr>
        </p:nvSpPr>
        <p:spPr/>
        <p:txBody>
          <a:bodyPr/>
          <a:lstStyle/>
          <a:p>
            <a:r>
              <a:rPr lang="en-AU" dirty="0"/>
              <a:t>Outline</a:t>
            </a:r>
          </a:p>
        </p:txBody>
      </p:sp>
      <p:graphicFrame>
        <p:nvGraphicFramePr>
          <p:cNvPr id="4" name="Content Placeholder 3">
            <a:extLst>
              <a:ext uri="{FF2B5EF4-FFF2-40B4-BE49-F238E27FC236}">
                <a16:creationId xmlns:a16="http://schemas.microsoft.com/office/drawing/2014/main" id="{4A8ADA91-BA00-E04E-E720-8949F3ABC8F1}"/>
              </a:ext>
            </a:extLst>
          </p:cNvPr>
          <p:cNvGraphicFramePr>
            <a:graphicFrameLocks noGrp="1"/>
          </p:cNvGraphicFramePr>
          <p:nvPr>
            <p:ph idx="1"/>
            <p:extLst>
              <p:ext uri="{D42A27DB-BD31-4B8C-83A1-F6EECF244321}">
                <p14:modId xmlns:p14="http://schemas.microsoft.com/office/powerpoint/2010/main" val="3056829030"/>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238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79F7-F0CB-8E6A-12B2-F45611486D70}"/>
              </a:ext>
            </a:extLst>
          </p:cNvPr>
          <p:cNvSpPr>
            <a:spLocks noGrp="1"/>
          </p:cNvSpPr>
          <p:nvPr>
            <p:ph type="title"/>
          </p:nvPr>
        </p:nvSpPr>
        <p:spPr/>
        <p:txBody>
          <a:bodyPr/>
          <a:lstStyle/>
          <a:p>
            <a:r>
              <a:rPr lang="en-AU" dirty="0"/>
              <a:t>Digital literacy elements</a:t>
            </a:r>
          </a:p>
        </p:txBody>
      </p:sp>
      <p:sp>
        <p:nvSpPr>
          <p:cNvPr id="3" name="Content Placeholder 2">
            <a:extLst>
              <a:ext uri="{FF2B5EF4-FFF2-40B4-BE49-F238E27FC236}">
                <a16:creationId xmlns:a16="http://schemas.microsoft.com/office/drawing/2014/main" id="{AD18F831-E899-797F-62D1-AE09FE60E416}"/>
              </a:ext>
            </a:extLst>
          </p:cNvPr>
          <p:cNvSpPr>
            <a:spLocks noGrp="1"/>
          </p:cNvSpPr>
          <p:nvPr>
            <p:ph idx="1"/>
          </p:nvPr>
        </p:nvSpPr>
        <p:spPr/>
        <p:txBody>
          <a:bodyPr/>
          <a:lstStyle/>
          <a:p>
            <a:endParaRPr lang="en-AU" dirty="0"/>
          </a:p>
        </p:txBody>
      </p:sp>
      <p:pic>
        <p:nvPicPr>
          <p:cNvPr id="4" name="Picture 3">
            <a:extLst>
              <a:ext uri="{FF2B5EF4-FFF2-40B4-BE49-F238E27FC236}">
                <a16:creationId xmlns:a16="http://schemas.microsoft.com/office/drawing/2014/main" id="{CDA9E89B-69EF-439B-41BC-A21C3AE629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67914" y="994714"/>
            <a:ext cx="3232720" cy="3261671"/>
          </a:xfrm>
          <a:prstGeom prst="rect">
            <a:avLst/>
          </a:prstGeom>
        </p:spPr>
      </p:pic>
      <p:sp>
        <p:nvSpPr>
          <p:cNvPr id="6" name="Text Placeholder 5">
            <a:extLst>
              <a:ext uri="{FF2B5EF4-FFF2-40B4-BE49-F238E27FC236}">
                <a16:creationId xmlns:a16="http://schemas.microsoft.com/office/drawing/2014/main" id="{000944C5-2E41-7B56-D97D-59978393501E}"/>
              </a:ext>
            </a:extLst>
          </p:cNvPr>
          <p:cNvSpPr txBox="1">
            <a:spLocks/>
          </p:cNvSpPr>
          <p:nvPr/>
        </p:nvSpPr>
        <p:spPr>
          <a:xfrm>
            <a:off x="262453" y="4076385"/>
            <a:ext cx="4309547" cy="36000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1000" dirty="0">
                <a:solidFill>
                  <a:schemeClr val="bg1">
                    <a:lumMod val="65000"/>
                  </a:schemeClr>
                </a:solidFill>
                <a:latin typeface="Arial" charset="0"/>
                <a:cs typeface="+mn-cs"/>
              </a:rPr>
              <a:t>Image source: ACARA, 2010 to present, v9.australiancurriculum.edu.au/teacher-resources/understand-this-general-capability/digital-literacy</a:t>
            </a:r>
          </a:p>
        </p:txBody>
      </p:sp>
    </p:spTree>
    <p:extLst>
      <p:ext uri="{BB962C8B-B14F-4D97-AF65-F5344CB8AC3E}">
        <p14:creationId xmlns:p14="http://schemas.microsoft.com/office/powerpoint/2010/main" val="2253898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FBD1D-A8AE-69DF-2665-B6CD82DA3738}"/>
              </a:ext>
            </a:extLst>
          </p:cNvPr>
          <p:cNvSpPr>
            <a:spLocks noGrp="1"/>
          </p:cNvSpPr>
          <p:nvPr>
            <p:ph type="title"/>
          </p:nvPr>
        </p:nvSpPr>
        <p:spPr/>
        <p:txBody>
          <a:bodyPr/>
          <a:lstStyle/>
          <a:p>
            <a:r>
              <a:rPr lang="en-AU" dirty="0"/>
              <a:t>Practising digital safety and wellbeing: Sub-elements</a:t>
            </a:r>
          </a:p>
        </p:txBody>
      </p:sp>
      <p:graphicFrame>
        <p:nvGraphicFramePr>
          <p:cNvPr id="4" name="Content Placeholder 3">
            <a:extLst>
              <a:ext uri="{FF2B5EF4-FFF2-40B4-BE49-F238E27FC236}">
                <a16:creationId xmlns:a16="http://schemas.microsoft.com/office/drawing/2014/main" id="{5F67BFCC-4FF5-9981-BCC2-EF90B726F832}"/>
              </a:ext>
            </a:extLst>
          </p:cNvPr>
          <p:cNvGraphicFramePr>
            <a:graphicFrameLocks noGrp="1"/>
          </p:cNvGraphicFramePr>
          <p:nvPr>
            <p:ph idx="1"/>
            <p:extLst>
              <p:ext uri="{D42A27DB-BD31-4B8C-83A1-F6EECF244321}">
                <p14:modId xmlns:p14="http://schemas.microsoft.com/office/powerpoint/2010/main" val="3439686492"/>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5">
            <a:extLst>
              <a:ext uri="{FF2B5EF4-FFF2-40B4-BE49-F238E27FC236}">
                <a16:creationId xmlns:a16="http://schemas.microsoft.com/office/drawing/2014/main" id="{40AAFBCF-2585-2C1C-C7E5-1BFD9F0F90CF}"/>
              </a:ext>
            </a:extLst>
          </p:cNvPr>
          <p:cNvSpPr txBox="1">
            <a:spLocks/>
          </p:cNvSpPr>
          <p:nvPr/>
        </p:nvSpPr>
        <p:spPr>
          <a:xfrm>
            <a:off x="2831006" y="4508863"/>
            <a:ext cx="4598494" cy="36000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1000" dirty="0">
                <a:solidFill>
                  <a:schemeClr val="bg1">
                    <a:lumMod val="65000"/>
                  </a:schemeClr>
                </a:solidFill>
                <a:latin typeface="Arial" charset="0"/>
                <a:cs typeface="+mn-cs"/>
              </a:rPr>
              <a:t>Source: ACARA, 2010 to present, v9.australiancurriculum.edu.au/teacher-resources/understand-this-general-capability/digital-literacy</a:t>
            </a:r>
          </a:p>
        </p:txBody>
      </p:sp>
    </p:spTree>
    <p:extLst>
      <p:ext uri="{BB962C8B-B14F-4D97-AF65-F5344CB8AC3E}">
        <p14:creationId xmlns:p14="http://schemas.microsoft.com/office/powerpoint/2010/main" val="2107256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1DDD-2CEF-C0F7-2BCF-23AD9FFA6FAB}"/>
              </a:ext>
            </a:extLst>
          </p:cNvPr>
          <p:cNvSpPr>
            <a:spLocks noGrp="1"/>
          </p:cNvSpPr>
          <p:nvPr>
            <p:ph type="title"/>
          </p:nvPr>
        </p:nvSpPr>
        <p:spPr/>
        <p:txBody>
          <a:bodyPr/>
          <a:lstStyle/>
          <a:p>
            <a:r>
              <a:rPr lang="en-AU" dirty="0"/>
              <a:t>Investigating: Sub-elements</a:t>
            </a:r>
          </a:p>
        </p:txBody>
      </p:sp>
      <p:graphicFrame>
        <p:nvGraphicFramePr>
          <p:cNvPr id="4" name="Content Placeholder 3">
            <a:extLst>
              <a:ext uri="{FF2B5EF4-FFF2-40B4-BE49-F238E27FC236}">
                <a16:creationId xmlns:a16="http://schemas.microsoft.com/office/drawing/2014/main" id="{71588135-97D0-B292-D7E6-DC4001D49163}"/>
              </a:ext>
            </a:extLst>
          </p:cNvPr>
          <p:cNvGraphicFramePr>
            <a:graphicFrameLocks noGrp="1"/>
          </p:cNvGraphicFramePr>
          <p:nvPr>
            <p:ph idx="1"/>
            <p:extLst>
              <p:ext uri="{D42A27DB-BD31-4B8C-83A1-F6EECF244321}">
                <p14:modId xmlns:p14="http://schemas.microsoft.com/office/powerpoint/2010/main" val="1528941065"/>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5">
            <a:extLst>
              <a:ext uri="{FF2B5EF4-FFF2-40B4-BE49-F238E27FC236}">
                <a16:creationId xmlns:a16="http://schemas.microsoft.com/office/drawing/2014/main" id="{40AAFBCF-2585-2C1C-C7E5-1BFD9F0F90CF}"/>
              </a:ext>
            </a:extLst>
          </p:cNvPr>
          <p:cNvSpPr txBox="1">
            <a:spLocks/>
          </p:cNvSpPr>
          <p:nvPr/>
        </p:nvSpPr>
        <p:spPr>
          <a:xfrm>
            <a:off x="2849404" y="4508863"/>
            <a:ext cx="4351496" cy="360000"/>
          </a:xfrm>
          <a:prstGeom prst="rect">
            <a:avLst/>
          </a:prstGeom>
        </p:spPr>
        <p:txBody>
          <a:bodyPr/>
          <a:lstStyle>
            <a:defPPr>
              <a:defRPr lang="en-AU"/>
            </a:defPPr>
            <a:lvl1pPr marL="0" indent="0" defTabSz="914400" eaLnBrk="1" fontAlgn="auto" latinLnBrk="0" hangingPunct="1">
              <a:lnSpc>
                <a:spcPct val="100000"/>
              </a:lnSpc>
              <a:spcBef>
                <a:spcPts val="600"/>
              </a:spcBef>
              <a:spcAft>
                <a:spcPts val="0"/>
              </a:spcAft>
              <a:buFontTx/>
              <a:buNone/>
              <a:defRPr sz="1000"/>
            </a:lvl1pPr>
            <a:lvl2pPr marL="0" indent="-252000" defTabSz="914400" eaLnBrk="1" latinLnBrk="0" hangingPunct="1">
              <a:lnSpc>
                <a:spcPct val="100000"/>
              </a:lnSpc>
              <a:spcBef>
                <a:spcPts val="300"/>
              </a:spcBef>
              <a:buFont typeface="Calibri" panose="020F0502020204030204" pitchFamily="34" charset="0"/>
              <a:buChar char="•"/>
              <a:defRPr sz="2000">
                <a:latin typeface="Arial" panose="020B0604020202020204" pitchFamily="34" charset="0"/>
                <a:cs typeface="Arial" panose="020B0604020202020204" pitchFamily="34" charset="0"/>
              </a:defRPr>
            </a:lvl2pPr>
            <a:lvl3pPr marL="504000" indent="-252000" defTabSz="914400" eaLnBrk="1" latinLnBrk="0" hangingPunct="1">
              <a:lnSpc>
                <a:spcPct val="100000"/>
              </a:lnSpc>
              <a:spcBef>
                <a:spcPts val="300"/>
              </a:spcBef>
              <a:buFont typeface="Calibri" panose="020F0502020204030204" pitchFamily="34" charset="0"/>
              <a:buChar char="‒"/>
              <a:defRPr sz="2000">
                <a:latin typeface="Arial" panose="020B0604020202020204" pitchFamily="34" charset="0"/>
                <a:cs typeface="Arial" panose="020B0604020202020204" pitchFamily="34" charset="0"/>
              </a:defRPr>
            </a:lvl3pPr>
            <a:lvl4pPr marL="756000" indent="-252000" defTabSz="914400" eaLnBrk="1" latinLnBrk="0" hangingPunct="1">
              <a:lnSpc>
                <a:spcPct val="100000"/>
              </a:lnSpc>
              <a:spcBef>
                <a:spcPts val="300"/>
              </a:spcBef>
              <a:buFont typeface="Wingdings" panose="05000000000000000000" pitchFamily="2" charset="2"/>
              <a:buChar char="§"/>
              <a:defRPr sz="2000">
                <a:latin typeface="Arial" panose="020B0604020202020204" pitchFamily="34" charset="0"/>
                <a:cs typeface="Arial" panose="020B0604020202020204" pitchFamily="34" charset="0"/>
              </a:defRPr>
            </a:lvl4pPr>
            <a:lvl5pPr marL="756000" indent="0" defTabSz="914400" eaLnBrk="1" latinLnBrk="0" hangingPunct="1">
              <a:lnSpc>
                <a:spcPct val="100000"/>
              </a:lnSpc>
              <a:spcBef>
                <a:spcPts val="300"/>
              </a:spcBef>
              <a:buFontTx/>
              <a:buNone/>
              <a:defRPr sz="2000">
                <a:latin typeface="Arial" panose="020B0604020202020204" pitchFamily="34" charset="0"/>
                <a:cs typeface="Arial" panose="020B0604020202020204" pitchFamily="34" charset="0"/>
              </a:defRPr>
            </a:lvl5pPr>
            <a:lvl6pPr marL="756000" indent="0">
              <a:lnSpc>
                <a:spcPct val="100000"/>
              </a:lnSpc>
              <a:spcBef>
                <a:spcPts val="300"/>
              </a:spcBef>
              <a:buFontTx/>
              <a:buNone/>
              <a:defRPr sz="2000">
                <a:latin typeface="Arial" panose="020B0604020202020204" pitchFamily="34" charset="0"/>
                <a:cs typeface="Arial" panose="020B0604020202020204" pitchFamily="34" charset="0"/>
              </a:defRPr>
            </a:lvl6pPr>
            <a:lvl7pPr marL="756000" indent="0">
              <a:lnSpc>
                <a:spcPct val="100000"/>
              </a:lnSpc>
              <a:spcBef>
                <a:spcPts val="300"/>
              </a:spcBef>
              <a:buFontTx/>
              <a:buNone/>
              <a:defRPr sz="2000">
                <a:latin typeface="Arial" panose="020B0604020202020204" pitchFamily="34" charset="0"/>
                <a:cs typeface="Arial" panose="020B0604020202020204" pitchFamily="34" charset="0"/>
              </a:defRPr>
            </a:lvl7pPr>
            <a:lvl8pPr marL="756000" indent="0">
              <a:lnSpc>
                <a:spcPct val="100000"/>
              </a:lnSpc>
              <a:spcBef>
                <a:spcPts val="300"/>
              </a:spcBef>
              <a:buFontTx/>
              <a:buNone/>
              <a:defRPr sz="2000">
                <a:latin typeface="Arial" panose="020B0604020202020204" pitchFamily="34" charset="0"/>
                <a:cs typeface="Arial" panose="020B0604020202020204" pitchFamily="34" charset="0"/>
              </a:defRPr>
            </a:lvl8pPr>
            <a:lvl9pPr marL="756000" indent="0">
              <a:lnSpc>
                <a:spcPct val="100000"/>
              </a:lnSpc>
              <a:spcBef>
                <a:spcPts val="300"/>
              </a:spcBef>
              <a:buFontTx/>
              <a:buNone/>
              <a:defRPr sz="2000">
                <a:latin typeface="Arial" panose="020B0604020202020204" pitchFamily="34" charset="0"/>
                <a:cs typeface="Arial" panose="020B0604020202020204" pitchFamily="34" charset="0"/>
              </a:defRPr>
            </a:lvl9pPr>
          </a:lstStyle>
          <a:p>
            <a:r>
              <a:rPr lang="en-AU" dirty="0">
                <a:solidFill>
                  <a:schemeClr val="bg1">
                    <a:lumMod val="65000"/>
                  </a:schemeClr>
                </a:solidFill>
              </a:rPr>
              <a:t>Source: ACARA, 2010 to present, v9.australiancurriculum.edu.au/teacher-resources/understand-this-general-capability/digital-literacy</a:t>
            </a:r>
          </a:p>
        </p:txBody>
      </p:sp>
    </p:spTree>
    <p:extLst>
      <p:ext uri="{BB962C8B-B14F-4D97-AF65-F5344CB8AC3E}">
        <p14:creationId xmlns:p14="http://schemas.microsoft.com/office/powerpoint/2010/main" val="354162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F0B3-2EDB-E8EB-914F-4C62798CE100}"/>
              </a:ext>
            </a:extLst>
          </p:cNvPr>
          <p:cNvSpPr>
            <a:spLocks noGrp="1"/>
          </p:cNvSpPr>
          <p:nvPr>
            <p:ph type="title"/>
          </p:nvPr>
        </p:nvSpPr>
        <p:spPr/>
        <p:txBody>
          <a:bodyPr/>
          <a:lstStyle/>
          <a:p>
            <a:r>
              <a:rPr lang="en-AU" dirty="0"/>
              <a:t>Creating and exchanging: Sub-elements</a:t>
            </a:r>
          </a:p>
        </p:txBody>
      </p:sp>
      <p:graphicFrame>
        <p:nvGraphicFramePr>
          <p:cNvPr id="4" name="Content Placeholder 3">
            <a:extLst>
              <a:ext uri="{FF2B5EF4-FFF2-40B4-BE49-F238E27FC236}">
                <a16:creationId xmlns:a16="http://schemas.microsoft.com/office/drawing/2014/main" id="{5882655B-1A46-E5F8-7312-67A2D51FB5D8}"/>
              </a:ext>
            </a:extLst>
          </p:cNvPr>
          <p:cNvGraphicFramePr>
            <a:graphicFrameLocks noGrp="1"/>
          </p:cNvGraphicFramePr>
          <p:nvPr>
            <p:ph idx="1"/>
            <p:extLst>
              <p:ext uri="{D42A27DB-BD31-4B8C-83A1-F6EECF244321}">
                <p14:modId xmlns:p14="http://schemas.microsoft.com/office/powerpoint/2010/main" val="1998304405"/>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5">
            <a:extLst>
              <a:ext uri="{FF2B5EF4-FFF2-40B4-BE49-F238E27FC236}">
                <a16:creationId xmlns:a16="http://schemas.microsoft.com/office/drawing/2014/main" id="{FDD7E0AC-56A7-30BB-ADB7-85AD90A6CDE5}"/>
              </a:ext>
            </a:extLst>
          </p:cNvPr>
          <p:cNvSpPr txBox="1">
            <a:spLocks/>
          </p:cNvSpPr>
          <p:nvPr/>
        </p:nvSpPr>
        <p:spPr>
          <a:xfrm>
            <a:off x="2849404" y="4508863"/>
            <a:ext cx="4372278" cy="36000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1000" dirty="0">
                <a:solidFill>
                  <a:schemeClr val="bg1">
                    <a:lumMod val="65000"/>
                  </a:schemeClr>
                </a:solidFill>
                <a:latin typeface="Arial" charset="0"/>
                <a:cs typeface="+mn-cs"/>
              </a:rPr>
              <a:t>Source: ACARA, 2010 to present, v9.australiancurriculum.edu.au/teacher-resources/understand-this-general-capability/digital-literacy</a:t>
            </a:r>
          </a:p>
        </p:txBody>
      </p:sp>
    </p:spTree>
    <p:extLst>
      <p:ext uri="{BB962C8B-B14F-4D97-AF65-F5344CB8AC3E}">
        <p14:creationId xmlns:p14="http://schemas.microsoft.com/office/powerpoint/2010/main" val="291295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a:xfrm>
            <a:off x="327025" y="274637"/>
            <a:ext cx="8496000" cy="360000"/>
          </a:xfrm>
        </p:spPr>
        <p:txBody>
          <a:bodyPr/>
          <a:lstStyle/>
          <a:p>
            <a:r>
              <a:rPr lang="en-AU"/>
              <a:t>Acknowledgment of Country</a:t>
            </a:r>
          </a:p>
        </p:txBody>
      </p:sp>
    </p:spTree>
    <p:extLst>
      <p:ext uri="{BB962C8B-B14F-4D97-AF65-F5344CB8AC3E}">
        <p14:creationId xmlns:p14="http://schemas.microsoft.com/office/powerpoint/2010/main" val="2325789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2980-DC1F-CA9B-5D1D-E48804EA8767}"/>
              </a:ext>
            </a:extLst>
          </p:cNvPr>
          <p:cNvSpPr>
            <a:spLocks noGrp="1"/>
          </p:cNvSpPr>
          <p:nvPr>
            <p:ph type="title"/>
          </p:nvPr>
        </p:nvSpPr>
        <p:spPr/>
        <p:txBody>
          <a:bodyPr/>
          <a:lstStyle/>
          <a:p>
            <a:r>
              <a:rPr lang="en-AU" dirty="0"/>
              <a:t>Managing and operating: Sub-elements</a:t>
            </a:r>
          </a:p>
        </p:txBody>
      </p:sp>
      <p:graphicFrame>
        <p:nvGraphicFramePr>
          <p:cNvPr id="4" name="Content Placeholder 3">
            <a:extLst>
              <a:ext uri="{FF2B5EF4-FFF2-40B4-BE49-F238E27FC236}">
                <a16:creationId xmlns:a16="http://schemas.microsoft.com/office/drawing/2014/main" id="{46D49A03-70F6-40C9-8FDE-81BAB4D98AA7}"/>
              </a:ext>
            </a:extLst>
          </p:cNvPr>
          <p:cNvGraphicFramePr>
            <a:graphicFrameLocks noGrp="1"/>
          </p:cNvGraphicFramePr>
          <p:nvPr>
            <p:ph idx="1"/>
            <p:extLst>
              <p:ext uri="{D42A27DB-BD31-4B8C-83A1-F6EECF244321}">
                <p14:modId xmlns:p14="http://schemas.microsoft.com/office/powerpoint/2010/main" val="2478842074"/>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5">
            <a:extLst>
              <a:ext uri="{FF2B5EF4-FFF2-40B4-BE49-F238E27FC236}">
                <a16:creationId xmlns:a16="http://schemas.microsoft.com/office/drawing/2014/main" id="{ED23879B-A23C-B6C3-D4F4-BD1945E06D16}"/>
              </a:ext>
            </a:extLst>
          </p:cNvPr>
          <p:cNvSpPr txBox="1">
            <a:spLocks/>
          </p:cNvSpPr>
          <p:nvPr/>
        </p:nvSpPr>
        <p:spPr>
          <a:xfrm>
            <a:off x="2859795" y="4508863"/>
            <a:ext cx="4372278" cy="36000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1000" dirty="0">
                <a:solidFill>
                  <a:schemeClr val="bg1">
                    <a:lumMod val="65000"/>
                  </a:schemeClr>
                </a:solidFill>
                <a:latin typeface="Arial" charset="0"/>
                <a:cs typeface="+mn-cs"/>
              </a:rPr>
              <a:t>Source: ACARA, 2010 to present, v9.australiancurriculum.edu.au/teacher-resources/understand-this-general-capability/digital-literacy</a:t>
            </a:r>
          </a:p>
        </p:txBody>
      </p:sp>
    </p:spTree>
    <p:extLst>
      <p:ext uri="{BB962C8B-B14F-4D97-AF65-F5344CB8AC3E}">
        <p14:creationId xmlns:p14="http://schemas.microsoft.com/office/powerpoint/2010/main" val="3826225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4406-C919-3A03-0345-2CCE5BE53E96}"/>
              </a:ext>
            </a:extLst>
          </p:cNvPr>
          <p:cNvSpPr>
            <a:spLocks noGrp="1"/>
          </p:cNvSpPr>
          <p:nvPr>
            <p:ph type="title"/>
          </p:nvPr>
        </p:nvSpPr>
        <p:spPr/>
        <p:txBody>
          <a:bodyPr/>
          <a:lstStyle/>
          <a:p>
            <a:r>
              <a:rPr lang="en-AU" dirty="0"/>
              <a:t>Digital literacy learning continuum</a:t>
            </a:r>
          </a:p>
        </p:txBody>
      </p:sp>
      <p:pic>
        <p:nvPicPr>
          <p:cNvPr id="5" name="Picture 4">
            <a:extLst>
              <a:ext uri="{FF2B5EF4-FFF2-40B4-BE49-F238E27FC236}">
                <a16:creationId xmlns:a16="http://schemas.microsoft.com/office/drawing/2014/main" id="{93EB970F-F07E-6EDB-E8E3-D90775E00118}"/>
              </a:ext>
            </a:extLst>
          </p:cNvPr>
          <p:cNvPicPr>
            <a:picLocks noChangeAspect="1"/>
          </p:cNvPicPr>
          <p:nvPr/>
        </p:nvPicPr>
        <p:blipFill>
          <a:blip r:embed="rId3"/>
          <a:stretch>
            <a:fillRect/>
          </a:stretch>
        </p:blipFill>
        <p:spPr>
          <a:xfrm>
            <a:off x="327025" y="635170"/>
            <a:ext cx="5868142" cy="3873160"/>
          </a:xfrm>
          <a:prstGeom prst="rect">
            <a:avLst/>
          </a:prstGeom>
          <a:ln>
            <a:solidFill>
              <a:schemeClr val="accent1"/>
            </a:solidFill>
          </a:ln>
          <a:effectLst>
            <a:outerShdw blurRad="50800" dist="38100" dir="2700000" algn="tl" rotWithShape="0">
              <a:schemeClr val="accent1">
                <a:alpha val="40000"/>
              </a:schemeClr>
            </a:outerShdw>
          </a:effectLst>
        </p:spPr>
      </p:pic>
      <p:pic>
        <p:nvPicPr>
          <p:cNvPr id="4" name="Picture 3" descr="A qr code on a white background&#10;&#10;Description automatically generated">
            <a:extLst>
              <a:ext uri="{FF2B5EF4-FFF2-40B4-BE49-F238E27FC236}">
                <a16:creationId xmlns:a16="http://schemas.microsoft.com/office/drawing/2014/main" id="{9B70ACEA-996E-33E9-EE8A-838B2F4A9A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168" y="1447038"/>
            <a:ext cx="1538478" cy="15384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descr="A close-up of a logo&#10;&#10;Description automatically generated">
            <a:extLst>
              <a:ext uri="{FF2B5EF4-FFF2-40B4-BE49-F238E27FC236}">
                <a16:creationId xmlns:a16="http://schemas.microsoft.com/office/drawing/2014/main" id="{FCE18B49-34B7-F8FF-8F80-7F16C2D8D0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6736" y="3797917"/>
            <a:ext cx="760239" cy="76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272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CF7E-9FB9-72D6-1BE8-4EBFC8F6B5B9}"/>
              </a:ext>
            </a:extLst>
          </p:cNvPr>
          <p:cNvSpPr>
            <a:spLocks noGrp="1"/>
          </p:cNvSpPr>
          <p:nvPr>
            <p:ph type="title"/>
          </p:nvPr>
        </p:nvSpPr>
        <p:spPr/>
        <p:txBody>
          <a:bodyPr/>
          <a:lstStyle/>
          <a:p>
            <a:r>
              <a:rPr lang="en-AU" dirty="0"/>
              <a:t>Outline</a:t>
            </a:r>
          </a:p>
        </p:txBody>
      </p:sp>
      <p:graphicFrame>
        <p:nvGraphicFramePr>
          <p:cNvPr id="4" name="Content Placeholder 3">
            <a:extLst>
              <a:ext uri="{FF2B5EF4-FFF2-40B4-BE49-F238E27FC236}">
                <a16:creationId xmlns:a16="http://schemas.microsoft.com/office/drawing/2014/main" id="{4A8ADA91-BA00-E04E-E720-8949F3ABC8F1}"/>
              </a:ext>
            </a:extLst>
          </p:cNvPr>
          <p:cNvGraphicFramePr>
            <a:graphicFrameLocks noGrp="1"/>
          </p:cNvGraphicFramePr>
          <p:nvPr>
            <p:ph idx="1"/>
            <p:extLst>
              <p:ext uri="{D42A27DB-BD31-4B8C-83A1-F6EECF244321}">
                <p14:modId xmlns:p14="http://schemas.microsoft.com/office/powerpoint/2010/main" val="2496087223"/>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8540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EAED-13C3-4BF5-BDD4-4B74040AE024}"/>
              </a:ext>
            </a:extLst>
          </p:cNvPr>
          <p:cNvSpPr>
            <a:spLocks noGrp="1"/>
          </p:cNvSpPr>
          <p:nvPr>
            <p:ph type="title"/>
          </p:nvPr>
        </p:nvSpPr>
        <p:spPr/>
        <p:txBody>
          <a:bodyPr>
            <a:normAutofit/>
          </a:bodyPr>
          <a:lstStyle/>
          <a:p>
            <a:r>
              <a:rPr lang="en-AU"/>
              <a:t>A process for embedding Digital literacy</a:t>
            </a:r>
          </a:p>
        </p:txBody>
      </p:sp>
      <p:graphicFrame>
        <p:nvGraphicFramePr>
          <p:cNvPr id="4" name="Content Placeholder 3">
            <a:extLst>
              <a:ext uri="{FF2B5EF4-FFF2-40B4-BE49-F238E27FC236}">
                <a16:creationId xmlns:a16="http://schemas.microsoft.com/office/drawing/2014/main" id="{3FE00330-3DFD-49AC-A229-FE1F859E7651}"/>
              </a:ext>
            </a:extLst>
          </p:cNvPr>
          <p:cNvGraphicFramePr>
            <a:graphicFrameLocks noGrp="1"/>
          </p:cNvGraphicFramePr>
          <p:nvPr>
            <p:ph idx="1"/>
            <p:extLst>
              <p:ext uri="{D42A27DB-BD31-4B8C-83A1-F6EECF244321}">
                <p14:modId xmlns:p14="http://schemas.microsoft.com/office/powerpoint/2010/main" val="739027542"/>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6998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EAED-13C3-4BF5-BDD4-4B74040AE024}"/>
              </a:ext>
            </a:extLst>
          </p:cNvPr>
          <p:cNvSpPr>
            <a:spLocks noGrp="1"/>
          </p:cNvSpPr>
          <p:nvPr>
            <p:ph type="title"/>
          </p:nvPr>
        </p:nvSpPr>
        <p:spPr/>
        <p:txBody>
          <a:bodyPr>
            <a:normAutofit/>
          </a:bodyPr>
          <a:lstStyle/>
          <a:p>
            <a:r>
              <a:rPr lang="en-AU"/>
              <a:t>Identifying opportunities to embed</a:t>
            </a:r>
          </a:p>
        </p:txBody>
      </p:sp>
      <p:graphicFrame>
        <p:nvGraphicFramePr>
          <p:cNvPr id="4" name="Content Placeholder 3">
            <a:extLst>
              <a:ext uri="{FF2B5EF4-FFF2-40B4-BE49-F238E27FC236}">
                <a16:creationId xmlns:a16="http://schemas.microsoft.com/office/drawing/2014/main" id="{3FE00330-3DFD-49AC-A229-FE1F859E7651}"/>
              </a:ext>
            </a:extLst>
          </p:cNvPr>
          <p:cNvGraphicFramePr>
            <a:graphicFrameLocks noGrp="1"/>
          </p:cNvGraphicFramePr>
          <p:nvPr>
            <p:ph idx="1"/>
            <p:extLst>
              <p:ext uri="{D42A27DB-BD31-4B8C-83A1-F6EECF244321}">
                <p14:modId xmlns:p14="http://schemas.microsoft.com/office/powerpoint/2010/main" val="4114160829"/>
              </p:ext>
            </p:extLst>
          </p:nvPr>
        </p:nvGraphicFramePr>
        <p:xfrm>
          <a:off x="327025" y="771525"/>
          <a:ext cx="8496300" cy="1253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1748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432A2-77C1-4F77-AC73-0D4A4AABC840}"/>
              </a:ext>
            </a:extLst>
          </p:cNvPr>
          <p:cNvSpPr>
            <a:spLocks noGrp="1"/>
          </p:cNvSpPr>
          <p:nvPr>
            <p:ph type="title"/>
          </p:nvPr>
        </p:nvSpPr>
        <p:spPr/>
        <p:txBody>
          <a:bodyPr/>
          <a:lstStyle/>
          <a:p>
            <a:r>
              <a:rPr lang="en-AU"/>
              <a:t>Key connections</a:t>
            </a:r>
          </a:p>
        </p:txBody>
      </p:sp>
      <p:pic>
        <p:nvPicPr>
          <p:cNvPr id="5" name="Picture 4">
            <a:extLst>
              <a:ext uri="{FF2B5EF4-FFF2-40B4-BE49-F238E27FC236}">
                <a16:creationId xmlns:a16="http://schemas.microsoft.com/office/drawing/2014/main" id="{FAC88354-9950-2F78-0FEC-3CCC796333FD}"/>
              </a:ext>
            </a:extLst>
          </p:cNvPr>
          <p:cNvPicPr>
            <a:picLocks noChangeAspect="1"/>
          </p:cNvPicPr>
          <p:nvPr/>
        </p:nvPicPr>
        <p:blipFill>
          <a:blip r:embed="rId3"/>
          <a:stretch>
            <a:fillRect/>
          </a:stretch>
        </p:blipFill>
        <p:spPr>
          <a:xfrm>
            <a:off x="327025" y="738165"/>
            <a:ext cx="5476202" cy="3621359"/>
          </a:xfrm>
          <a:prstGeom prst="rect">
            <a:avLst/>
          </a:prstGeom>
          <a:ln>
            <a:solidFill>
              <a:schemeClr val="accent1"/>
            </a:solidFill>
          </a:ln>
          <a:effectLst>
            <a:outerShdw blurRad="50800" dist="38100" dir="2700000" algn="tl" rotWithShape="0">
              <a:schemeClr val="accent1">
                <a:alpha val="40000"/>
              </a:schemeClr>
            </a:outerShdw>
          </a:effectLst>
        </p:spPr>
      </p:pic>
      <p:sp>
        <p:nvSpPr>
          <p:cNvPr id="6" name="Text Placeholder 4">
            <a:extLst>
              <a:ext uri="{FF2B5EF4-FFF2-40B4-BE49-F238E27FC236}">
                <a16:creationId xmlns:a16="http://schemas.microsoft.com/office/drawing/2014/main" id="{83C1E566-71AF-A0E9-9214-EB998F5EAB09}"/>
              </a:ext>
            </a:extLst>
          </p:cNvPr>
          <p:cNvSpPr txBox="1">
            <a:spLocks/>
          </p:cNvSpPr>
          <p:nvPr/>
        </p:nvSpPr>
        <p:spPr>
          <a:xfrm>
            <a:off x="1146541" y="4463053"/>
            <a:ext cx="7353224" cy="212856"/>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9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rPr>
              <a:t>Source: ACARA </a:t>
            </a:r>
            <a:r>
              <a:rPr lang="en-AU" sz="900" dirty="0">
                <a:solidFill>
                  <a:schemeClr val="bg1">
                    <a:lumMod val="65000"/>
                  </a:schemeClr>
                </a:solidFill>
                <a:latin typeface="Arial" charset="0"/>
                <a:cs typeface="+mn-cs"/>
              </a:rPr>
              <a:t>2010 to present, </a:t>
            </a:r>
            <a:r>
              <a:rPr kumimoji="0" lang="en-AU" sz="9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rPr>
              <a:t>v9.australiancurriculum.edu.au/teacher-resources/understand-this-general-capability/digital-literacy</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AU" sz="9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endParaRPr>
          </a:p>
        </p:txBody>
      </p:sp>
      <p:sp>
        <p:nvSpPr>
          <p:cNvPr id="4" name="Arrow: Chevron 3">
            <a:extLst>
              <a:ext uri="{FF2B5EF4-FFF2-40B4-BE49-F238E27FC236}">
                <a16:creationId xmlns:a16="http://schemas.microsoft.com/office/drawing/2014/main" id="{383D16BA-2E74-56F4-E175-8D90129FF731}"/>
              </a:ext>
            </a:extLst>
          </p:cNvPr>
          <p:cNvSpPr/>
          <p:nvPr/>
        </p:nvSpPr>
        <p:spPr>
          <a:xfrm rot="5400000">
            <a:off x="8244321" y="413551"/>
            <a:ext cx="814104" cy="614371"/>
          </a:xfrm>
          <a:prstGeom prst="chevron">
            <a:avLst>
              <a:gd name="adj" fmla="val 47143"/>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7" name="TextBox 6">
            <a:extLst>
              <a:ext uri="{FF2B5EF4-FFF2-40B4-BE49-F238E27FC236}">
                <a16:creationId xmlns:a16="http://schemas.microsoft.com/office/drawing/2014/main" id="{0B9D29AD-BE08-6EF9-502F-B90449B108B9}"/>
              </a:ext>
            </a:extLst>
          </p:cNvPr>
          <p:cNvSpPr txBox="1"/>
          <p:nvPr/>
        </p:nvSpPr>
        <p:spPr>
          <a:xfrm>
            <a:off x="8304498" y="625312"/>
            <a:ext cx="746125" cy="246221"/>
          </a:xfrm>
          <a:prstGeom prst="rect">
            <a:avLst/>
          </a:prstGeom>
          <a:noFill/>
        </p:spPr>
        <p:txBody>
          <a:bodyPr wrap="square" rtlCol="0">
            <a:spAutoFit/>
          </a:bodyPr>
          <a:lstStyle/>
          <a:p>
            <a:pPr algn="ctr"/>
            <a:r>
              <a:rPr lang="en-AU" sz="1000">
                <a:solidFill>
                  <a:schemeClr val="bg1"/>
                </a:solidFill>
              </a:rPr>
              <a:t>Identify</a:t>
            </a:r>
          </a:p>
        </p:txBody>
      </p:sp>
      <p:pic>
        <p:nvPicPr>
          <p:cNvPr id="3" name="Picture 2">
            <a:extLst>
              <a:ext uri="{FF2B5EF4-FFF2-40B4-BE49-F238E27FC236}">
                <a16:creationId xmlns:a16="http://schemas.microsoft.com/office/drawing/2014/main" id="{6C1FCC57-44D5-1D9C-CE07-A4440E7F0956}"/>
              </a:ext>
            </a:extLst>
          </p:cNvPr>
          <p:cNvPicPr>
            <a:picLocks noChangeAspect="1"/>
          </p:cNvPicPr>
          <p:nvPr/>
        </p:nvPicPr>
        <p:blipFill>
          <a:blip r:embed="rId4"/>
          <a:stretch>
            <a:fillRect/>
          </a:stretch>
        </p:blipFill>
        <p:spPr>
          <a:xfrm>
            <a:off x="6583680" y="1650944"/>
            <a:ext cx="1840230" cy="18402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65006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9AF7-3F7C-5139-A9DB-EAD233EC9950}"/>
              </a:ext>
            </a:extLst>
          </p:cNvPr>
          <p:cNvSpPr>
            <a:spLocks noGrp="1"/>
          </p:cNvSpPr>
          <p:nvPr>
            <p:ph type="title"/>
          </p:nvPr>
        </p:nvSpPr>
        <p:spPr/>
        <p:txBody>
          <a:bodyPr>
            <a:normAutofit/>
          </a:bodyPr>
          <a:lstStyle/>
          <a:p>
            <a:r>
              <a:rPr lang="en-AU" dirty="0"/>
              <a:t>Key connections — Science example</a:t>
            </a:r>
          </a:p>
        </p:txBody>
      </p:sp>
      <p:sp>
        <p:nvSpPr>
          <p:cNvPr id="3" name="Content Placeholder 2">
            <a:extLst>
              <a:ext uri="{FF2B5EF4-FFF2-40B4-BE49-F238E27FC236}">
                <a16:creationId xmlns:a16="http://schemas.microsoft.com/office/drawing/2014/main" id="{9B9BD278-636A-064D-4717-F808B9BC3140}"/>
              </a:ext>
            </a:extLst>
          </p:cNvPr>
          <p:cNvSpPr>
            <a:spLocks noGrp="1"/>
          </p:cNvSpPr>
          <p:nvPr>
            <p:ph idx="1"/>
          </p:nvPr>
        </p:nvSpPr>
        <p:spPr>
          <a:xfrm>
            <a:off x="327025" y="859536"/>
            <a:ext cx="6059488" cy="3125868"/>
          </a:xfrm>
          <a:noFill/>
        </p:spPr>
        <p:txBody>
          <a:bodyPr>
            <a:noAutofit/>
          </a:bodyPr>
          <a:lstStyle/>
          <a:p>
            <a:pPr algn="l"/>
            <a:r>
              <a:rPr lang="en-US" sz="1700" dirty="0">
                <a:effectLst/>
              </a:rPr>
              <a:t>Students develop digital literacy as they </a:t>
            </a:r>
            <a:r>
              <a:rPr lang="en-US" sz="1700" dirty="0">
                <a:effectLst/>
                <a:highlight>
                  <a:srgbClr val="D3DDE8"/>
                </a:highlight>
              </a:rPr>
              <a:t>operate and manage digital systems and practise digital safety and wellbeing while investigating, creating and communicating</a:t>
            </a:r>
            <a:r>
              <a:rPr lang="en-US" sz="1700" dirty="0">
                <a:solidFill>
                  <a:srgbClr val="000000"/>
                </a:solidFill>
                <a:effectLst/>
              </a:rPr>
              <a:t>. </a:t>
            </a:r>
            <a:r>
              <a:rPr lang="en-US" sz="1700" dirty="0">
                <a:solidFill>
                  <a:srgbClr val="000000"/>
                </a:solidFill>
                <a:effectLst/>
                <a:highlight>
                  <a:srgbClr val="FADDC6"/>
                </a:highlight>
              </a:rPr>
              <a:t>In particular, they use digital literacy to access information; collect, </a:t>
            </a:r>
            <a:r>
              <a:rPr lang="en-AU" sz="1700" dirty="0">
                <a:solidFill>
                  <a:srgbClr val="000000"/>
                </a:solidFill>
                <a:effectLst/>
                <a:highlight>
                  <a:srgbClr val="FADDC6"/>
                </a:highlight>
              </a:rPr>
              <a:t>analyse</a:t>
            </a:r>
            <a:r>
              <a:rPr lang="en-US" sz="1700" dirty="0">
                <a:solidFill>
                  <a:srgbClr val="000000"/>
                </a:solidFill>
                <a:effectLst/>
                <a:highlight>
                  <a:srgbClr val="FADDC6"/>
                </a:highlight>
              </a:rPr>
              <a:t> and represent data and information; model and interpret concepts and relationships; and communicate science ideas, processes and information.</a:t>
            </a:r>
          </a:p>
          <a:p>
            <a:pPr algn="l"/>
            <a:r>
              <a:rPr lang="en-US" sz="1700" dirty="0">
                <a:effectLst/>
                <a:highlight>
                  <a:srgbClr val="CEE79D"/>
                </a:highlight>
              </a:rPr>
              <a:t>Digital tools such as animations and simulation software </a:t>
            </a:r>
            <a:r>
              <a:rPr lang="en-US" sz="1700" dirty="0">
                <a:solidFill>
                  <a:srgbClr val="000000"/>
                </a:solidFill>
                <a:effectLst/>
                <a:highlight>
                  <a:srgbClr val="E0D6EB"/>
                </a:highlight>
              </a:rPr>
              <a:t>can support student understanding of abstract phenomena, as they give opportunities to view phenomena and test predictions that cannot be investigated through practical investigations in the classroom.  </a:t>
            </a:r>
            <a:endParaRPr lang="en-US" sz="1700" i="0" dirty="0">
              <a:solidFill>
                <a:schemeClr val="accent1">
                  <a:lumMod val="50000"/>
                </a:schemeClr>
              </a:solidFill>
              <a:effectLst/>
              <a:highlight>
                <a:srgbClr val="E0D6EB"/>
              </a:highlight>
            </a:endParaRPr>
          </a:p>
        </p:txBody>
      </p:sp>
      <p:sp>
        <p:nvSpPr>
          <p:cNvPr id="5" name="Text Placeholder 5">
            <a:extLst>
              <a:ext uri="{FF2B5EF4-FFF2-40B4-BE49-F238E27FC236}">
                <a16:creationId xmlns:a16="http://schemas.microsoft.com/office/drawing/2014/main" id="{35D9985C-07F9-1BC5-29EB-FA29857957A2}"/>
              </a:ext>
            </a:extLst>
          </p:cNvPr>
          <p:cNvSpPr>
            <a:spLocks noGrp="1"/>
          </p:cNvSpPr>
          <p:nvPr>
            <p:ph type="body" sz="quarter" idx="12"/>
          </p:nvPr>
        </p:nvSpPr>
        <p:spPr>
          <a:xfrm>
            <a:off x="327025" y="4253823"/>
            <a:ext cx="8496300" cy="360000"/>
          </a:xfrm>
        </p:spPr>
        <p:txBody>
          <a:bodyPr>
            <a:normAutofit/>
          </a:bodyPr>
          <a:lstStyle/>
          <a:p>
            <a:r>
              <a:rPr lang="en-AU" sz="1000">
                <a:solidFill>
                  <a:schemeClr val="bg1">
                    <a:lumMod val="75000"/>
                  </a:schemeClr>
                </a:solidFill>
              </a:rPr>
              <a:t>ACARA, 2010 to present, https://v9.australiancurriculum.edu.au/teacher-resources/understand-this-general-capability/digital-literacy#accordion-63f168f3e0-item-98e83e1c64</a:t>
            </a:r>
          </a:p>
          <a:p>
            <a:endParaRPr lang="en-AU" sz="1000">
              <a:solidFill>
                <a:schemeClr val="bg1">
                  <a:lumMod val="75000"/>
                </a:schemeClr>
              </a:solidFill>
            </a:endParaRPr>
          </a:p>
        </p:txBody>
      </p:sp>
      <p:sp>
        <p:nvSpPr>
          <p:cNvPr id="4" name="Callout: Left Arrow 3">
            <a:extLst>
              <a:ext uri="{FF2B5EF4-FFF2-40B4-BE49-F238E27FC236}">
                <a16:creationId xmlns:a16="http://schemas.microsoft.com/office/drawing/2014/main" id="{CB8213D1-BB02-471E-00D3-DAD60E38CCAF}"/>
              </a:ext>
            </a:extLst>
          </p:cNvPr>
          <p:cNvSpPr/>
          <p:nvPr/>
        </p:nvSpPr>
        <p:spPr>
          <a:xfrm>
            <a:off x="6500813" y="2576322"/>
            <a:ext cx="2457450" cy="657225"/>
          </a:xfrm>
          <a:prstGeom prst="leftArrowCallout">
            <a:avLst>
              <a:gd name="adj1" fmla="val 25000"/>
              <a:gd name="adj2" fmla="val 25000"/>
              <a:gd name="adj3" fmla="val 25000"/>
              <a:gd name="adj4" fmla="val 82497"/>
            </a:avLst>
          </a:prstGeom>
          <a:solidFill>
            <a:srgbClr val="CEE79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a:solidFill>
                  <a:schemeClr val="tx1"/>
                </a:solidFill>
              </a:rPr>
              <a:t>suggested digital tools</a:t>
            </a:r>
          </a:p>
        </p:txBody>
      </p:sp>
      <p:sp>
        <p:nvSpPr>
          <p:cNvPr id="6" name="Callout: Left Arrow 5">
            <a:extLst>
              <a:ext uri="{FF2B5EF4-FFF2-40B4-BE49-F238E27FC236}">
                <a16:creationId xmlns:a16="http://schemas.microsoft.com/office/drawing/2014/main" id="{9DF78134-001F-EA7D-A8D5-8129AEFCD8A4}"/>
              </a:ext>
            </a:extLst>
          </p:cNvPr>
          <p:cNvSpPr/>
          <p:nvPr/>
        </p:nvSpPr>
        <p:spPr>
          <a:xfrm>
            <a:off x="6500813" y="3343275"/>
            <a:ext cx="2457450" cy="766953"/>
          </a:xfrm>
          <a:prstGeom prst="leftArrowCallout">
            <a:avLst>
              <a:gd name="adj1" fmla="val 25000"/>
              <a:gd name="adj2" fmla="val 25000"/>
              <a:gd name="adj3" fmla="val 25000"/>
              <a:gd name="adj4" fmla="val 82497"/>
            </a:avLst>
          </a:prstGeom>
          <a:solidFill>
            <a:srgbClr val="E0D6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a:solidFill>
                  <a:schemeClr val="tx1"/>
                </a:solidFill>
              </a:rPr>
              <a:t>how the tools support student learning</a:t>
            </a:r>
          </a:p>
        </p:txBody>
      </p:sp>
      <p:sp>
        <p:nvSpPr>
          <p:cNvPr id="7" name="Callout: Left Arrow 6">
            <a:extLst>
              <a:ext uri="{FF2B5EF4-FFF2-40B4-BE49-F238E27FC236}">
                <a16:creationId xmlns:a16="http://schemas.microsoft.com/office/drawing/2014/main" id="{D071CEE6-B11F-3E65-3028-710EC32B4131}"/>
              </a:ext>
            </a:extLst>
          </p:cNvPr>
          <p:cNvSpPr/>
          <p:nvPr/>
        </p:nvSpPr>
        <p:spPr>
          <a:xfrm>
            <a:off x="6500813" y="744365"/>
            <a:ext cx="2457450" cy="657225"/>
          </a:xfrm>
          <a:prstGeom prst="leftArrowCallout">
            <a:avLst>
              <a:gd name="adj1" fmla="val 25000"/>
              <a:gd name="adj2" fmla="val 25000"/>
              <a:gd name="adj3" fmla="val 25000"/>
              <a:gd name="adj4" fmla="val 82497"/>
            </a:avLst>
          </a:prstGeom>
          <a:solidFill>
            <a:srgbClr val="D3DD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a:solidFill>
                  <a:schemeClr val="tx1"/>
                </a:solidFill>
              </a:rPr>
              <a:t>digital literacy skills developed</a:t>
            </a:r>
          </a:p>
        </p:txBody>
      </p:sp>
      <p:sp>
        <p:nvSpPr>
          <p:cNvPr id="8" name="Callout: Left Arrow 7">
            <a:extLst>
              <a:ext uri="{FF2B5EF4-FFF2-40B4-BE49-F238E27FC236}">
                <a16:creationId xmlns:a16="http://schemas.microsoft.com/office/drawing/2014/main" id="{4F1973EC-07B4-8273-AB0F-79C441DD99EF}"/>
              </a:ext>
            </a:extLst>
          </p:cNvPr>
          <p:cNvSpPr/>
          <p:nvPr/>
        </p:nvSpPr>
        <p:spPr>
          <a:xfrm>
            <a:off x="6500813" y="1694770"/>
            <a:ext cx="2457450" cy="657225"/>
          </a:xfrm>
          <a:prstGeom prst="leftArrowCallout">
            <a:avLst>
              <a:gd name="adj1" fmla="val 25000"/>
              <a:gd name="adj2" fmla="val 25000"/>
              <a:gd name="adj3" fmla="val 25000"/>
              <a:gd name="adj4" fmla="val 82497"/>
            </a:avLst>
          </a:prstGeom>
          <a:solidFill>
            <a:srgbClr val="FADD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a:solidFill>
                  <a:schemeClr val="tx1"/>
                </a:solidFill>
              </a:rPr>
              <a:t>how digital literacy is applied</a:t>
            </a:r>
          </a:p>
        </p:txBody>
      </p:sp>
    </p:spTree>
    <p:extLst>
      <p:ext uri="{BB962C8B-B14F-4D97-AF65-F5344CB8AC3E}">
        <p14:creationId xmlns:p14="http://schemas.microsoft.com/office/powerpoint/2010/main" val="4288406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AAB2-F914-6B18-514E-BB3D3C613586}"/>
              </a:ext>
            </a:extLst>
          </p:cNvPr>
          <p:cNvSpPr>
            <a:spLocks noGrp="1"/>
          </p:cNvSpPr>
          <p:nvPr>
            <p:ph type="title"/>
          </p:nvPr>
        </p:nvSpPr>
        <p:spPr/>
        <p:txBody>
          <a:bodyPr>
            <a:normAutofit/>
          </a:bodyPr>
          <a:lstStyle/>
          <a:p>
            <a:r>
              <a:rPr lang="en-AU" dirty="0"/>
              <a:t>Pause and reflect</a:t>
            </a:r>
          </a:p>
        </p:txBody>
      </p:sp>
      <p:sp>
        <p:nvSpPr>
          <p:cNvPr id="3" name="Content Placeholder 2">
            <a:extLst>
              <a:ext uri="{FF2B5EF4-FFF2-40B4-BE49-F238E27FC236}">
                <a16:creationId xmlns:a16="http://schemas.microsoft.com/office/drawing/2014/main" id="{C9BB18E0-5D6C-C75D-3B66-8A9360C33177}"/>
              </a:ext>
            </a:extLst>
          </p:cNvPr>
          <p:cNvSpPr>
            <a:spLocks noGrp="1"/>
          </p:cNvSpPr>
          <p:nvPr>
            <p:ph idx="1"/>
          </p:nvPr>
        </p:nvSpPr>
        <p:spPr/>
        <p:txBody>
          <a:bodyPr/>
          <a:lstStyle/>
          <a:p>
            <a:r>
              <a:rPr lang="en-AU" sz="2000" kern="1200" dirty="0">
                <a:solidFill>
                  <a:schemeClr val="tx1"/>
                </a:solidFill>
                <a:latin typeface="Arial" panose="020B0604020202020204" pitchFamily="34" charset="0"/>
                <a:ea typeface="+mn-ea"/>
                <a:cs typeface="Arial" panose="020B0604020202020204" pitchFamily="34" charset="0"/>
              </a:rPr>
              <a:t>Review the Key connections statement in the Understand this general capability: Digital literacy information for a learning area you teach. </a:t>
            </a:r>
          </a:p>
          <a:p>
            <a:endParaRPr lang="en-AU" b="1" dirty="0">
              <a:solidFill>
                <a:srgbClr val="ED7A23"/>
              </a:solidFill>
            </a:endParaRPr>
          </a:p>
          <a:p>
            <a:r>
              <a:rPr lang="en-AU" b="1" dirty="0">
                <a:solidFill>
                  <a:srgbClr val="ED7A23"/>
                </a:solidFill>
              </a:rPr>
              <a:t>Consider…</a:t>
            </a:r>
            <a:r>
              <a:rPr lang="en-AU" b="1" dirty="0">
                <a:solidFill>
                  <a:srgbClr val="000000"/>
                </a:solidFill>
                <a:latin typeface="Arial"/>
                <a:cs typeface="Arial"/>
              </a:rPr>
              <a:t> </a:t>
            </a:r>
          </a:p>
          <a:p>
            <a:r>
              <a:rPr lang="en-AU" sz="2000" kern="1200" dirty="0">
                <a:solidFill>
                  <a:schemeClr val="tx1"/>
                </a:solidFill>
                <a:latin typeface="Arial" panose="020B0604020202020204" pitchFamily="34" charset="0"/>
                <a:ea typeface="+mn-ea"/>
                <a:cs typeface="Arial" panose="020B0604020202020204" pitchFamily="34" charset="0"/>
              </a:rPr>
              <a:t>What opportunities to incorporate teaching of the Digital literacy general capability resonate with you?</a:t>
            </a:r>
          </a:p>
          <a:p>
            <a:endParaRPr lang="en-AU" dirty="0"/>
          </a:p>
        </p:txBody>
      </p:sp>
      <p:pic>
        <p:nvPicPr>
          <p:cNvPr id="5" name="Graphic 5" descr="Orange circle icon: Solo thinking">
            <a:extLst>
              <a:ext uri="{FF2B5EF4-FFF2-40B4-BE49-F238E27FC236}">
                <a16:creationId xmlns:a16="http://schemas.microsoft.com/office/drawing/2014/main" id="{817228C9-05E7-C59C-A5E6-6F7F0E5779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8343" y="3848219"/>
            <a:ext cx="848631" cy="848631"/>
          </a:xfrm>
          <a:prstGeom prst="rect">
            <a:avLst/>
          </a:prstGeom>
        </p:spPr>
      </p:pic>
    </p:spTree>
    <p:extLst>
      <p:ext uri="{BB962C8B-B14F-4D97-AF65-F5344CB8AC3E}">
        <p14:creationId xmlns:p14="http://schemas.microsoft.com/office/powerpoint/2010/main" val="2136292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8DD7-28C8-52F3-4CA4-95E6B4120349}"/>
              </a:ext>
            </a:extLst>
          </p:cNvPr>
          <p:cNvSpPr>
            <a:spLocks noGrp="1"/>
          </p:cNvSpPr>
          <p:nvPr>
            <p:ph type="title"/>
          </p:nvPr>
        </p:nvSpPr>
        <p:spPr>
          <a:xfrm>
            <a:off x="317500" y="274637"/>
            <a:ext cx="8496000" cy="360000"/>
          </a:xfrm>
        </p:spPr>
        <p:txBody>
          <a:bodyPr>
            <a:normAutofit/>
          </a:bodyPr>
          <a:lstStyle/>
          <a:p>
            <a:r>
              <a:rPr lang="en-AU" dirty="0"/>
              <a:t>Links to learning area content</a:t>
            </a:r>
          </a:p>
        </p:txBody>
      </p:sp>
      <p:pic>
        <p:nvPicPr>
          <p:cNvPr id="5" name="Picture 4">
            <a:extLst>
              <a:ext uri="{FF2B5EF4-FFF2-40B4-BE49-F238E27FC236}">
                <a16:creationId xmlns:a16="http://schemas.microsoft.com/office/drawing/2014/main" id="{128AF43E-A100-E361-57A5-3BD29E201B27}"/>
              </a:ext>
            </a:extLst>
          </p:cNvPr>
          <p:cNvPicPr>
            <a:picLocks noChangeAspect="1"/>
          </p:cNvPicPr>
          <p:nvPr/>
        </p:nvPicPr>
        <p:blipFill rotWithShape="1">
          <a:blip r:embed="rId3"/>
          <a:srcRect l="1595" r="20796"/>
          <a:stretch/>
        </p:blipFill>
        <p:spPr>
          <a:xfrm>
            <a:off x="200418" y="723942"/>
            <a:ext cx="5105008" cy="3803215"/>
          </a:xfrm>
          <a:prstGeom prst="rect">
            <a:avLst/>
          </a:prstGeom>
          <a:ln>
            <a:solidFill>
              <a:schemeClr val="bg1">
                <a:lumMod val="75000"/>
              </a:schemeClr>
            </a:solidFill>
          </a:ln>
        </p:spPr>
      </p:pic>
      <p:sp>
        <p:nvSpPr>
          <p:cNvPr id="6" name="Rectangle 5">
            <a:extLst>
              <a:ext uri="{FF2B5EF4-FFF2-40B4-BE49-F238E27FC236}">
                <a16:creationId xmlns:a16="http://schemas.microsoft.com/office/drawing/2014/main" id="{99E6B048-8B1B-764B-508C-1D5894A775FE}"/>
              </a:ext>
            </a:extLst>
          </p:cNvPr>
          <p:cNvSpPr/>
          <p:nvPr/>
        </p:nvSpPr>
        <p:spPr>
          <a:xfrm>
            <a:off x="475989" y="3169085"/>
            <a:ext cx="676405" cy="363255"/>
          </a:xfrm>
          <a:prstGeom prst="rect">
            <a:avLst/>
          </a:pr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60EEA7C0-25D7-C5E5-4203-62847774DB12}"/>
              </a:ext>
            </a:extLst>
          </p:cNvPr>
          <p:cNvPicPr>
            <a:picLocks noChangeAspect="1"/>
          </p:cNvPicPr>
          <p:nvPr/>
        </p:nvPicPr>
        <p:blipFill rotWithShape="1">
          <a:blip r:embed="rId4"/>
          <a:srcRect r="4876"/>
          <a:stretch/>
        </p:blipFill>
        <p:spPr>
          <a:xfrm>
            <a:off x="5456373" y="723942"/>
            <a:ext cx="3023791" cy="3824716"/>
          </a:xfrm>
          <a:prstGeom prst="rect">
            <a:avLst/>
          </a:prstGeom>
          <a:ln>
            <a:solidFill>
              <a:schemeClr val="bg1">
                <a:lumMod val="75000"/>
              </a:schemeClr>
            </a:solidFill>
          </a:ln>
        </p:spPr>
      </p:pic>
      <p:cxnSp>
        <p:nvCxnSpPr>
          <p:cNvPr id="11" name="Straight Arrow Connector 10">
            <a:extLst>
              <a:ext uri="{FF2B5EF4-FFF2-40B4-BE49-F238E27FC236}">
                <a16:creationId xmlns:a16="http://schemas.microsoft.com/office/drawing/2014/main" id="{F2626D3F-FCCD-C973-4B84-0C3917D20E5E}"/>
              </a:ext>
            </a:extLst>
          </p:cNvPr>
          <p:cNvCxnSpPr>
            <a:cxnSpLocks/>
          </p:cNvCxnSpPr>
          <p:nvPr/>
        </p:nvCxnSpPr>
        <p:spPr>
          <a:xfrm flipV="1">
            <a:off x="989556" y="1533525"/>
            <a:ext cx="5258844" cy="1848502"/>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 name="Arrow: Chevron 3">
            <a:extLst>
              <a:ext uri="{FF2B5EF4-FFF2-40B4-BE49-F238E27FC236}">
                <a16:creationId xmlns:a16="http://schemas.microsoft.com/office/drawing/2014/main" id="{913CF909-4019-1B67-A567-5EDC1159ABBF}"/>
              </a:ext>
            </a:extLst>
          </p:cNvPr>
          <p:cNvSpPr/>
          <p:nvPr/>
        </p:nvSpPr>
        <p:spPr>
          <a:xfrm rot="5400000">
            <a:off x="8244321" y="413551"/>
            <a:ext cx="814104" cy="614371"/>
          </a:xfrm>
          <a:prstGeom prst="chevron">
            <a:avLst>
              <a:gd name="adj" fmla="val 47143"/>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7" name="TextBox 6">
            <a:extLst>
              <a:ext uri="{FF2B5EF4-FFF2-40B4-BE49-F238E27FC236}">
                <a16:creationId xmlns:a16="http://schemas.microsoft.com/office/drawing/2014/main" id="{107C13F7-22B6-EEFE-AAF5-94E0D43B0E4B}"/>
              </a:ext>
            </a:extLst>
          </p:cNvPr>
          <p:cNvSpPr txBox="1"/>
          <p:nvPr/>
        </p:nvSpPr>
        <p:spPr>
          <a:xfrm>
            <a:off x="8304498" y="625312"/>
            <a:ext cx="746125" cy="246221"/>
          </a:xfrm>
          <a:prstGeom prst="rect">
            <a:avLst/>
          </a:prstGeom>
          <a:noFill/>
        </p:spPr>
        <p:txBody>
          <a:bodyPr wrap="square" rtlCol="0">
            <a:spAutoFit/>
          </a:bodyPr>
          <a:lstStyle/>
          <a:p>
            <a:pPr algn="ctr"/>
            <a:r>
              <a:rPr lang="en-AU" sz="1000">
                <a:solidFill>
                  <a:schemeClr val="bg1"/>
                </a:solidFill>
              </a:rPr>
              <a:t>Identify</a:t>
            </a:r>
          </a:p>
        </p:txBody>
      </p:sp>
    </p:spTree>
    <p:extLst>
      <p:ext uri="{BB962C8B-B14F-4D97-AF65-F5344CB8AC3E}">
        <p14:creationId xmlns:p14="http://schemas.microsoft.com/office/powerpoint/2010/main" val="2814123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8173-F609-9421-B854-E5487F040CC2}"/>
              </a:ext>
            </a:extLst>
          </p:cNvPr>
          <p:cNvSpPr>
            <a:spLocks noGrp="1"/>
          </p:cNvSpPr>
          <p:nvPr>
            <p:ph type="title"/>
          </p:nvPr>
        </p:nvSpPr>
        <p:spPr/>
        <p:txBody>
          <a:bodyPr/>
          <a:lstStyle/>
          <a:p>
            <a:r>
              <a:rPr lang="en-AU"/>
              <a:t>Scanning for identified links using the icon </a:t>
            </a:r>
          </a:p>
        </p:txBody>
      </p:sp>
      <p:pic>
        <p:nvPicPr>
          <p:cNvPr id="6" name="Picture 5">
            <a:extLst>
              <a:ext uri="{FF2B5EF4-FFF2-40B4-BE49-F238E27FC236}">
                <a16:creationId xmlns:a16="http://schemas.microsoft.com/office/drawing/2014/main" id="{0862E719-48BB-1FAB-A70D-3AD582529486}"/>
              </a:ext>
            </a:extLst>
          </p:cNvPr>
          <p:cNvPicPr>
            <a:picLocks noChangeAspect="1"/>
          </p:cNvPicPr>
          <p:nvPr/>
        </p:nvPicPr>
        <p:blipFill>
          <a:blip r:embed="rId3"/>
          <a:stretch>
            <a:fillRect/>
          </a:stretch>
        </p:blipFill>
        <p:spPr>
          <a:xfrm>
            <a:off x="316130" y="1120879"/>
            <a:ext cx="1100434" cy="1105675"/>
          </a:xfrm>
          <a:prstGeom prst="rect">
            <a:avLst/>
          </a:prstGeom>
        </p:spPr>
      </p:pic>
      <p:pic>
        <p:nvPicPr>
          <p:cNvPr id="4" name="Picture 3">
            <a:extLst>
              <a:ext uri="{FF2B5EF4-FFF2-40B4-BE49-F238E27FC236}">
                <a16:creationId xmlns:a16="http://schemas.microsoft.com/office/drawing/2014/main" id="{CB4A00F9-92D8-F07F-5786-C0ECB283CFE8}"/>
              </a:ext>
            </a:extLst>
          </p:cNvPr>
          <p:cNvPicPr>
            <a:picLocks noChangeAspect="1"/>
          </p:cNvPicPr>
          <p:nvPr/>
        </p:nvPicPr>
        <p:blipFill rotWithShape="1">
          <a:blip r:embed="rId4"/>
          <a:srcRect t="-1" b="27563"/>
          <a:stretch/>
        </p:blipFill>
        <p:spPr>
          <a:xfrm>
            <a:off x="1785191" y="1085875"/>
            <a:ext cx="2201770" cy="2686026"/>
          </a:xfrm>
          <a:prstGeom prst="rect">
            <a:avLst/>
          </a:prstGeom>
          <a:ln w="12700">
            <a:solidFill>
              <a:schemeClr val="accent1"/>
            </a:solidFill>
          </a:ln>
          <a:effectLst>
            <a:outerShdw blurRad="50800" dist="38100" dir="2700000" algn="tl" rotWithShape="0">
              <a:schemeClr val="accent1">
                <a:alpha val="40000"/>
              </a:schemeClr>
            </a:outerShdw>
          </a:effectLst>
        </p:spPr>
      </p:pic>
      <p:sp>
        <p:nvSpPr>
          <p:cNvPr id="7" name="Rectangle 6">
            <a:extLst>
              <a:ext uri="{FF2B5EF4-FFF2-40B4-BE49-F238E27FC236}">
                <a16:creationId xmlns:a16="http://schemas.microsoft.com/office/drawing/2014/main" id="{296B20A2-594A-5511-80B5-5A4C70CC831F}"/>
              </a:ext>
            </a:extLst>
          </p:cNvPr>
          <p:cNvSpPr/>
          <p:nvPr/>
        </p:nvSpPr>
        <p:spPr>
          <a:xfrm>
            <a:off x="1785190" y="2724149"/>
            <a:ext cx="2201769" cy="962025"/>
          </a:xfrm>
          <a:prstGeom prst="rect">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11ED68CD-0335-9227-DE01-4E75D1E6FA23}"/>
              </a:ext>
            </a:extLst>
          </p:cNvPr>
          <p:cNvSpPr/>
          <p:nvPr/>
        </p:nvSpPr>
        <p:spPr>
          <a:xfrm>
            <a:off x="2092325" y="3263900"/>
            <a:ext cx="238125" cy="238125"/>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EFB7EBA6-F924-B088-9B49-C2624439C539}"/>
              </a:ext>
            </a:extLst>
          </p:cNvPr>
          <p:cNvSpPr txBox="1"/>
          <p:nvPr/>
        </p:nvSpPr>
        <p:spPr>
          <a:xfrm>
            <a:off x="1785189" y="599858"/>
            <a:ext cx="2201769" cy="461665"/>
          </a:xfrm>
          <a:prstGeom prst="rect">
            <a:avLst/>
          </a:prstGeom>
          <a:noFill/>
        </p:spPr>
        <p:txBody>
          <a:bodyPr wrap="square" rtlCol="0">
            <a:spAutoFit/>
          </a:bodyPr>
          <a:lstStyle/>
          <a:p>
            <a:r>
              <a:rPr lang="en-AU" sz="1200"/>
              <a:t>Design and Technologies Years 9–10</a:t>
            </a:r>
          </a:p>
        </p:txBody>
      </p:sp>
      <p:pic>
        <p:nvPicPr>
          <p:cNvPr id="11" name="Picture 10">
            <a:extLst>
              <a:ext uri="{FF2B5EF4-FFF2-40B4-BE49-F238E27FC236}">
                <a16:creationId xmlns:a16="http://schemas.microsoft.com/office/drawing/2014/main" id="{214986C6-D1BA-1D4F-9D50-ADC81319FE04}"/>
              </a:ext>
            </a:extLst>
          </p:cNvPr>
          <p:cNvPicPr>
            <a:picLocks noChangeAspect="1"/>
          </p:cNvPicPr>
          <p:nvPr/>
        </p:nvPicPr>
        <p:blipFill rotWithShape="1">
          <a:blip r:embed="rId5"/>
          <a:srcRect b="18135"/>
          <a:stretch/>
        </p:blipFill>
        <p:spPr>
          <a:xfrm>
            <a:off x="4572000" y="1097324"/>
            <a:ext cx="1934499" cy="2674577"/>
          </a:xfrm>
          <a:prstGeom prst="rect">
            <a:avLst/>
          </a:prstGeom>
          <a:ln w="12700">
            <a:solidFill>
              <a:schemeClr val="accent1"/>
            </a:solidFill>
          </a:ln>
          <a:effectLst>
            <a:outerShdw blurRad="50800" dist="38100" dir="2700000" algn="tl" rotWithShape="0">
              <a:schemeClr val="accent1">
                <a:alpha val="40000"/>
              </a:schemeClr>
            </a:outerShdw>
          </a:effectLst>
        </p:spPr>
      </p:pic>
      <p:sp>
        <p:nvSpPr>
          <p:cNvPr id="12" name="Rectangle 11">
            <a:extLst>
              <a:ext uri="{FF2B5EF4-FFF2-40B4-BE49-F238E27FC236}">
                <a16:creationId xmlns:a16="http://schemas.microsoft.com/office/drawing/2014/main" id="{BB1C4FCA-D4EF-EA9F-84B0-A62F0A92BFA5}"/>
              </a:ext>
            </a:extLst>
          </p:cNvPr>
          <p:cNvSpPr/>
          <p:nvPr/>
        </p:nvSpPr>
        <p:spPr>
          <a:xfrm>
            <a:off x="4572000" y="2420937"/>
            <a:ext cx="1934499" cy="1169988"/>
          </a:xfrm>
          <a:prstGeom prst="rect">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6AC1E862-9A9A-DC6E-00A3-974034EF404E}"/>
              </a:ext>
            </a:extLst>
          </p:cNvPr>
          <p:cNvSpPr/>
          <p:nvPr/>
        </p:nvSpPr>
        <p:spPr>
          <a:xfrm>
            <a:off x="4845050" y="3001961"/>
            <a:ext cx="238125" cy="238125"/>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76150826-F339-436D-5030-E904C4661CAC}"/>
              </a:ext>
            </a:extLst>
          </p:cNvPr>
          <p:cNvSpPr txBox="1"/>
          <p:nvPr/>
        </p:nvSpPr>
        <p:spPr>
          <a:xfrm>
            <a:off x="4486272" y="609406"/>
            <a:ext cx="2201769" cy="461665"/>
          </a:xfrm>
          <a:prstGeom prst="rect">
            <a:avLst/>
          </a:prstGeom>
          <a:noFill/>
        </p:spPr>
        <p:txBody>
          <a:bodyPr wrap="square" rtlCol="0">
            <a:spAutoFit/>
          </a:bodyPr>
          <a:lstStyle/>
          <a:p>
            <a:r>
              <a:rPr lang="en-AU" sz="1200"/>
              <a:t>The Arts: Media Arts</a:t>
            </a:r>
            <a:br>
              <a:rPr lang="en-AU" sz="1200"/>
            </a:br>
            <a:r>
              <a:rPr lang="en-AU" sz="1200"/>
              <a:t>Years 1–2</a:t>
            </a:r>
          </a:p>
        </p:txBody>
      </p:sp>
      <p:sp>
        <p:nvSpPr>
          <p:cNvPr id="15" name="Arrow: Chevron 14">
            <a:extLst>
              <a:ext uri="{FF2B5EF4-FFF2-40B4-BE49-F238E27FC236}">
                <a16:creationId xmlns:a16="http://schemas.microsoft.com/office/drawing/2014/main" id="{EE656DA0-4891-1590-D726-54F44020B966}"/>
              </a:ext>
            </a:extLst>
          </p:cNvPr>
          <p:cNvSpPr/>
          <p:nvPr/>
        </p:nvSpPr>
        <p:spPr>
          <a:xfrm rot="5400000">
            <a:off x="8244321" y="413551"/>
            <a:ext cx="814104" cy="614371"/>
          </a:xfrm>
          <a:prstGeom prst="chevron">
            <a:avLst>
              <a:gd name="adj" fmla="val 47143"/>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6" name="TextBox 15">
            <a:extLst>
              <a:ext uri="{FF2B5EF4-FFF2-40B4-BE49-F238E27FC236}">
                <a16:creationId xmlns:a16="http://schemas.microsoft.com/office/drawing/2014/main" id="{026DBB1D-DAAB-6CB1-EE34-076782EB8ED7}"/>
              </a:ext>
            </a:extLst>
          </p:cNvPr>
          <p:cNvSpPr txBox="1"/>
          <p:nvPr/>
        </p:nvSpPr>
        <p:spPr>
          <a:xfrm>
            <a:off x="8304498" y="625312"/>
            <a:ext cx="746125" cy="246221"/>
          </a:xfrm>
          <a:prstGeom prst="rect">
            <a:avLst/>
          </a:prstGeom>
          <a:noFill/>
        </p:spPr>
        <p:txBody>
          <a:bodyPr wrap="square" rtlCol="0">
            <a:spAutoFit/>
          </a:bodyPr>
          <a:lstStyle/>
          <a:p>
            <a:pPr algn="ctr"/>
            <a:r>
              <a:rPr lang="en-AU" sz="1000">
                <a:solidFill>
                  <a:schemeClr val="bg1"/>
                </a:solidFill>
              </a:rPr>
              <a:t>Identify</a:t>
            </a:r>
          </a:p>
        </p:txBody>
      </p:sp>
      <p:sp>
        <p:nvSpPr>
          <p:cNvPr id="19" name="TextBox 18">
            <a:extLst>
              <a:ext uri="{FF2B5EF4-FFF2-40B4-BE49-F238E27FC236}">
                <a16:creationId xmlns:a16="http://schemas.microsoft.com/office/drawing/2014/main" id="{8159D4BE-FFCD-4911-8AF5-CC584297A00E}"/>
              </a:ext>
            </a:extLst>
          </p:cNvPr>
          <p:cNvSpPr txBox="1"/>
          <p:nvPr/>
        </p:nvSpPr>
        <p:spPr>
          <a:xfrm>
            <a:off x="1613655" y="3869196"/>
            <a:ext cx="2861043" cy="707886"/>
          </a:xfrm>
          <a:prstGeom prst="rect">
            <a:avLst/>
          </a:prstGeom>
          <a:noFill/>
        </p:spPr>
        <p:txBody>
          <a:bodyPr wrap="square">
            <a:spAutoFit/>
          </a:bodyPr>
          <a:lstStyle/>
          <a:p>
            <a:r>
              <a:rPr lang="en-AU" sz="1000" dirty="0">
                <a:solidFill>
                  <a:schemeClr val="bg1">
                    <a:lumMod val="65000"/>
                  </a:schemeClr>
                </a:solidFill>
              </a:rPr>
              <a:t>Image source: ACARA</a:t>
            </a:r>
            <a:r>
              <a:rPr lang="en-AU" sz="1000" dirty="0">
                <a:latin typeface="Arial" charset="0"/>
                <a:cs typeface="+mn-cs"/>
              </a:rPr>
              <a:t> </a:t>
            </a:r>
            <a:r>
              <a:rPr lang="en-AU" sz="1000" dirty="0">
                <a:solidFill>
                  <a:schemeClr val="bg1">
                    <a:lumMod val="65000"/>
                  </a:schemeClr>
                </a:solidFill>
                <a:latin typeface="Arial" charset="0"/>
                <a:cs typeface="+mn-cs"/>
              </a:rPr>
              <a:t>2010 to present,</a:t>
            </a:r>
            <a:r>
              <a:rPr lang="en-AU" sz="1000" dirty="0">
                <a:solidFill>
                  <a:schemeClr val="bg1">
                    <a:lumMod val="65000"/>
                  </a:schemeClr>
                </a:solidFill>
              </a:rPr>
              <a:t> v9.australiancurriculum.edu.au/f-10-curriculum/learning-areas/design-and-technologies/year-9</a:t>
            </a:r>
          </a:p>
        </p:txBody>
      </p:sp>
      <p:sp>
        <p:nvSpPr>
          <p:cNvPr id="20" name="TextBox 19">
            <a:extLst>
              <a:ext uri="{FF2B5EF4-FFF2-40B4-BE49-F238E27FC236}">
                <a16:creationId xmlns:a16="http://schemas.microsoft.com/office/drawing/2014/main" id="{4E11B82E-7579-7FF7-92ED-A53F5A344C4E}"/>
              </a:ext>
            </a:extLst>
          </p:cNvPr>
          <p:cNvSpPr txBox="1"/>
          <p:nvPr/>
        </p:nvSpPr>
        <p:spPr>
          <a:xfrm>
            <a:off x="4486272" y="3869196"/>
            <a:ext cx="2861043" cy="707886"/>
          </a:xfrm>
          <a:prstGeom prst="rect">
            <a:avLst/>
          </a:prstGeom>
          <a:noFill/>
        </p:spPr>
        <p:txBody>
          <a:bodyPr wrap="square">
            <a:spAutoFit/>
          </a:bodyPr>
          <a:lstStyle/>
          <a:p>
            <a:r>
              <a:rPr lang="en-AU" sz="1000" dirty="0">
                <a:solidFill>
                  <a:schemeClr val="bg1">
                    <a:lumMod val="65000"/>
                  </a:schemeClr>
                </a:solidFill>
              </a:rPr>
              <a:t>Image source: ACARA</a:t>
            </a:r>
            <a:r>
              <a:rPr lang="en-AU" sz="1000" dirty="0">
                <a:latin typeface="Arial" charset="0"/>
                <a:cs typeface="+mn-cs"/>
              </a:rPr>
              <a:t> </a:t>
            </a:r>
            <a:r>
              <a:rPr lang="en-AU" sz="1000" dirty="0">
                <a:solidFill>
                  <a:schemeClr val="bg1">
                    <a:lumMod val="65000"/>
                  </a:schemeClr>
                </a:solidFill>
                <a:latin typeface="Arial" charset="0"/>
                <a:cs typeface="+mn-cs"/>
              </a:rPr>
              <a:t>2010 to present,</a:t>
            </a:r>
            <a:r>
              <a:rPr lang="en-AU" sz="1000" dirty="0">
                <a:solidFill>
                  <a:schemeClr val="bg1">
                    <a:lumMod val="65000"/>
                  </a:schemeClr>
                </a:solidFill>
              </a:rPr>
              <a:t> v9.australiancurriculum.edu.au/f-10-curriculum/learning-areas/media-arts/year-1_year-2?</a:t>
            </a:r>
          </a:p>
        </p:txBody>
      </p:sp>
    </p:spTree>
    <p:extLst>
      <p:ext uri="{BB962C8B-B14F-4D97-AF65-F5344CB8AC3E}">
        <p14:creationId xmlns:p14="http://schemas.microsoft.com/office/powerpoint/2010/main" val="78491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FEC3DD-59E6-1F47-ACA7-FBEEC766F1BF}"/>
              </a:ext>
            </a:extLst>
          </p:cNvPr>
          <p:cNvSpPr>
            <a:spLocks noGrp="1"/>
          </p:cNvSpPr>
          <p:nvPr>
            <p:ph sz="half" idx="1"/>
          </p:nvPr>
        </p:nvSpPr>
        <p:spPr>
          <a:xfrm>
            <a:off x="310982" y="537283"/>
            <a:ext cx="3354021" cy="3708000"/>
          </a:xfrm>
        </p:spPr>
        <p:txBody>
          <a:bodyPr vert="horz" lIns="0" tIns="0" rIns="0" bIns="0" rtlCol="0" anchor="t">
            <a:normAutofit/>
          </a:bodyPr>
          <a:lstStyle/>
          <a:p>
            <a:r>
              <a:rPr lang="en-AU" sz="2400" b="1">
                <a:latin typeface="Arial"/>
                <a:cs typeface="Arial"/>
              </a:rPr>
              <a:t>Learning goal</a:t>
            </a:r>
          </a:p>
          <a:p>
            <a:r>
              <a:rPr lang="en-AU">
                <a:latin typeface="Arial"/>
                <a:cs typeface="Arial"/>
              </a:rPr>
              <a:t>Understand how the Australian Curriculum v9.0: Digital literacy general capability </a:t>
            </a:r>
            <a:r>
              <a:rPr lang="en-US">
                <a:latin typeface="Arial"/>
                <a:cs typeface="Arial"/>
              </a:rPr>
              <a:t>can deepen and enrich student learning.</a:t>
            </a:r>
            <a:endParaRPr lang="en-AU">
              <a:latin typeface="Arial"/>
              <a:cs typeface="Arial"/>
            </a:endParaRPr>
          </a:p>
        </p:txBody>
      </p:sp>
      <p:sp>
        <p:nvSpPr>
          <p:cNvPr id="5" name="Content Placeholder 4">
            <a:extLst>
              <a:ext uri="{FF2B5EF4-FFF2-40B4-BE49-F238E27FC236}">
                <a16:creationId xmlns:a16="http://schemas.microsoft.com/office/drawing/2014/main" id="{26024501-D1B4-56E3-A823-70EE324F9F29}"/>
              </a:ext>
            </a:extLst>
          </p:cNvPr>
          <p:cNvSpPr>
            <a:spLocks noGrp="1"/>
          </p:cNvSpPr>
          <p:nvPr>
            <p:ph sz="half" idx="2"/>
          </p:nvPr>
        </p:nvSpPr>
        <p:spPr>
          <a:xfrm>
            <a:off x="4325499" y="543188"/>
            <a:ext cx="4507519" cy="4057124"/>
          </a:xfrm>
        </p:spPr>
        <p:txBody>
          <a:bodyPr vert="horz" lIns="0" tIns="0" rIns="0" bIns="0" rtlCol="0" anchor="t">
            <a:normAutofit lnSpcReduction="10000"/>
          </a:bodyPr>
          <a:lstStyle/>
          <a:p>
            <a:r>
              <a:rPr lang="en-AU" sz="2400" b="1" dirty="0">
                <a:latin typeface="Arial"/>
                <a:cs typeface="Arial"/>
              </a:rPr>
              <a:t>Success criteria</a:t>
            </a:r>
          </a:p>
          <a:p>
            <a:r>
              <a:rPr lang="en-AU" dirty="0">
                <a:latin typeface="Arial"/>
                <a:cs typeface="Arial"/>
              </a:rPr>
              <a:t>You will know you are successful if you:</a:t>
            </a:r>
          </a:p>
          <a:p>
            <a:pPr marL="252000" indent="-252000">
              <a:buFont typeface="Arial" panose="020B0604020202020204" pitchFamily="34" charset="0"/>
              <a:buChar char="•"/>
            </a:pPr>
            <a:r>
              <a:rPr lang="en-AU" dirty="0">
                <a:latin typeface="Arial"/>
                <a:cs typeface="Arial"/>
              </a:rPr>
              <a:t>have </a:t>
            </a:r>
            <a:r>
              <a:rPr lang="en-AU" b="1" dirty="0">
                <a:latin typeface="Arial"/>
                <a:cs typeface="Arial"/>
              </a:rPr>
              <a:t>more knowledge</a:t>
            </a:r>
            <a:r>
              <a:rPr lang="en-AU" dirty="0">
                <a:latin typeface="Arial"/>
                <a:cs typeface="Arial"/>
              </a:rPr>
              <a:t> about the organisation and structure of the Digital literacy general capability</a:t>
            </a:r>
            <a:endParaRPr lang="en-AU" dirty="0"/>
          </a:p>
          <a:p>
            <a:pPr marL="252000" indent="-252000">
              <a:buFont typeface="Arial" panose="020B0604020202020204" pitchFamily="34" charset="0"/>
              <a:buChar char="•"/>
            </a:pPr>
            <a:r>
              <a:rPr lang="en-AU" dirty="0">
                <a:latin typeface="Arial"/>
                <a:cs typeface="Arial"/>
              </a:rPr>
              <a:t>can</a:t>
            </a:r>
            <a:r>
              <a:rPr lang="en-AU" b="1" dirty="0">
                <a:latin typeface="Arial"/>
                <a:cs typeface="Arial"/>
              </a:rPr>
              <a:t> identify learning area opportunities</a:t>
            </a:r>
            <a:r>
              <a:rPr lang="en-AU" dirty="0">
                <a:latin typeface="Arial"/>
                <a:cs typeface="Arial"/>
              </a:rPr>
              <a:t> to authentically embed the Digital literacy general capability in planning</a:t>
            </a:r>
          </a:p>
          <a:p>
            <a:pPr marL="252000" indent="-252000">
              <a:buFont typeface="Arial" panose="020B0604020202020204" pitchFamily="34" charset="0"/>
              <a:buChar char="•"/>
            </a:pPr>
            <a:r>
              <a:rPr lang="en-AU" dirty="0">
                <a:latin typeface="Arial"/>
                <a:cs typeface="Arial"/>
              </a:rPr>
              <a:t>can effectively </a:t>
            </a:r>
            <a:r>
              <a:rPr lang="en-AU" b="1" dirty="0">
                <a:latin typeface="Arial"/>
                <a:cs typeface="Arial"/>
              </a:rPr>
              <a:t>use QCAA resources</a:t>
            </a:r>
            <a:r>
              <a:rPr lang="en-AU" dirty="0">
                <a:latin typeface="Arial"/>
                <a:cs typeface="Arial"/>
              </a:rPr>
              <a:t> to plan intentional opportunities for students to learn and practise digital literacy skills. </a:t>
            </a:r>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91B22DF3-9CEB-F51F-F364-0A61CBD3DBC5}"/>
              </a:ext>
            </a:extLst>
          </p:cNvPr>
          <p:cNvCxnSpPr>
            <a:cxnSpLocks/>
          </p:cNvCxnSpPr>
          <p:nvPr/>
        </p:nvCxnSpPr>
        <p:spPr>
          <a:xfrm>
            <a:off x="3985846" y="771551"/>
            <a:ext cx="0" cy="34722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016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AFB3624-A74A-6C98-063F-B3308D5A3E92}"/>
              </a:ext>
            </a:extLst>
          </p:cNvPr>
          <p:cNvPicPr>
            <a:picLocks noChangeAspect="1"/>
          </p:cNvPicPr>
          <p:nvPr/>
        </p:nvPicPr>
        <p:blipFill>
          <a:blip r:embed="rId3"/>
          <a:stretch>
            <a:fillRect/>
          </a:stretch>
        </p:blipFill>
        <p:spPr>
          <a:xfrm>
            <a:off x="675364" y="2814386"/>
            <a:ext cx="8110800" cy="1699209"/>
          </a:xfrm>
          <a:prstGeom prst="rect">
            <a:avLst/>
          </a:prstGeom>
        </p:spPr>
      </p:pic>
      <p:sp>
        <p:nvSpPr>
          <p:cNvPr id="2" name="Title 1">
            <a:extLst>
              <a:ext uri="{FF2B5EF4-FFF2-40B4-BE49-F238E27FC236}">
                <a16:creationId xmlns:a16="http://schemas.microsoft.com/office/drawing/2014/main" id="{150AA288-A12D-8A02-D030-6244BE098E07}"/>
              </a:ext>
            </a:extLst>
          </p:cNvPr>
          <p:cNvSpPr>
            <a:spLocks noGrp="1"/>
          </p:cNvSpPr>
          <p:nvPr>
            <p:ph type="title"/>
          </p:nvPr>
        </p:nvSpPr>
        <p:spPr/>
        <p:txBody>
          <a:bodyPr/>
          <a:lstStyle/>
          <a:p>
            <a:r>
              <a:rPr lang="en-AU"/>
              <a:t>QCAA resources: General capabilities mapping</a:t>
            </a:r>
          </a:p>
        </p:txBody>
      </p:sp>
      <p:pic>
        <p:nvPicPr>
          <p:cNvPr id="9" name="Picture 8">
            <a:extLst>
              <a:ext uri="{FF2B5EF4-FFF2-40B4-BE49-F238E27FC236}">
                <a16:creationId xmlns:a16="http://schemas.microsoft.com/office/drawing/2014/main" id="{4CC5B715-1419-229A-6423-10AEF2D814B8}"/>
              </a:ext>
            </a:extLst>
          </p:cNvPr>
          <p:cNvPicPr>
            <a:picLocks noChangeAspect="1"/>
          </p:cNvPicPr>
          <p:nvPr/>
        </p:nvPicPr>
        <p:blipFill rotWithShape="1">
          <a:blip r:embed="rId4"/>
          <a:srcRect b="62592"/>
          <a:stretch/>
        </p:blipFill>
        <p:spPr>
          <a:xfrm>
            <a:off x="626831" y="909386"/>
            <a:ext cx="8184094" cy="1924050"/>
          </a:xfrm>
          <a:prstGeom prst="rect">
            <a:avLst/>
          </a:prstGeom>
        </p:spPr>
      </p:pic>
      <p:sp>
        <p:nvSpPr>
          <p:cNvPr id="4" name="Arrow: Chevron 3">
            <a:extLst>
              <a:ext uri="{FF2B5EF4-FFF2-40B4-BE49-F238E27FC236}">
                <a16:creationId xmlns:a16="http://schemas.microsoft.com/office/drawing/2014/main" id="{658E333E-7A4C-8FE2-782D-D1728D7F6C67}"/>
              </a:ext>
            </a:extLst>
          </p:cNvPr>
          <p:cNvSpPr/>
          <p:nvPr/>
        </p:nvSpPr>
        <p:spPr>
          <a:xfrm rot="5400000">
            <a:off x="8244321" y="413551"/>
            <a:ext cx="814104" cy="614371"/>
          </a:xfrm>
          <a:prstGeom prst="chevron">
            <a:avLst>
              <a:gd name="adj" fmla="val 47143"/>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5" name="TextBox 4">
            <a:extLst>
              <a:ext uri="{FF2B5EF4-FFF2-40B4-BE49-F238E27FC236}">
                <a16:creationId xmlns:a16="http://schemas.microsoft.com/office/drawing/2014/main" id="{69AED422-EB4A-96DC-24D6-873A5590F8AF}"/>
              </a:ext>
            </a:extLst>
          </p:cNvPr>
          <p:cNvSpPr txBox="1"/>
          <p:nvPr/>
        </p:nvSpPr>
        <p:spPr>
          <a:xfrm>
            <a:off x="8304498" y="625312"/>
            <a:ext cx="746125" cy="246221"/>
          </a:xfrm>
          <a:prstGeom prst="rect">
            <a:avLst/>
          </a:prstGeom>
          <a:noFill/>
        </p:spPr>
        <p:txBody>
          <a:bodyPr wrap="square" rtlCol="0">
            <a:spAutoFit/>
          </a:bodyPr>
          <a:lstStyle/>
          <a:p>
            <a:pPr algn="ctr"/>
            <a:r>
              <a:rPr lang="en-AU" sz="1000">
                <a:solidFill>
                  <a:schemeClr val="bg1"/>
                </a:solidFill>
              </a:rPr>
              <a:t>Identify</a:t>
            </a:r>
          </a:p>
        </p:txBody>
      </p:sp>
      <p:sp>
        <p:nvSpPr>
          <p:cNvPr id="6" name="Rectangle 5">
            <a:extLst>
              <a:ext uri="{FF2B5EF4-FFF2-40B4-BE49-F238E27FC236}">
                <a16:creationId xmlns:a16="http://schemas.microsoft.com/office/drawing/2014/main" id="{18425383-1490-B9D9-878B-5377000484D5}"/>
              </a:ext>
            </a:extLst>
          </p:cNvPr>
          <p:cNvSpPr/>
          <p:nvPr/>
        </p:nvSpPr>
        <p:spPr>
          <a:xfrm>
            <a:off x="7515224" y="3663990"/>
            <a:ext cx="542925" cy="462383"/>
          </a:xfrm>
          <a:prstGeom prst="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close-up of a logo&#10;&#10;Description automatically generated">
            <a:extLst>
              <a:ext uri="{FF2B5EF4-FFF2-40B4-BE49-F238E27FC236}">
                <a16:creationId xmlns:a16="http://schemas.microsoft.com/office/drawing/2014/main" id="{02AFB037-2B2C-41BD-0655-ED1A61FEB7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8320" y="3853994"/>
            <a:ext cx="760239" cy="76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945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AA288-A12D-8A02-D030-6244BE098E07}"/>
              </a:ext>
            </a:extLst>
          </p:cNvPr>
          <p:cNvSpPr>
            <a:spLocks noGrp="1"/>
          </p:cNvSpPr>
          <p:nvPr>
            <p:ph type="title"/>
          </p:nvPr>
        </p:nvSpPr>
        <p:spPr/>
        <p:txBody>
          <a:bodyPr/>
          <a:lstStyle/>
          <a:p>
            <a:r>
              <a:rPr lang="en-AU"/>
              <a:t>QCAA resources: General capabilities mapping</a:t>
            </a:r>
          </a:p>
        </p:txBody>
      </p:sp>
      <p:pic>
        <p:nvPicPr>
          <p:cNvPr id="6" name="Picture 5">
            <a:extLst>
              <a:ext uri="{FF2B5EF4-FFF2-40B4-BE49-F238E27FC236}">
                <a16:creationId xmlns:a16="http://schemas.microsoft.com/office/drawing/2014/main" id="{F7CD96D8-1A57-0D40-F369-19182FE62894}"/>
              </a:ext>
            </a:extLst>
          </p:cNvPr>
          <p:cNvPicPr>
            <a:picLocks noChangeAspect="1"/>
          </p:cNvPicPr>
          <p:nvPr/>
        </p:nvPicPr>
        <p:blipFill rotWithShape="1">
          <a:blip r:embed="rId3"/>
          <a:srcRect t="60298"/>
          <a:stretch/>
        </p:blipFill>
        <p:spPr>
          <a:xfrm>
            <a:off x="364404" y="2712363"/>
            <a:ext cx="8496000" cy="1646408"/>
          </a:xfrm>
          <a:prstGeom prst="rect">
            <a:avLst/>
          </a:prstGeom>
        </p:spPr>
      </p:pic>
      <p:pic>
        <p:nvPicPr>
          <p:cNvPr id="7" name="Picture 6">
            <a:extLst>
              <a:ext uri="{FF2B5EF4-FFF2-40B4-BE49-F238E27FC236}">
                <a16:creationId xmlns:a16="http://schemas.microsoft.com/office/drawing/2014/main" id="{C77C0655-16AC-54D9-D933-11E8E5F66C26}"/>
              </a:ext>
            </a:extLst>
          </p:cNvPr>
          <p:cNvPicPr>
            <a:picLocks noChangeAspect="1"/>
          </p:cNvPicPr>
          <p:nvPr/>
        </p:nvPicPr>
        <p:blipFill rotWithShape="1">
          <a:blip r:embed="rId3"/>
          <a:srcRect b="64588"/>
          <a:stretch/>
        </p:blipFill>
        <p:spPr>
          <a:xfrm>
            <a:off x="352304" y="1249640"/>
            <a:ext cx="8496000" cy="1468483"/>
          </a:xfrm>
          <a:prstGeom prst="rect">
            <a:avLst/>
          </a:prstGeom>
        </p:spPr>
      </p:pic>
      <p:pic>
        <p:nvPicPr>
          <p:cNvPr id="4" name="Picture 3">
            <a:extLst>
              <a:ext uri="{FF2B5EF4-FFF2-40B4-BE49-F238E27FC236}">
                <a16:creationId xmlns:a16="http://schemas.microsoft.com/office/drawing/2014/main" id="{43FE399B-A879-7ECF-D20A-3B66AF85C31F}"/>
              </a:ext>
            </a:extLst>
          </p:cNvPr>
          <p:cNvPicPr>
            <a:picLocks noChangeAspect="1"/>
          </p:cNvPicPr>
          <p:nvPr/>
        </p:nvPicPr>
        <p:blipFill>
          <a:blip r:embed="rId4"/>
          <a:stretch>
            <a:fillRect/>
          </a:stretch>
        </p:blipFill>
        <p:spPr>
          <a:xfrm>
            <a:off x="180975" y="862292"/>
            <a:ext cx="8629950" cy="363019"/>
          </a:xfrm>
          <a:prstGeom prst="rect">
            <a:avLst/>
          </a:prstGeom>
        </p:spPr>
      </p:pic>
      <p:sp>
        <p:nvSpPr>
          <p:cNvPr id="3" name="Arrow: Chevron 2">
            <a:extLst>
              <a:ext uri="{FF2B5EF4-FFF2-40B4-BE49-F238E27FC236}">
                <a16:creationId xmlns:a16="http://schemas.microsoft.com/office/drawing/2014/main" id="{985BF7CE-571E-EADA-1551-F1E40403F144}"/>
              </a:ext>
            </a:extLst>
          </p:cNvPr>
          <p:cNvSpPr/>
          <p:nvPr/>
        </p:nvSpPr>
        <p:spPr>
          <a:xfrm rot="5400000">
            <a:off x="8244321" y="413551"/>
            <a:ext cx="814104" cy="614371"/>
          </a:xfrm>
          <a:prstGeom prst="chevron">
            <a:avLst>
              <a:gd name="adj" fmla="val 47143"/>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5" name="TextBox 4">
            <a:extLst>
              <a:ext uri="{FF2B5EF4-FFF2-40B4-BE49-F238E27FC236}">
                <a16:creationId xmlns:a16="http://schemas.microsoft.com/office/drawing/2014/main" id="{C3093125-F47F-8FB1-0F94-206920D6EBD3}"/>
              </a:ext>
            </a:extLst>
          </p:cNvPr>
          <p:cNvSpPr txBox="1"/>
          <p:nvPr/>
        </p:nvSpPr>
        <p:spPr>
          <a:xfrm>
            <a:off x="8304498" y="625312"/>
            <a:ext cx="746125" cy="246221"/>
          </a:xfrm>
          <a:prstGeom prst="rect">
            <a:avLst/>
          </a:prstGeom>
          <a:noFill/>
        </p:spPr>
        <p:txBody>
          <a:bodyPr wrap="square" rtlCol="0">
            <a:spAutoFit/>
          </a:bodyPr>
          <a:lstStyle/>
          <a:p>
            <a:pPr algn="ctr"/>
            <a:r>
              <a:rPr lang="en-AU" sz="1000">
                <a:solidFill>
                  <a:schemeClr val="bg1"/>
                </a:solidFill>
              </a:rPr>
              <a:t>Identify</a:t>
            </a:r>
          </a:p>
        </p:txBody>
      </p:sp>
      <p:pic>
        <p:nvPicPr>
          <p:cNvPr id="9" name="Picture 8" descr="A close-up of a logo&#10;&#10;Description automatically generated">
            <a:extLst>
              <a:ext uri="{FF2B5EF4-FFF2-40B4-BE49-F238E27FC236}">
                <a16:creationId xmlns:a16="http://schemas.microsoft.com/office/drawing/2014/main" id="{AD7FED9A-83EA-B7DA-20B1-ACAA56E25E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8065" y="3893860"/>
            <a:ext cx="760239" cy="76023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9ADEE07-91E0-C929-18C4-6849BFF7E032}"/>
              </a:ext>
            </a:extLst>
          </p:cNvPr>
          <p:cNvSpPr/>
          <p:nvPr/>
        </p:nvSpPr>
        <p:spPr>
          <a:xfrm>
            <a:off x="3608173" y="1628134"/>
            <a:ext cx="481913" cy="1646407"/>
          </a:xfrm>
          <a:prstGeom prst="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168A0D31-26A5-FE2E-EB07-0002911622C9}"/>
              </a:ext>
            </a:extLst>
          </p:cNvPr>
          <p:cNvSpPr/>
          <p:nvPr/>
        </p:nvSpPr>
        <p:spPr>
          <a:xfrm>
            <a:off x="5993331" y="1794933"/>
            <a:ext cx="481913" cy="1468483"/>
          </a:xfrm>
          <a:prstGeom prst="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11304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288C-159B-865C-A6DF-6176ACCF4B5A}"/>
              </a:ext>
            </a:extLst>
          </p:cNvPr>
          <p:cNvSpPr>
            <a:spLocks noGrp="1"/>
          </p:cNvSpPr>
          <p:nvPr>
            <p:ph type="title"/>
          </p:nvPr>
        </p:nvSpPr>
        <p:spPr/>
        <p:txBody>
          <a:bodyPr>
            <a:normAutofit/>
          </a:bodyPr>
          <a:lstStyle/>
          <a:p>
            <a:r>
              <a:rPr lang="en-AU" dirty="0"/>
              <a:t>QCAA resources: Mapping Years 7–10 Geography</a:t>
            </a:r>
          </a:p>
        </p:txBody>
      </p:sp>
      <p:pic>
        <p:nvPicPr>
          <p:cNvPr id="12" name="Picture 11">
            <a:extLst>
              <a:ext uri="{FF2B5EF4-FFF2-40B4-BE49-F238E27FC236}">
                <a16:creationId xmlns:a16="http://schemas.microsoft.com/office/drawing/2014/main" id="{73A2596C-7BD6-5B44-44F2-D760CC4DA192}"/>
              </a:ext>
            </a:extLst>
          </p:cNvPr>
          <p:cNvPicPr>
            <a:picLocks noChangeAspect="1"/>
          </p:cNvPicPr>
          <p:nvPr/>
        </p:nvPicPr>
        <p:blipFill rotWithShape="1">
          <a:blip r:embed="rId3"/>
          <a:srcRect t="33519"/>
          <a:stretch/>
        </p:blipFill>
        <p:spPr>
          <a:xfrm>
            <a:off x="133066" y="1354025"/>
            <a:ext cx="8211121" cy="3164163"/>
          </a:xfrm>
          <a:prstGeom prst="rect">
            <a:avLst/>
          </a:prstGeom>
        </p:spPr>
      </p:pic>
      <p:pic>
        <p:nvPicPr>
          <p:cNvPr id="13" name="Picture 12">
            <a:extLst>
              <a:ext uri="{FF2B5EF4-FFF2-40B4-BE49-F238E27FC236}">
                <a16:creationId xmlns:a16="http://schemas.microsoft.com/office/drawing/2014/main" id="{5BD88FD3-1A05-C975-5D95-73C3FA300C26}"/>
              </a:ext>
            </a:extLst>
          </p:cNvPr>
          <p:cNvPicPr>
            <a:picLocks noChangeAspect="1"/>
          </p:cNvPicPr>
          <p:nvPr/>
        </p:nvPicPr>
        <p:blipFill rotWithShape="1">
          <a:blip r:embed="rId3"/>
          <a:srcRect b="88302"/>
          <a:stretch/>
        </p:blipFill>
        <p:spPr>
          <a:xfrm>
            <a:off x="133066" y="767872"/>
            <a:ext cx="8211121" cy="556741"/>
          </a:xfrm>
          <a:prstGeom prst="rect">
            <a:avLst/>
          </a:prstGeom>
        </p:spPr>
      </p:pic>
      <p:sp>
        <p:nvSpPr>
          <p:cNvPr id="3" name="Arrow: Chevron 2">
            <a:extLst>
              <a:ext uri="{FF2B5EF4-FFF2-40B4-BE49-F238E27FC236}">
                <a16:creationId xmlns:a16="http://schemas.microsoft.com/office/drawing/2014/main" id="{61BAAF1E-2B82-7F65-4D37-F89D59463C39}"/>
              </a:ext>
            </a:extLst>
          </p:cNvPr>
          <p:cNvSpPr/>
          <p:nvPr/>
        </p:nvSpPr>
        <p:spPr>
          <a:xfrm rot="5400000">
            <a:off x="8244321" y="413551"/>
            <a:ext cx="814104" cy="614371"/>
          </a:xfrm>
          <a:prstGeom prst="chevron">
            <a:avLst>
              <a:gd name="adj" fmla="val 47143"/>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 name="TextBox 3">
            <a:extLst>
              <a:ext uri="{FF2B5EF4-FFF2-40B4-BE49-F238E27FC236}">
                <a16:creationId xmlns:a16="http://schemas.microsoft.com/office/drawing/2014/main" id="{3F49CF94-601D-D320-ABE9-9AAC4CE9137C}"/>
              </a:ext>
            </a:extLst>
          </p:cNvPr>
          <p:cNvSpPr txBox="1"/>
          <p:nvPr/>
        </p:nvSpPr>
        <p:spPr>
          <a:xfrm>
            <a:off x="8304498" y="625312"/>
            <a:ext cx="746125" cy="246221"/>
          </a:xfrm>
          <a:prstGeom prst="rect">
            <a:avLst/>
          </a:prstGeom>
          <a:noFill/>
        </p:spPr>
        <p:txBody>
          <a:bodyPr wrap="square" rtlCol="0">
            <a:spAutoFit/>
          </a:bodyPr>
          <a:lstStyle/>
          <a:p>
            <a:pPr algn="ctr"/>
            <a:r>
              <a:rPr lang="en-AU" sz="1000">
                <a:solidFill>
                  <a:schemeClr val="bg1"/>
                </a:solidFill>
              </a:rPr>
              <a:t>Identify</a:t>
            </a:r>
          </a:p>
        </p:txBody>
      </p:sp>
      <p:pic>
        <p:nvPicPr>
          <p:cNvPr id="5" name="Picture 4" descr="A close-up of a logo&#10;&#10;Description automatically generated">
            <a:extLst>
              <a:ext uri="{FF2B5EF4-FFF2-40B4-BE49-F238E27FC236}">
                <a16:creationId xmlns:a16="http://schemas.microsoft.com/office/drawing/2014/main" id="{D620FE2F-9E30-9F7A-F9DB-0B393DC9A4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2786" y="3818888"/>
            <a:ext cx="760239" cy="7602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BFC39E2-3E36-AAF1-5B48-B24E14FFEA9F}"/>
              </a:ext>
            </a:extLst>
          </p:cNvPr>
          <p:cNvSpPr/>
          <p:nvPr/>
        </p:nvSpPr>
        <p:spPr>
          <a:xfrm>
            <a:off x="2804983" y="3187295"/>
            <a:ext cx="2211860" cy="532089"/>
          </a:xfrm>
          <a:prstGeom prst="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6085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EAED-13C3-4BF5-BDD4-4B74040AE024}"/>
              </a:ext>
            </a:extLst>
          </p:cNvPr>
          <p:cNvSpPr>
            <a:spLocks noGrp="1"/>
          </p:cNvSpPr>
          <p:nvPr>
            <p:ph type="title"/>
          </p:nvPr>
        </p:nvSpPr>
        <p:spPr/>
        <p:txBody>
          <a:bodyPr>
            <a:normAutofit/>
          </a:bodyPr>
          <a:lstStyle/>
          <a:p>
            <a:r>
              <a:rPr lang="en-AU" dirty="0"/>
              <a:t>Considering the level descriptions in the continua</a:t>
            </a:r>
          </a:p>
        </p:txBody>
      </p:sp>
      <p:graphicFrame>
        <p:nvGraphicFramePr>
          <p:cNvPr id="4" name="Content Placeholder 3">
            <a:extLst>
              <a:ext uri="{FF2B5EF4-FFF2-40B4-BE49-F238E27FC236}">
                <a16:creationId xmlns:a16="http://schemas.microsoft.com/office/drawing/2014/main" id="{3FE00330-3DFD-49AC-A229-FE1F859E7651}"/>
              </a:ext>
            </a:extLst>
          </p:cNvPr>
          <p:cNvGraphicFramePr>
            <a:graphicFrameLocks noGrp="1"/>
          </p:cNvGraphicFramePr>
          <p:nvPr>
            <p:ph idx="1"/>
            <p:extLst>
              <p:ext uri="{D42A27DB-BD31-4B8C-83A1-F6EECF244321}">
                <p14:modId xmlns:p14="http://schemas.microsoft.com/office/powerpoint/2010/main" val="2752741766"/>
              </p:ext>
            </p:extLst>
          </p:nvPr>
        </p:nvGraphicFramePr>
        <p:xfrm>
          <a:off x="256686" y="2011240"/>
          <a:ext cx="8496300" cy="1253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5958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2F6E-F166-4A6D-8F34-C9F90B3FCCEC}"/>
              </a:ext>
            </a:extLst>
          </p:cNvPr>
          <p:cNvSpPr>
            <a:spLocks noGrp="1"/>
          </p:cNvSpPr>
          <p:nvPr>
            <p:ph type="title"/>
          </p:nvPr>
        </p:nvSpPr>
        <p:spPr/>
        <p:txBody>
          <a:bodyPr/>
          <a:lstStyle/>
          <a:p>
            <a:r>
              <a:rPr lang="en-AU"/>
              <a:t>QCAA resource: Learning continuum</a:t>
            </a:r>
          </a:p>
        </p:txBody>
      </p:sp>
      <p:sp>
        <p:nvSpPr>
          <p:cNvPr id="6" name="Arrow: Chevron 5">
            <a:extLst>
              <a:ext uri="{FF2B5EF4-FFF2-40B4-BE49-F238E27FC236}">
                <a16:creationId xmlns:a16="http://schemas.microsoft.com/office/drawing/2014/main" id="{45A6B33B-E51F-97D3-4EF2-FA41B1CFF6DB}"/>
              </a:ext>
            </a:extLst>
          </p:cNvPr>
          <p:cNvSpPr/>
          <p:nvPr/>
        </p:nvSpPr>
        <p:spPr>
          <a:xfrm rot="5400000">
            <a:off x="8244321" y="413551"/>
            <a:ext cx="814104" cy="614371"/>
          </a:xfrm>
          <a:prstGeom prst="chevron">
            <a:avLst>
              <a:gd name="adj" fmla="val 47143"/>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8" name="TextBox 7">
            <a:extLst>
              <a:ext uri="{FF2B5EF4-FFF2-40B4-BE49-F238E27FC236}">
                <a16:creationId xmlns:a16="http://schemas.microsoft.com/office/drawing/2014/main" id="{443825B6-BD74-ECF4-EC06-4677F57F213F}"/>
              </a:ext>
            </a:extLst>
          </p:cNvPr>
          <p:cNvSpPr txBox="1"/>
          <p:nvPr/>
        </p:nvSpPr>
        <p:spPr>
          <a:xfrm>
            <a:off x="8304498" y="625312"/>
            <a:ext cx="746125" cy="246221"/>
          </a:xfrm>
          <a:prstGeom prst="rect">
            <a:avLst/>
          </a:prstGeom>
          <a:noFill/>
        </p:spPr>
        <p:txBody>
          <a:bodyPr wrap="square" rtlCol="0">
            <a:spAutoFit/>
          </a:bodyPr>
          <a:lstStyle/>
          <a:p>
            <a:pPr algn="ctr"/>
            <a:r>
              <a:rPr lang="en-AU" sz="1000" dirty="0">
                <a:solidFill>
                  <a:schemeClr val="bg1"/>
                </a:solidFill>
              </a:rPr>
              <a:t>Consider</a:t>
            </a:r>
          </a:p>
        </p:txBody>
      </p:sp>
      <p:grpSp>
        <p:nvGrpSpPr>
          <p:cNvPr id="4" name="Group 3">
            <a:extLst>
              <a:ext uri="{FF2B5EF4-FFF2-40B4-BE49-F238E27FC236}">
                <a16:creationId xmlns:a16="http://schemas.microsoft.com/office/drawing/2014/main" id="{C637A683-F84A-B0CF-16D2-4FD2A8E4F352}"/>
              </a:ext>
            </a:extLst>
          </p:cNvPr>
          <p:cNvGrpSpPr/>
          <p:nvPr/>
        </p:nvGrpSpPr>
        <p:grpSpPr>
          <a:xfrm>
            <a:off x="324000" y="1656548"/>
            <a:ext cx="8496000" cy="2061424"/>
            <a:chOff x="324000" y="1222208"/>
            <a:chExt cx="8496000" cy="2061424"/>
          </a:xfrm>
        </p:grpSpPr>
        <p:pic>
          <p:nvPicPr>
            <p:cNvPr id="9" name="Picture 8">
              <a:extLst>
                <a:ext uri="{FF2B5EF4-FFF2-40B4-BE49-F238E27FC236}">
                  <a16:creationId xmlns:a16="http://schemas.microsoft.com/office/drawing/2014/main" id="{A0F8C197-0D55-77D1-02B3-39F38340F3C3}"/>
                </a:ext>
              </a:extLst>
            </p:cNvPr>
            <p:cNvPicPr>
              <a:picLocks noChangeAspect="1"/>
            </p:cNvPicPr>
            <p:nvPr/>
          </p:nvPicPr>
          <p:blipFill>
            <a:blip r:embed="rId3"/>
            <a:stretch>
              <a:fillRect/>
            </a:stretch>
          </p:blipFill>
          <p:spPr>
            <a:xfrm>
              <a:off x="324000" y="1503220"/>
              <a:ext cx="8496000" cy="1780412"/>
            </a:xfrm>
            <a:prstGeom prst="rect">
              <a:avLst/>
            </a:prstGeom>
          </p:spPr>
        </p:pic>
        <p:pic>
          <p:nvPicPr>
            <p:cNvPr id="3" name="Picture 2">
              <a:extLst>
                <a:ext uri="{FF2B5EF4-FFF2-40B4-BE49-F238E27FC236}">
                  <a16:creationId xmlns:a16="http://schemas.microsoft.com/office/drawing/2014/main" id="{19B21513-9192-9236-B64C-1F2324399C48}"/>
                </a:ext>
              </a:extLst>
            </p:cNvPr>
            <p:cNvPicPr>
              <a:picLocks noChangeAspect="1"/>
            </p:cNvPicPr>
            <p:nvPr/>
          </p:nvPicPr>
          <p:blipFill>
            <a:blip r:embed="rId4"/>
            <a:srcRect l="5404" t="18873" r="7261" b="77352"/>
            <a:stretch/>
          </p:blipFill>
          <p:spPr>
            <a:xfrm>
              <a:off x="324000" y="1222208"/>
              <a:ext cx="8496000" cy="259420"/>
            </a:xfrm>
            <a:prstGeom prst="rect">
              <a:avLst/>
            </a:prstGeom>
            <a:ln>
              <a:solidFill>
                <a:schemeClr val="accent1"/>
              </a:solidFill>
            </a:ln>
            <a:effectLst>
              <a:outerShdw blurRad="50800" dist="38100" dir="2700000" algn="tl" rotWithShape="0">
                <a:schemeClr val="accent1">
                  <a:alpha val="40000"/>
                </a:schemeClr>
              </a:outerShdw>
            </a:effectLst>
          </p:spPr>
        </p:pic>
      </p:grpSp>
    </p:spTree>
    <p:extLst>
      <p:ext uri="{BB962C8B-B14F-4D97-AF65-F5344CB8AC3E}">
        <p14:creationId xmlns:p14="http://schemas.microsoft.com/office/powerpoint/2010/main" val="2041113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2F6E-F166-4A6D-8F34-C9F90B3FCCEC}"/>
              </a:ext>
            </a:extLst>
          </p:cNvPr>
          <p:cNvSpPr>
            <a:spLocks noGrp="1"/>
          </p:cNvSpPr>
          <p:nvPr>
            <p:ph type="title"/>
          </p:nvPr>
        </p:nvSpPr>
        <p:spPr/>
        <p:txBody>
          <a:bodyPr/>
          <a:lstStyle/>
          <a:p>
            <a:r>
              <a:rPr lang="en-AU"/>
              <a:t>QCAA resource: Learning continuum</a:t>
            </a:r>
          </a:p>
        </p:txBody>
      </p:sp>
      <p:sp>
        <p:nvSpPr>
          <p:cNvPr id="7" name="TextBox 6">
            <a:extLst>
              <a:ext uri="{FF2B5EF4-FFF2-40B4-BE49-F238E27FC236}">
                <a16:creationId xmlns:a16="http://schemas.microsoft.com/office/drawing/2014/main" id="{D25A6BA0-4782-479F-B6F7-D529B7FFF54D}"/>
              </a:ext>
            </a:extLst>
          </p:cNvPr>
          <p:cNvSpPr txBox="1"/>
          <p:nvPr/>
        </p:nvSpPr>
        <p:spPr>
          <a:xfrm>
            <a:off x="324347" y="871533"/>
            <a:ext cx="2602445" cy="1600438"/>
          </a:xfrm>
          <a:prstGeom prst="rect">
            <a:avLst/>
          </a:prstGeom>
          <a:solidFill>
            <a:schemeClr val="accent4">
              <a:lumMod val="60000"/>
              <a:lumOff val="40000"/>
            </a:schemeClr>
          </a:solidFill>
        </p:spPr>
        <p:txBody>
          <a:bodyPr wrap="square" rtlCol="0">
            <a:spAutoFit/>
          </a:bodyPr>
          <a:lstStyle/>
          <a:p>
            <a:r>
              <a:rPr lang="en-AU" sz="1400" b="1" dirty="0"/>
              <a:t>Year 7-8 Digital Technologies</a:t>
            </a:r>
          </a:p>
          <a:p>
            <a:r>
              <a:rPr lang="en-US" sz="1400" dirty="0"/>
              <a:t>‘… and plan and manage individual and collaborative agile projects’</a:t>
            </a:r>
          </a:p>
          <a:p>
            <a:endParaRPr lang="en-AU" sz="1400" dirty="0"/>
          </a:p>
        </p:txBody>
      </p:sp>
      <p:sp>
        <p:nvSpPr>
          <p:cNvPr id="5" name="TextBox 4">
            <a:extLst>
              <a:ext uri="{FF2B5EF4-FFF2-40B4-BE49-F238E27FC236}">
                <a16:creationId xmlns:a16="http://schemas.microsoft.com/office/drawing/2014/main" id="{3DAB319E-0EC7-8535-FFAC-CE32B4BE81A2}"/>
              </a:ext>
            </a:extLst>
          </p:cNvPr>
          <p:cNvSpPr txBox="1"/>
          <p:nvPr/>
        </p:nvSpPr>
        <p:spPr>
          <a:xfrm>
            <a:off x="250150" y="2536820"/>
            <a:ext cx="2826426" cy="861774"/>
          </a:xfrm>
          <a:prstGeom prst="rect">
            <a:avLst/>
          </a:prstGeom>
          <a:noFill/>
        </p:spPr>
        <p:txBody>
          <a:bodyPr wrap="square">
            <a:spAutoFit/>
          </a:bodyPr>
          <a:lstStyle/>
          <a:p>
            <a:r>
              <a:rPr lang="en-AU" sz="1000" dirty="0">
                <a:solidFill>
                  <a:schemeClr val="bg1">
                    <a:lumMod val="50000"/>
                  </a:schemeClr>
                </a:solidFill>
              </a:rPr>
              <a:t>ACARA, 2010 to present, v9.australiancurriculum.edu.au/f-10-curriculum/general-capabilities/digital-literacy/slideout?code=DLCA5&amp;element=2&amp;sub-element=0</a:t>
            </a:r>
          </a:p>
        </p:txBody>
      </p:sp>
      <p:sp>
        <p:nvSpPr>
          <p:cNvPr id="6" name="Arrow: Chevron 5">
            <a:extLst>
              <a:ext uri="{FF2B5EF4-FFF2-40B4-BE49-F238E27FC236}">
                <a16:creationId xmlns:a16="http://schemas.microsoft.com/office/drawing/2014/main" id="{45A6B33B-E51F-97D3-4EF2-FA41B1CFF6DB}"/>
              </a:ext>
            </a:extLst>
          </p:cNvPr>
          <p:cNvSpPr/>
          <p:nvPr/>
        </p:nvSpPr>
        <p:spPr>
          <a:xfrm rot="5400000">
            <a:off x="8244321" y="413551"/>
            <a:ext cx="814104" cy="614371"/>
          </a:xfrm>
          <a:prstGeom prst="chevron">
            <a:avLst>
              <a:gd name="adj" fmla="val 47143"/>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8" name="TextBox 7">
            <a:extLst>
              <a:ext uri="{FF2B5EF4-FFF2-40B4-BE49-F238E27FC236}">
                <a16:creationId xmlns:a16="http://schemas.microsoft.com/office/drawing/2014/main" id="{443825B6-BD74-ECF4-EC06-4677F57F213F}"/>
              </a:ext>
            </a:extLst>
          </p:cNvPr>
          <p:cNvSpPr txBox="1"/>
          <p:nvPr/>
        </p:nvSpPr>
        <p:spPr>
          <a:xfrm>
            <a:off x="8304498" y="625312"/>
            <a:ext cx="746125" cy="246221"/>
          </a:xfrm>
          <a:prstGeom prst="rect">
            <a:avLst/>
          </a:prstGeom>
          <a:noFill/>
        </p:spPr>
        <p:txBody>
          <a:bodyPr wrap="square" rtlCol="0">
            <a:spAutoFit/>
          </a:bodyPr>
          <a:lstStyle/>
          <a:p>
            <a:pPr algn="ctr"/>
            <a:r>
              <a:rPr lang="en-AU" sz="1000" dirty="0">
                <a:solidFill>
                  <a:schemeClr val="bg1"/>
                </a:solidFill>
              </a:rPr>
              <a:t>Consider</a:t>
            </a:r>
          </a:p>
        </p:txBody>
      </p:sp>
      <p:pic>
        <p:nvPicPr>
          <p:cNvPr id="4" name="Picture 3">
            <a:extLst>
              <a:ext uri="{FF2B5EF4-FFF2-40B4-BE49-F238E27FC236}">
                <a16:creationId xmlns:a16="http://schemas.microsoft.com/office/drawing/2014/main" id="{9FBD10ED-D643-F0E8-1033-3AF5C93B1E4C}"/>
              </a:ext>
            </a:extLst>
          </p:cNvPr>
          <p:cNvPicPr>
            <a:picLocks noChangeAspect="1"/>
          </p:cNvPicPr>
          <p:nvPr/>
        </p:nvPicPr>
        <p:blipFill>
          <a:blip r:embed="rId3"/>
          <a:stretch>
            <a:fillRect/>
          </a:stretch>
        </p:blipFill>
        <p:spPr>
          <a:xfrm>
            <a:off x="3379758" y="1254117"/>
            <a:ext cx="4625382" cy="2635265"/>
          </a:xfrm>
          <a:prstGeom prst="rect">
            <a:avLst/>
          </a:prstGeom>
        </p:spPr>
      </p:pic>
    </p:spTree>
    <p:extLst>
      <p:ext uri="{BB962C8B-B14F-4D97-AF65-F5344CB8AC3E}">
        <p14:creationId xmlns:p14="http://schemas.microsoft.com/office/powerpoint/2010/main" val="42923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433AA-403E-477F-9AF4-32B3E6EA3263}"/>
              </a:ext>
            </a:extLst>
          </p:cNvPr>
          <p:cNvSpPr>
            <a:spLocks noGrp="1"/>
          </p:cNvSpPr>
          <p:nvPr>
            <p:ph type="title"/>
          </p:nvPr>
        </p:nvSpPr>
        <p:spPr/>
        <p:txBody>
          <a:bodyPr/>
          <a:lstStyle/>
          <a:p>
            <a:r>
              <a:rPr lang="en-US"/>
              <a:t>QCAA resources: Level overviews</a:t>
            </a:r>
          </a:p>
        </p:txBody>
      </p:sp>
      <p:pic>
        <p:nvPicPr>
          <p:cNvPr id="8" name="Picture 7">
            <a:extLst>
              <a:ext uri="{FF2B5EF4-FFF2-40B4-BE49-F238E27FC236}">
                <a16:creationId xmlns:a16="http://schemas.microsoft.com/office/drawing/2014/main" id="{82544E93-D54D-198D-B472-54F0EC1C82FA}"/>
              </a:ext>
            </a:extLst>
          </p:cNvPr>
          <p:cNvPicPr>
            <a:picLocks noChangeAspect="1"/>
          </p:cNvPicPr>
          <p:nvPr/>
        </p:nvPicPr>
        <p:blipFill rotWithShape="1">
          <a:blip r:embed="rId3"/>
          <a:srcRect t="23105"/>
          <a:stretch/>
        </p:blipFill>
        <p:spPr>
          <a:xfrm>
            <a:off x="2583415" y="614819"/>
            <a:ext cx="3977170" cy="265752"/>
          </a:xfrm>
          <a:prstGeom prst="rect">
            <a:avLst/>
          </a:prstGeom>
          <a:ln>
            <a:solidFill>
              <a:schemeClr val="tx1"/>
            </a:solidFill>
          </a:ln>
        </p:spPr>
      </p:pic>
      <p:sp>
        <p:nvSpPr>
          <p:cNvPr id="3" name="Arrow: Chevron 2">
            <a:extLst>
              <a:ext uri="{FF2B5EF4-FFF2-40B4-BE49-F238E27FC236}">
                <a16:creationId xmlns:a16="http://schemas.microsoft.com/office/drawing/2014/main" id="{89E7C1E7-6EAA-ECA5-7A79-640200B4771E}"/>
              </a:ext>
            </a:extLst>
          </p:cNvPr>
          <p:cNvSpPr/>
          <p:nvPr/>
        </p:nvSpPr>
        <p:spPr>
          <a:xfrm rot="5400000">
            <a:off x="8244321" y="413551"/>
            <a:ext cx="814104" cy="614371"/>
          </a:xfrm>
          <a:prstGeom prst="chevron">
            <a:avLst>
              <a:gd name="adj" fmla="val 47143"/>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 name="TextBox 3">
            <a:extLst>
              <a:ext uri="{FF2B5EF4-FFF2-40B4-BE49-F238E27FC236}">
                <a16:creationId xmlns:a16="http://schemas.microsoft.com/office/drawing/2014/main" id="{EA94B667-5C2B-8951-C52E-31468D289161}"/>
              </a:ext>
            </a:extLst>
          </p:cNvPr>
          <p:cNvSpPr txBox="1"/>
          <p:nvPr/>
        </p:nvSpPr>
        <p:spPr>
          <a:xfrm>
            <a:off x="8304498" y="625312"/>
            <a:ext cx="746125" cy="246221"/>
          </a:xfrm>
          <a:prstGeom prst="rect">
            <a:avLst/>
          </a:prstGeom>
          <a:noFill/>
        </p:spPr>
        <p:txBody>
          <a:bodyPr wrap="square" rtlCol="0">
            <a:spAutoFit/>
          </a:bodyPr>
          <a:lstStyle/>
          <a:p>
            <a:pPr algn="ctr"/>
            <a:r>
              <a:rPr lang="en-AU" sz="1000">
                <a:solidFill>
                  <a:schemeClr val="bg1"/>
                </a:solidFill>
              </a:rPr>
              <a:t>Consider</a:t>
            </a:r>
          </a:p>
        </p:txBody>
      </p:sp>
      <p:pic>
        <p:nvPicPr>
          <p:cNvPr id="7" name="Picture 6">
            <a:extLst>
              <a:ext uri="{FF2B5EF4-FFF2-40B4-BE49-F238E27FC236}">
                <a16:creationId xmlns:a16="http://schemas.microsoft.com/office/drawing/2014/main" id="{AC74ABF1-A30A-5ECA-32CF-358B21CF0CE4}"/>
              </a:ext>
            </a:extLst>
          </p:cNvPr>
          <p:cNvPicPr>
            <a:picLocks noChangeAspect="1"/>
          </p:cNvPicPr>
          <p:nvPr/>
        </p:nvPicPr>
        <p:blipFill>
          <a:blip r:embed="rId4"/>
          <a:stretch>
            <a:fillRect/>
          </a:stretch>
        </p:blipFill>
        <p:spPr>
          <a:xfrm>
            <a:off x="500927" y="909111"/>
            <a:ext cx="7970363" cy="3795681"/>
          </a:xfrm>
          <a:prstGeom prst="rect">
            <a:avLst/>
          </a:prstGeom>
        </p:spPr>
      </p:pic>
      <p:pic>
        <p:nvPicPr>
          <p:cNvPr id="5" name="Picture 4" descr="A close-up of a logo&#10;&#10;Description automatically generated">
            <a:extLst>
              <a:ext uri="{FF2B5EF4-FFF2-40B4-BE49-F238E27FC236}">
                <a16:creationId xmlns:a16="http://schemas.microsoft.com/office/drawing/2014/main" id="{62D5F6CA-39C7-7C0A-77E3-E4FBB3B793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5876" y="3854269"/>
            <a:ext cx="760239" cy="76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705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EAED-13C3-4BF5-BDD4-4B74040AE024}"/>
              </a:ext>
            </a:extLst>
          </p:cNvPr>
          <p:cNvSpPr>
            <a:spLocks noGrp="1"/>
          </p:cNvSpPr>
          <p:nvPr>
            <p:ph type="title"/>
          </p:nvPr>
        </p:nvSpPr>
        <p:spPr/>
        <p:txBody>
          <a:bodyPr>
            <a:normAutofit/>
          </a:bodyPr>
          <a:lstStyle/>
          <a:p>
            <a:r>
              <a:rPr lang="en-AU" dirty="0"/>
              <a:t>Planning to embed the general capability</a:t>
            </a:r>
          </a:p>
        </p:txBody>
      </p:sp>
      <p:graphicFrame>
        <p:nvGraphicFramePr>
          <p:cNvPr id="4" name="Content Placeholder 3">
            <a:extLst>
              <a:ext uri="{FF2B5EF4-FFF2-40B4-BE49-F238E27FC236}">
                <a16:creationId xmlns:a16="http://schemas.microsoft.com/office/drawing/2014/main" id="{3FE00330-3DFD-49AC-A229-FE1F859E7651}"/>
              </a:ext>
            </a:extLst>
          </p:cNvPr>
          <p:cNvGraphicFramePr>
            <a:graphicFrameLocks noGrp="1"/>
          </p:cNvGraphicFramePr>
          <p:nvPr>
            <p:ph idx="1"/>
            <p:extLst>
              <p:ext uri="{D42A27DB-BD31-4B8C-83A1-F6EECF244321}">
                <p14:modId xmlns:p14="http://schemas.microsoft.com/office/powerpoint/2010/main" val="1795899328"/>
              </p:ext>
            </p:extLst>
          </p:nvPr>
        </p:nvGraphicFramePr>
        <p:xfrm>
          <a:off x="323850" y="3338879"/>
          <a:ext cx="8496300" cy="1253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3104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11AD-1AF9-4452-F4D1-146CFCC5A6B9}"/>
              </a:ext>
            </a:extLst>
          </p:cNvPr>
          <p:cNvSpPr>
            <a:spLocks noGrp="1"/>
          </p:cNvSpPr>
          <p:nvPr>
            <p:ph type="title"/>
          </p:nvPr>
        </p:nvSpPr>
        <p:spPr>
          <a:xfrm>
            <a:off x="327025" y="274637"/>
            <a:ext cx="8017162" cy="360000"/>
          </a:xfrm>
        </p:spPr>
        <p:txBody>
          <a:bodyPr>
            <a:normAutofit/>
          </a:bodyPr>
          <a:lstStyle/>
          <a:p>
            <a:r>
              <a:rPr lang="en-US" dirty="0"/>
              <a:t>Planning teaching and learning strategies</a:t>
            </a:r>
            <a:endParaRPr lang="en-AU" dirty="0"/>
          </a:p>
        </p:txBody>
      </p:sp>
      <p:sp>
        <p:nvSpPr>
          <p:cNvPr id="3" name="Content Placeholder 2">
            <a:extLst>
              <a:ext uri="{FF2B5EF4-FFF2-40B4-BE49-F238E27FC236}">
                <a16:creationId xmlns:a16="http://schemas.microsoft.com/office/drawing/2014/main" id="{C2AD4A94-2EA0-E06F-EB30-F340147E71F4}"/>
              </a:ext>
            </a:extLst>
          </p:cNvPr>
          <p:cNvSpPr>
            <a:spLocks noGrp="1"/>
          </p:cNvSpPr>
          <p:nvPr>
            <p:ph idx="1"/>
          </p:nvPr>
        </p:nvSpPr>
        <p:spPr>
          <a:xfrm>
            <a:off x="324000" y="1121816"/>
            <a:ext cx="8496000" cy="3708000"/>
          </a:xfrm>
        </p:spPr>
        <p:txBody>
          <a:bodyPr>
            <a:normAutofit/>
          </a:bodyPr>
          <a:lstStyle/>
          <a:p>
            <a:r>
              <a:rPr lang="en-AU" sz="2000" dirty="0">
                <a:latin typeface="Arial"/>
                <a:cs typeface="Arial"/>
              </a:rPr>
              <a:t>Approaches could include: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b="0" i="0" u="none" strike="noStrike" kern="1200" cap="none" spc="0" normalizeH="0" baseline="0" noProof="0" dirty="0">
                <a:ln>
                  <a:noFill/>
                </a:ln>
                <a:solidFill>
                  <a:srgbClr val="000000"/>
                </a:solidFill>
                <a:effectLst/>
                <a:uLnTx/>
                <a:uFillTx/>
                <a:latin typeface="Arial"/>
                <a:ea typeface="+mn-ea"/>
                <a:cs typeface="Arial"/>
              </a:rPr>
              <a:t>modelling how to use the digital tool (demonstration and recorded video)</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b="0" i="0" u="none" strike="noStrike" kern="1200" cap="none" spc="0" normalizeH="0" baseline="0" noProof="0" dirty="0">
                <a:ln>
                  <a:noFill/>
                </a:ln>
                <a:solidFill>
                  <a:srgbClr val="000000"/>
                </a:solidFill>
                <a:effectLst/>
                <a:uLnTx/>
                <a:uFillTx/>
                <a:latin typeface="Arial"/>
                <a:ea typeface="+mn-ea"/>
                <a:cs typeface="Arial"/>
              </a:rPr>
              <a:t>thinking aloud and modelling troubleshooting processes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b="0" i="0" u="none" strike="noStrike" kern="1200" cap="none" spc="0" normalizeH="0" baseline="0" noProof="0" dirty="0">
                <a:ln>
                  <a:noFill/>
                </a:ln>
                <a:solidFill>
                  <a:srgbClr val="000000"/>
                </a:solidFill>
                <a:effectLst/>
                <a:uLnTx/>
                <a:uFillTx/>
                <a:latin typeface="Arial"/>
                <a:ea typeface="+mn-ea"/>
                <a:cs typeface="Arial"/>
              </a:rPr>
              <a:t>providing direct instruction on use, purpose and outcomes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b="0" i="0" u="none" strike="noStrike" kern="1200" cap="none" spc="0" normalizeH="0" baseline="0" noProof="0" dirty="0">
                <a:ln>
                  <a:noFill/>
                </a:ln>
                <a:solidFill>
                  <a:srgbClr val="000000"/>
                </a:solidFill>
                <a:effectLst/>
                <a:uLnTx/>
                <a:uFillTx/>
                <a:latin typeface="Arial"/>
                <a:ea typeface="+mn-ea"/>
                <a:cs typeface="Arial"/>
              </a:rPr>
              <a:t>providing scaffolded resource, e.g. visual guide, sequence of steps, sample response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b="0" i="0" u="none" strike="noStrike" kern="1200" cap="none" spc="0" normalizeH="0" baseline="0" noProof="0" dirty="0">
                <a:ln>
                  <a:noFill/>
                </a:ln>
                <a:solidFill>
                  <a:srgbClr val="000000"/>
                </a:solidFill>
                <a:effectLst/>
                <a:uLnTx/>
                <a:uFillTx/>
                <a:latin typeface="Arial"/>
                <a:ea typeface="+mn-ea"/>
                <a:cs typeface="Arial"/>
              </a:rPr>
              <a:t>providing time for independent and collaborative student exploration.</a:t>
            </a:r>
          </a:p>
          <a:p>
            <a:endParaRPr lang="en-AU" dirty="0"/>
          </a:p>
        </p:txBody>
      </p:sp>
      <p:sp>
        <p:nvSpPr>
          <p:cNvPr id="4" name="Arrow: Chevron 3">
            <a:extLst>
              <a:ext uri="{FF2B5EF4-FFF2-40B4-BE49-F238E27FC236}">
                <a16:creationId xmlns:a16="http://schemas.microsoft.com/office/drawing/2014/main" id="{CB114FB7-6F37-8ABD-3419-98EE108CEA29}"/>
              </a:ext>
            </a:extLst>
          </p:cNvPr>
          <p:cNvSpPr/>
          <p:nvPr/>
        </p:nvSpPr>
        <p:spPr>
          <a:xfrm rot="5400000">
            <a:off x="8244321" y="413551"/>
            <a:ext cx="814104" cy="614371"/>
          </a:xfrm>
          <a:prstGeom prst="chevron">
            <a:avLst>
              <a:gd name="adj" fmla="val 47143"/>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5" name="TextBox 4">
            <a:extLst>
              <a:ext uri="{FF2B5EF4-FFF2-40B4-BE49-F238E27FC236}">
                <a16:creationId xmlns:a16="http://schemas.microsoft.com/office/drawing/2014/main" id="{A245DD54-5A56-2D68-9D07-53C1A69F704C}"/>
              </a:ext>
            </a:extLst>
          </p:cNvPr>
          <p:cNvSpPr txBox="1"/>
          <p:nvPr/>
        </p:nvSpPr>
        <p:spPr>
          <a:xfrm>
            <a:off x="8304498" y="625312"/>
            <a:ext cx="746125" cy="246221"/>
          </a:xfrm>
          <a:prstGeom prst="rect">
            <a:avLst/>
          </a:prstGeom>
          <a:noFill/>
        </p:spPr>
        <p:txBody>
          <a:bodyPr wrap="square" rtlCol="0">
            <a:spAutoFit/>
          </a:bodyPr>
          <a:lstStyle/>
          <a:p>
            <a:pPr algn="ctr"/>
            <a:r>
              <a:rPr lang="en-AU" sz="1000" dirty="0">
                <a:solidFill>
                  <a:schemeClr val="bg1"/>
                </a:solidFill>
              </a:rPr>
              <a:t>Plan</a:t>
            </a:r>
          </a:p>
        </p:txBody>
      </p:sp>
    </p:spTree>
    <p:extLst>
      <p:ext uri="{BB962C8B-B14F-4D97-AF65-F5344CB8AC3E}">
        <p14:creationId xmlns:p14="http://schemas.microsoft.com/office/powerpoint/2010/main" val="2721589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72409-19A2-02E9-4D9B-4041252DBFF5}"/>
              </a:ext>
            </a:extLst>
          </p:cNvPr>
          <p:cNvSpPr>
            <a:spLocks noGrp="1"/>
          </p:cNvSpPr>
          <p:nvPr>
            <p:ph type="title"/>
          </p:nvPr>
        </p:nvSpPr>
        <p:spPr/>
        <p:txBody>
          <a:bodyPr/>
          <a:lstStyle/>
          <a:p>
            <a:r>
              <a:rPr lang="en-AU" dirty="0"/>
              <a:t>Example: Science Year 5</a:t>
            </a:r>
          </a:p>
        </p:txBody>
      </p:sp>
      <p:graphicFrame>
        <p:nvGraphicFramePr>
          <p:cNvPr id="5" name="Content Placeholder 4">
            <a:extLst>
              <a:ext uri="{FF2B5EF4-FFF2-40B4-BE49-F238E27FC236}">
                <a16:creationId xmlns:a16="http://schemas.microsoft.com/office/drawing/2014/main" id="{21E89B62-991D-1219-95DB-7AEB9A983601}"/>
              </a:ext>
            </a:extLst>
          </p:cNvPr>
          <p:cNvGraphicFramePr>
            <a:graphicFrameLocks noGrp="1"/>
          </p:cNvGraphicFramePr>
          <p:nvPr>
            <p:ph idx="1"/>
          </p:nvPr>
        </p:nvGraphicFramePr>
        <p:xfrm>
          <a:off x="327025" y="771524"/>
          <a:ext cx="3949700" cy="1615736"/>
        </p:xfrm>
        <a:graphic>
          <a:graphicData uri="http://schemas.openxmlformats.org/drawingml/2006/table">
            <a:tbl>
              <a:tblPr firstRow="1" bandRow="1">
                <a:tableStyleId>{5C22544A-7EE6-4342-B048-85BDC9FD1C3A}</a:tableStyleId>
              </a:tblPr>
              <a:tblGrid>
                <a:gridCol w="3949700">
                  <a:extLst>
                    <a:ext uri="{9D8B030D-6E8A-4147-A177-3AD203B41FA5}">
                      <a16:colId xmlns:a16="http://schemas.microsoft.com/office/drawing/2014/main" val="3596815402"/>
                    </a:ext>
                  </a:extLst>
                </a:gridCol>
              </a:tblGrid>
              <a:tr h="304801">
                <a:tc>
                  <a:txBody>
                    <a:bodyPr/>
                    <a:lstStyle/>
                    <a:p>
                      <a:pPr algn="l"/>
                      <a:r>
                        <a:rPr lang="en-AU" sz="1200">
                          <a:latin typeface="Arial" panose="020B0604020202020204" pitchFamily="34" charset="0"/>
                          <a:cs typeface="Arial" panose="020B0604020202020204" pitchFamily="34" charset="0"/>
                        </a:rPr>
                        <a:t>Content description</a:t>
                      </a:r>
                    </a:p>
                  </a:txBody>
                  <a:tcPr marL="68580" marR="68580" marT="34290" marB="34290">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78227534"/>
                  </a:ext>
                </a:extLst>
              </a:tr>
              <a:tr h="1310935">
                <a:tc>
                  <a:txBody>
                    <a:bodyPr/>
                    <a:lstStyle/>
                    <a:p>
                      <a:r>
                        <a:rPr lang="en-US" sz="1200">
                          <a:solidFill>
                            <a:schemeClr val="tx1"/>
                          </a:solidFill>
                          <a:latin typeface="Arial" panose="020B0604020202020204" pitchFamily="34" charset="0"/>
                          <a:cs typeface="Arial" panose="020B0604020202020204" pitchFamily="34" charset="0"/>
                        </a:rPr>
                        <a:t>write and create texts to communicate ideas and findings for specific purposes and audiences, including selection of language features, </a:t>
                      </a:r>
                      <a:r>
                        <a:rPr kumimoji="0" lang="en-US" sz="1200" b="0" i="0" u="dash" strike="noStrike" kern="1200" cap="none" spc="0" normalizeH="0" baseline="0">
                          <a:ln>
                            <a:noFill/>
                          </a:ln>
                          <a:solidFill>
                            <a:srgbClr val="000000"/>
                          </a:solidFill>
                          <a:effectLst/>
                          <a:highlight>
                            <a:srgbClr val="C2E085"/>
                          </a:highlight>
                          <a:uLnTx/>
                          <a:uFillTx/>
                          <a:latin typeface="Arial" panose="020B0604020202020204" pitchFamily="34" charset="0"/>
                          <a:ea typeface="+mn-ea"/>
                          <a:cs typeface="Times New Roman" panose="02020603050405020304" pitchFamily="18" charset="0"/>
                        </a:rPr>
                        <a:t>using digital tools as appropriate</a:t>
                      </a:r>
                      <a:r>
                        <a:rPr lang="en-US" sz="1200">
                          <a:solidFill>
                            <a:schemeClr val="tx1"/>
                          </a:solidFill>
                          <a:latin typeface="Arial" panose="020B0604020202020204" pitchFamily="34" charset="0"/>
                          <a:cs typeface="Arial" panose="020B0604020202020204" pitchFamily="34" charset="0"/>
                        </a:rPr>
                        <a:t> </a:t>
                      </a:r>
                      <a:r>
                        <a:rPr lang="en-US" sz="900">
                          <a:solidFill>
                            <a:schemeClr val="tx1"/>
                          </a:solidFill>
                          <a:latin typeface="Arial" panose="020B0604020202020204" pitchFamily="34" charset="0"/>
                          <a:cs typeface="Arial" panose="020B0604020202020204" pitchFamily="34" charset="0"/>
                        </a:rPr>
                        <a:t>AC9S5I03</a:t>
                      </a:r>
                    </a:p>
                    <a:p>
                      <a:endParaRPr lang="en-US" sz="1000">
                        <a:solidFill>
                          <a:schemeClr val="tx1"/>
                        </a:solidFill>
                        <a:latin typeface="Arial" panose="020B0604020202020204" pitchFamily="34" charset="0"/>
                        <a:cs typeface="Arial" panose="020B0604020202020204" pitchFamily="34" charset="0"/>
                      </a:endParaRPr>
                    </a:p>
                    <a:p>
                      <a:endParaRPr lang="en-US" sz="1400">
                        <a:solidFill>
                          <a:schemeClr val="tx1"/>
                        </a:solidFill>
                        <a:latin typeface="Arial" panose="020B0604020202020204" pitchFamily="34" charset="0"/>
                        <a:cs typeface="Arial" panose="020B0604020202020204" pitchFamily="34" charset="0"/>
                      </a:endParaRPr>
                    </a:p>
                    <a:p>
                      <a:endParaRPr lang="en-US" sz="900">
                        <a:solidFill>
                          <a:schemeClr val="tx1"/>
                        </a:solidFill>
                        <a:latin typeface="Arial" panose="020B0604020202020204" pitchFamily="34" charset="0"/>
                        <a:cs typeface="Arial" panose="020B0604020202020204" pitchFamily="34" charset="0"/>
                      </a:endParaRPr>
                    </a:p>
                  </a:txBody>
                  <a:tcPr marL="68580" marR="68580" marT="34290" marB="3429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57645246"/>
                  </a:ext>
                </a:extLst>
              </a:tr>
            </a:tbl>
          </a:graphicData>
        </a:graphic>
      </p:graphicFrame>
      <p:pic>
        <p:nvPicPr>
          <p:cNvPr id="11" name="Picture 10">
            <a:extLst>
              <a:ext uri="{FF2B5EF4-FFF2-40B4-BE49-F238E27FC236}">
                <a16:creationId xmlns:a16="http://schemas.microsoft.com/office/drawing/2014/main" id="{C942C5B3-4EE4-3EDC-AD8F-ACAD53B1BCE4}"/>
              </a:ext>
            </a:extLst>
          </p:cNvPr>
          <p:cNvPicPr>
            <a:picLocks noChangeAspect="1"/>
          </p:cNvPicPr>
          <p:nvPr/>
        </p:nvPicPr>
        <p:blipFill>
          <a:blip r:embed="rId3"/>
          <a:stretch>
            <a:fillRect/>
          </a:stretch>
        </p:blipFill>
        <p:spPr>
          <a:xfrm>
            <a:off x="404693" y="1909247"/>
            <a:ext cx="384447" cy="386278"/>
          </a:xfrm>
          <a:prstGeom prst="rect">
            <a:avLst/>
          </a:prstGeom>
        </p:spPr>
      </p:pic>
      <p:sp>
        <p:nvSpPr>
          <p:cNvPr id="27" name="Arrow: Chevron 26">
            <a:extLst>
              <a:ext uri="{FF2B5EF4-FFF2-40B4-BE49-F238E27FC236}">
                <a16:creationId xmlns:a16="http://schemas.microsoft.com/office/drawing/2014/main" id="{56C81C99-14D6-5CA2-2825-3814A9D183DD}"/>
              </a:ext>
            </a:extLst>
          </p:cNvPr>
          <p:cNvSpPr/>
          <p:nvPr/>
        </p:nvSpPr>
        <p:spPr>
          <a:xfrm rot="5400000">
            <a:off x="8244321" y="413551"/>
            <a:ext cx="814104" cy="614371"/>
          </a:xfrm>
          <a:prstGeom prst="chevron">
            <a:avLst>
              <a:gd name="adj" fmla="val 47143"/>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8" name="TextBox 27">
            <a:extLst>
              <a:ext uri="{FF2B5EF4-FFF2-40B4-BE49-F238E27FC236}">
                <a16:creationId xmlns:a16="http://schemas.microsoft.com/office/drawing/2014/main" id="{DA7794F2-1978-CC38-DA80-79A3B2D1D47F}"/>
              </a:ext>
            </a:extLst>
          </p:cNvPr>
          <p:cNvSpPr txBox="1"/>
          <p:nvPr/>
        </p:nvSpPr>
        <p:spPr>
          <a:xfrm>
            <a:off x="8304498" y="625312"/>
            <a:ext cx="746125" cy="246221"/>
          </a:xfrm>
          <a:prstGeom prst="rect">
            <a:avLst/>
          </a:prstGeom>
          <a:noFill/>
        </p:spPr>
        <p:txBody>
          <a:bodyPr wrap="square" rtlCol="0">
            <a:spAutoFit/>
          </a:bodyPr>
          <a:lstStyle/>
          <a:p>
            <a:pPr algn="ctr"/>
            <a:r>
              <a:rPr lang="en-AU" sz="1000">
                <a:solidFill>
                  <a:schemeClr val="bg1"/>
                </a:solidFill>
              </a:rPr>
              <a:t>identify</a:t>
            </a:r>
          </a:p>
        </p:txBody>
      </p:sp>
      <p:grpSp>
        <p:nvGrpSpPr>
          <p:cNvPr id="32" name="Group 31">
            <a:extLst>
              <a:ext uri="{FF2B5EF4-FFF2-40B4-BE49-F238E27FC236}">
                <a16:creationId xmlns:a16="http://schemas.microsoft.com/office/drawing/2014/main" id="{CAB1DB62-BE68-4B1D-7AF8-7D88B78ED36F}"/>
              </a:ext>
            </a:extLst>
          </p:cNvPr>
          <p:cNvGrpSpPr/>
          <p:nvPr/>
        </p:nvGrpSpPr>
        <p:grpSpPr>
          <a:xfrm>
            <a:off x="8302910" y="898626"/>
            <a:ext cx="687510" cy="814104"/>
            <a:chOff x="8108947" y="1434982"/>
            <a:chExt cx="746125" cy="883512"/>
          </a:xfrm>
        </p:grpSpPr>
        <p:sp>
          <p:nvSpPr>
            <p:cNvPr id="30" name="Arrow: Chevron 29">
              <a:extLst>
                <a:ext uri="{FF2B5EF4-FFF2-40B4-BE49-F238E27FC236}">
                  <a16:creationId xmlns:a16="http://schemas.microsoft.com/office/drawing/2014/main" id="{2A2AA4F6-68F0-53D7-FC0E-57E966DA49E4}"/>
                </a:ext>
              </a:extLst>
            </p:cNvPr>
            <p:cNvSpPr/>
            <p:nvPr/>
          </p:nvSpPr>
          <p:spPr>
            <a:xfrm rot="5400000">
              <a:off x="8041844" y="1543363"/>
              <a:ext cx="883512" cy="666750"/>
            </a:xfrm>
            <a:prstGeom prst="chevron">
              <a:avLst>
                <a:gd name="adj" fmla="val 47143"/>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1" name="TextBox 30">
              <a:extLst>
                <a:ext uri="{FF2B5EF4-FFF2-40B4-BE49-F238E27FC236}">
                  <a16:creationId xmlns:a16="http://schemas.microsoft.com/office/drawing/2014/main" id="{8F6175B9-D278-441E-C297-56E750D28AEE}"/>
                </a:ext>
              </a:extLst>
            </p:cNvPr>
            <p:cNvSpPr txBox="1"/>
            <p:nvPr/>
          </p:nvSpPr>
          <p:spPr>
            <a:xfrm>
              <a:off x="8108947" y="1779574"/>
              <a:ext cx="746125" cy="246221"/>
            </a:xfrm>
            <a:prstGeom prst="rect">
              <a:avLst/>
            </a:prstGeom>
            <a:noFill/>
          </p:spPr>
          <p:txBody>
            <a:bodyPr wrap="square" rtlCol="0">
              <a:spAutoFit/>
            </a:bodyPr>
            <a:lstStyle/>
            <a:p>
              <a:pPr algn="ctr"/>
              <a:r>
                <a:rPr lang="en-AU" sz="1000">
                  <a:solidFill>
                    <a:schemeClr val="bg1"/>
                  </a:solidFill>
                </a:rPr>
                <a:t>consider</a:t>
              </a:r>
            </a:p>
          </p:txBody>
        </p:sp>
      </p:grpSp>
      <p:pic>
        <p:nvPicPr>
          <p:cNvPr id="4" name="Picture 3">
            <a:extLst>
              <a:ext uri="{FF2B5EF4-FFF2-40B4-BE49-F238E27FC236}">
                <a16:creationId xmlns:a16="http://schemas.microsoft.com/office/drawing/2014/main" id="{CCA70E0A-A396-56D0-26FD-AC3D92336CE6}"/>
              </a:ext>
            </a:extLst>
          </p:cNvPr>
          <p:cNvPicPr>
            <a:picLocks noChangeAspect="1"/>
          </p:cNvPicPr>
          <p:nvPr/>
        </p:nvPicPr>
        <p:blipFill>
          <a:blip r:embed="rId4"/>
          <a:stretch>
            <a:fillRect/>
          </a:stretch>
        </p:blipFill>
        <p:spPr>
          <a:xfrm>
            <a:off x="4853360" y="981007"/>
            <a:ext cx="3357486" cy="1507953"/>
          </a:xfrm>
          <a:prstGeom prst="rect">
            <a:avLst/>
          </a:prstGeom>
          <a:ln w="12700">
            <a:solidFill>
              <a:schemeClr val="bg1">
                <a:lumMod val="65000"/>
              </a:schemeClr>
            </a:solidFill>
          </a:ln>
        </p:spPr>
      </p:pic>
      <p:graphicFrame>
        <p:nvGraphicFramePr>
          <p:cNvPr id="7" name="Table 6">
            <a:extLst>
              <a:ext uri="{FF2B5EF4-FFF2-40B4-BE49-F238E27FC236}">
                <a16:creationId xmlns:a16="http://schemas.microsoft.com/office/drawing/2014/main" id="{70CDA65F-EE02-0FB6-089B-C2873ED0778E}"/>
              </a:ext>
            </a:extLst>
          </p:cNvPr>
          <p:cNvGraphicFramePr>
            <a:graphicFrameLocks noGrp="1"/>
          </p:cNvGraphicFramePr>
          <p:nvPr/>
        </p:nvGraphicFramePr>
        <p:xfrm>
          <a:off x="4019549" y="2832761"/>
          <a:ext cx="4803475" cy="1841846"/>
        </p:xfrm>
        <a:graphic>
          <a:graphicData uri="http://schemas.openxmlformats.org/drawingml/2006/table">
            <a:tbl>
              <a:tblPr firstRow="1" bandRow="1">
                <a:tableStyleId>{5C22544A-7EE6-4342-B048-85BDC9FD1C3A}</a:tableStyleId>
              </a:tblPr>
              <a:tblGrid>
                <a:gridCol w="1616181">
                  <a:extLst>
                    <a:ext uri="{9D8B030D-6E8A-4147-A177-3AD203B41FA5}">
                      <a16:colId xmlns:a16="http://schemas.microsoft.com/office/drawing/2014/main" val="2550111455"/>
                    </a:ext>
                  </a:extLst>
                </a:gridCol>
                <a:gridCol w="3187294">
                  <a:extLst>
                    <a:ext uri="{9D8B030D-6E8A-4147-A177-3AD203B41FA5}">
                      <a16:colId xmlns:a16="http://schemas.microsoft.com/office/drawing/2014/main" val="1709665448"/>
                    </a:ext>
                  </a:extLst>
                </a:gridCol>
              </a:tblGrid>
              <a:tr h="237949">
                <a:tc gridSpan="2">
                  <a:txBody>
                    <a:bodyPr/>
                    <a:lstStyle/>
                    <a:p>
                      <a:pPr algn="ctr"/>
                      <a:r>
                        <a:rPr lang="en-AU" sz="1200">
                          <a:latin typeface="Arial" panose="020B0604020202020204" pitchFamily="34" charset="0"/>
                          <a:cs typeface="Arial" panose="020B0604020202020204" pitchFamily="34" charset="0"/>
                        </a:rPr>
                        <a:t>Learning continuum</a:t>
                      </a:r>
                    </a:p>
                  </a:txBody>
                  <a:tcPr marL="68580" marR="68580" marT="34290" marB="34290">
                    <a:lnB w="9525" cap="flat" cmpd="sng" algn="ctr">
                      <a:solidFill>
                        <a:schemeClr val="accent1"/>
                      </a:solidFill>
                      <a:prstDash val="solid"/>
                      <a:round/>
                      <a:headEnd type="none" w="med" len="med"/>
                      <a:tailEnd type="none" w="med" len="med"/>
                    </a:lnB>
                  </a:tcPr>
                </a:tc>
                <a:tc hMerge="1">
                  <a:txBody>
                    <a:bodyPr/>
                    <a:lstStyle/>
                    <a:p>
                      <a:pPr algn="l"/>
                      <a:endParaRPr lang="en-AU" sz="1200">
                        <a:latin typeface="Arial" panose="020B0604020202020204" pitchFamily="34" charset="0"/>
                        <a:cs typeface="Arial" panose="020B0604020202020204" pitchFamily="34" charset="0"/>
                      </a:endParaRPr>
                    </a:p>
                  </a:txBody>
                  <a:tcPr marL="68580" marR="68580" marT="34290" marB="34290">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34483473"/>
                  </a:ext>
                </a:extLst>
              </a:tr>
              <a:tr h="382161">
                <a:tc>
                  <a:txBody>
                    <a:bodyPr/>
                    <a:lstStyle/>
                    <a:p>
                      <a:endParaRPr lang="en-US" sz="1100">
                        <a:solidFill>
                          <a:schemeClr val="tx1"/>
                        </a:solidFill>
                        <a:latin typeface="Arial" panose="020B0604020202020204" pitchFamily="34" charset="0"/>
                        <a:cs typeface="Arial" panose="020B0604020202020204" pitchFamily="34" charset="0"/>
                      </a:endParaRPr>
                    </a:p>
                  </a:txBody>
                  <a:tcPr marL="68580" marR="68580" marT="34290" marB="3429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Arial" panose="020B0604020202020204" pitchFamily="34" charset="0"/>
                          <a:cs typeface="Arial" panose="020B0604020202020204" pitchFamily="34" charset="0"/>
                        </a:rPr>
                        <a:t>Level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Arial" panose="020B0604020202020204" pitchFamily="34" charset="0"/>
                          <a:cs typeface="Arial" panose="020B0604020202020204" pitchFamily="34" charset="0"/>
                        </a:rPr>
                        <a:t>(Years 5–6)</a:t>
                      </a:r>
                    </a:p>
                  </a:txBody>
                  <a:tcPr marL="68580" marR="68580" marT="34290" marB="3429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289928443"/>
                  </a:ext>
                </a:extLst>
              </a:tr>
              <a:tr h="465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effectLst/>
                          <a:latin typeface="Arial" panose="020B0604020202020204" pitchFamily="34" charset="0"/>
                          <a:cs typeface="Arial" panose="020B0604020202020204" pitchFamily="34" charset="0"/>
                        </a:rPr>
                        <a:t>Plan</a:t>
                      </a:r>
                      <a:endParaRPr lang="en-US" sz="1100" b="1">
                        <a:solidFill>
                          <a:schemeClr val="tx1"/>
                        </a:solidFill>
                        <a:latin typeface="Arial" panose="020B0604020202020204" pitchFamily="34" charset="0"/>
                        <a:cs typeface="Arial" panose="020B0604020202020204" pitchFamily="34" charset="0"/>
                      </a:endParaRPr>
                    </a:p>
                    <a:p>
                      <a:endParaRPr lang="en-US" sz="1100" b="1">
                        <a:solidFill>
                          <a:schemeClr val="tx1"/>
                        </a:solidFill>
                        <a:latin typeface="Arial" panose="020B0604020202020204" pitchFamily="34" charset="0"/>
                        <a:cs typeface="Arial" panose="020B0604020202020204" pitchFamily="34" charset="0"/>
                      </a:endParaRPr>
                    </a:p>
                  </a:txBody>
                  <a:tcPr marL="68580" marR="68580" marT="34290" marB="3429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effectLst/>
                          <a:latin typeface="Arial" panose="020B0604020202020204" pitchFamily="34" charset="0"/>
                          <a:cs typeface="Arial" panose="020B0604020202020204" pitchFamily="34" charset="0"/>
                        </a:rPr>
                        <a:t>select and use digital tools to develop and follow a plan to complete individual tasks and group projects</a:t>
                      </a:r>
                      <a:endParaRPr lang="en-US" sz="1100">
                        <a:solidFill>
                          <a:schemeClr val="tx1"/>
                        </a:solidFill>
                        <a:latin typeface="Arial" panose="020B0604020202020204" pitchFamily="34" charset="0"/>
                        <a:cs typeface="Arial" panose="020B0604020202020204" pitchFamily="34" charset="0"/>
                      </a:endParaRPr>
                    </a:p>
                  </a:txBody>
                  <a:tcPr marL="68580" marR="68580" marT="34290" marB="3429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933269723"/>
                  </a:ext>
                </a:extLst>
              </a:tr>
              <a:tr h="615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effectLst/>
                          <a:latin typeface="Arial" panose="020B0604020202020204" pitchFamily="34" charset="0"/>
                          <a:cs typeface="Arial" panose="020B0604020202020204" pitchFamily="34" charset="0"/>
                        </a:rPr>
                        <a:t>Create, communicate and collaborate</a:t>
                      </a:r>
                      <a:endParaRPr lang="en-US" sz="1100" b="1">
                        <a:solidFill>
                          <a:schemeClr val="tx1"/>
                        </a:solidFill>
                        <a:latin typeface="Arial" panose="020B0604020202020204" pitchFamily="34" charset="0"/>
                        <a:cs typeface="Arial" panose="020B0604020202020204" pitchFamily="34" charset="0"/>
                      </a:endParaRPr>
                    </a:p>
                  </a:txBody>
                  <a:tcPr marL="68580" marR="68580" marT="34290" marB="3429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r>
                        <a:rPr lang="en-US" sz="1100">
                          <a:solidFill>
                            <a:schemeClr val="tx1"/>
                          </a:solidFill>
                          <a:latin typeface="Arial" panose="020B0604020202020204" pitchFamily="34" charset="0"/>
                          <a:cs typeface="Arial" panose="020B0604020202020204" pitchFamily="34" charset="0"/>
                        </a:rPr>
                        <a:t>select and control a variety of features in appropriate digital tools to create content and communicate and collaborate with trusted groups</a:t>
                      </a:r>
                    </a:p>
                  </a:txBody>
                  <a:tcPr marL="68580" marR="68580" marT="34290" marB="3429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91045718"/>
                  </a:ext>
                </a:extLst>
              </a:tr>
            </a:tbl>
          </a:graphicData>
        </a:graphic>
      </p:graphicFrame>
      <p:cxnSp>
        <p:nvCxnSpPr>
          <p:cNvPr id="8" name="Straight Arrow Connector 7">
            <a:extLst>
              <a:ext uri="{FF2B5EF4-FFF2-40B4-BE49-F238E27FC236}">
                <a16:creationId xmlns:a16="http://schemas.microsoft.com/office/drawing/2014/main" id="{D357DA9D-994E-D703-2ACE-A7B631684E72}"/>
              </a:ext>
            </a:extLst>
          </p:cNvPr>
          <p:cNvCxnSpPr>
            <a:cxnSpLocks/>
          </p:cNvCxnSpPr>
          <p:nvPr/>
        </p:nvCxnSpPr>
        <p:spPr>
          <a:xfrm>
            <a:off x="789140" y="2102386"/>
            <a:ext cx="4064220" cy="0"/>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3DF9041-902E-6561-C4CB-DE2188B7AD8D}"/>
              </a:ext>
            </a:extLst>
          </p:cNvPr>
          <p:cNvCxnSpPr>
            <a:cxnSpLocks/>
          </p:cNvCxnSpPr>
          <p:nvPr/>
        </p:nvCxnSpPr>
        <p:spPr>
          <a:xfrm>
            <a:off x="6102200" y="2488960"/>
            <a:ext cx="0" cy="344614"/>
          </a:xfrm>
          <a:prstGeom prst="straightConnector1">
            <a:avLst/>
          </a:prstGeom>
          <a:ln w="19050">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356B4DD-890F-07BD-FD10-5D215F8B6FC5}"/>
              </a:ext>
            </a:extLst>
          </p:cNvPr>
          <p:cNvGrpSpPr/>
          <p:nvPr/>
        </p:nvGrpSpPr>
        <p:grpSpPr>
          <a:xfrm>
            <a:off x="8302910" y="1487893"/>
            <a:ext cx="687510" cy="814104"/>
            <a:chOff x="8108947" y="1434982"/>
            <a:chExt cx="746125" cy="883512"/>
          </a:xfrm>
        </p:grpSpPr>
        <p:sp>
          <p:nvSpPr>
            <p:cNvPr id="10" name="Arrow: Chevron 9">
              <a:extLst>
                <a:ext uri="{FF2B5EF4-FFF2-40B4-BE49-F238E27FC236}">
                  <a16:creationId xmlns:a16="http://schemas.microsoft.com/office/drawing/2014/main" id="{0C55A106-A82B-60B6-BC9A-F33C436D0652}"/>
                </a:ext>
              </a:extLst>
            </p:cNvPr>
            <p:cNvSpPr/>
            <p:nvPr/>
          </p:nvSpPr>
          <p:spPr>
            <a:xfrm rot="5400000">
              <a:off x="8041844" y="1543363"/>
              <a:ext cx="883512" cy="666750"/>
            </a:xfrm>
            <a:prstGeom prst="chevron">
              <a:avLst>
                <a:gd name="adj" fmla="val 47143"/>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2" name="TextBox 11">
              <a:extLst>
                <a:ext uri="{FF2B5EF4-FFF2-40B4-BE49-F238E27FC236}">
                  <a16:creationId xmlns:a16="http://schemas.microsoft.com/office/drawing/2014/main" id="{010AFDFD-5D09-C2A0-D23C-CF4352AC20C0}"/>
                </a:ext>
              </a:extLst>
            </p:cNvPr>
            <p:cNvSpPr txBox="1"/>
            <p:nvPr/>
          </p:nvSpPr>
          <p:spPr>
            <a:xfrm>
              <a:off x="8108947" y="1779574"/>
              <a:ext cx="746125" cy="267213"/>
            </a:xfrm>
            <a:prstGeom prst="rect">
              <a:avLst/>
            </a:prstGeom>
            <a:noFill/>
          </p:spPr>
          <p:txBody>
            <a:bodyPr wrap="square" rtlCol="0">
              <a:spAutoFit/>
            </a:bodyPr>
            <a:lstStyle/>
            <a:p>
              <a:pPr algn="ctr"/>
              <a:r>
                <a:rPr lang="en-AU" sz="1000">
                  <a:solidFill>
                    <a:schemeClr val="bg1"/>
                  </a:solidFill>
                </a:rPr>
                <a:t>plan</a:t>
              </a:r>
            </a:p>
          </p:txBody>
        </p:sp>
      </p:grpSp>
      <p:sp>
        <p:nvSpPr>
          <p:cNvPr id="13" name="TextBox 12">
            <a:extLst>
              <a:ext uri="{FF2B5EF4-FFF2-40B4-BE49-F238E27FC236}">
                <a16:creationId xmlns:a16="http://schemas.microsoft.com/office/drawing/2014/main" id="{1D5F35B9-312B-0C20-C978-D652453A024D}"/>
              </a:ext>
            </a:extLst>
          </p:cNvPr>
          <p:cNvSpPr txBox="1"/>
          <p:nvPr/>
        </p:nvSpPr>
        <p:spPr>
          <a:xfrm>
            <a:off x="2950369" y="4687084"/>
            <a:ext cx="4586286" cy="400110"/>
          </a:xfrm>
          <a:prstGeom prst="rect">
            <a:avLst/>
          </a:prstGeom>
          <a:noFill/>
        </p:spPr>
        <p:txBody>
          <a:bodyPr wrap="square">
            <a:spAutoFit/>
          </a:bodyPr>
          <a:lstStyle/>
          <a:p>
            <a:r>
              <a:rPr lang="en-AU" sz="1000" dirty="0">
                <a:solidFill>
                  <a:schemeClr val="bg1">
                    <a:lumMod val="65000"/>
                  </a:schemeClr>
                </a:solidFill>
              </a:rPr>
              <a:t>ACARA, 2010 to present, v9.australiancurriculum.edu.au/f-10-curriculum/learning-areas/science/year-5? </a:t>
            </a:r>
            <a:r>
              <a:rPr lang="en-AU" sz="1000" dirty="0">
                <a:solidFill>
                  <a:srgbClr val="797979"/>
                </a:solidFill>
              </a:rPr>
              <a:t> </a:t>
            </a:r>
            <a:endParaRPr lang="en-AU" sz="1000" dirty="0">
              <a:solidFill>
                <a:schemeClr val="bg1">
                  <a:lumMod val="65000"/>
                </a:schemeClr>
              </a:solidFill>
            </a:endParaRPr>
          </a:p>
        </p:txBody>
      </p:sp>
    </p:spTree>
    <p:extLst>
      <p:ext uri="{BB962C8B-B14F-4D97-AF65-F5344CB8AC3E}">
        <p14:creationId xmlns:p14="http://schemas.microsoft.com/office/powerpoint/2010/main" val="204101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3260-6595-40FE-8AC4-1CA2BE4E1B6C}"/>
              </a:ext>
            </a:extLst>
          </p:cNvPr>
          <p:cNvSpPr>
            <a:spLocks noGrp="1"/>
          </p:cNvSpPr>
          <p:nvPr>
            <p:ph type="title"/>
          </p:nvPr>
        </p:nvSpPr>
        <p:spPr>
          <a:noFill/>
        </p:spPr>
        <p:txBody>
          <a:bodyPr/>
          <a:lstStyle/>
          <a:p>
            <a:r>
              <a:rPr lang="en-AU" dirty="0"/>
              <a:t>Pause and reflect</a:t>
            </a:r>
          </a:p>
        </p:txBody>
      </p:sp>
      <p:sp>
        <p:nvSpPr>
          <p:cNvPr id="3" name="Content Placeholder 2">
            <a:extLst>
              <a:ext uri="{FF2B5EF4-FFF2-40B4-BE49-F238E27FC236}">
                <a16:creationId xmlns:a16="http://schemas.microsoft.com/office/drawing/2014/main" id="{22FAEDD3-E66B-4795-8584-39818A240459}"/>
              </a:ext>
            </a:extLst>
          </p:cNvPr>
          <p:cNvSpPr>
            <a:spLocks noGrp="1"/>
          </p:cNvSpPr>
          <p:nvPr>
            <p:ph idx="1"/>
          </p:nvPr>
        </p:nvSpPr>
        <p:spPr>
          <a:xfrm>
            <a:off x="327025" y="771550"/>
            <a:ext cx="8496000" cy="3871399"/>
          </a:xfrm>
        </p:spPr>
        <p:txBody>
          <a:bodyPr vert="horz" lIns="0" tIns="0" rIns="0" bIns="0" rtlCol="0" anchor="t">
            <a:normAutofit/>
          </a:bodyPr>
          <a:lstStyle/>
          <a:p>
            <a:r>
              <a:rPr lang="en-AU" b="1" dirty="0">
                <a:solidFill>
                  <a:srgbClr val="ED7A23"/>
                </a:solidFill>
              </a:rPr>
              <a:t>Consider…</a:t>
            </a:r>
          </a:p>
          <a:p>
            <a:endParaRPr lang="en-AU" dirty="0"/>
          </a:p>
          <a:p>
            <a:r>
              <a:rPr lang="en-AU" dirty="0">
                <a:solidFill>
                  <a:srgbClr val="333333"/>
                </a:solidFill>
                <a:latin typeface="Arial"/>
                <a:cs typeface="Segoe UI"/>
              </a:rPr>
              <a:t>What digital literacy skills do students need by the time they finish school?</a:t>
            </a:r>
          </a:p>
        </p:txBody>
      </p:sp>
      <p:pic>
        <p:nvPicPr>
          <p:cNvPr id="4" name="Graphic 5" descr="Orange circle icon: Solo thinking">
            <a:extLst>
              <a:ext uri="{FF2B5EF4-FFF2-40B4-BE49-F238E27FC236}">
                <a16:creationId xmlns:a16="http://schemas.microsoft.com/office/drawing/2014/main" id="{817228C9-05E7-C59C-A5E6-6F7F0E5779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92400" y="3818374"/>
            <a:ext cx="824575" cy="824575"/>
          </a:xfrm>
          <a:prstGeom prst="rect">
            <a:avLst/>
          </a:prstGeom>
        </p:spPr>
      </p:pic>
    </p:spTree>
    <p:extLst>
      <p:ext uri="{BB962C8B-B14F-4D97-AF65-F5344CB8AC3E}">
        <p14:creationId xmlns:p14="http://schemas.microsoft.com/office/powerpoint/2010/main" val="3505642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CF7E-9FB9-72D6-1BE8-4EBFC8F6B5B9}"/>
              </a:ext>
            </a:extLst>
          </p:cNvPr>
          <p:cNvSpPr>
            <a:spLocks noGrp="1"/>
          </p:cNvSpPr>
          <p:nvPr>
            <p:ph type="title"/>
          </p:nvPr>
        </p:nvSpPr>
        <p:spPr/>
        <p:txBody>
          <a:bodyPr/>
          <a:lstStyle/>
          <a:p>
            <a:r>
              <a:rPr lang="en-AU" dirty="0"/>
              <a:t>Outline</a:t>
            </a:r>
          </a:p>
        </p:txBody>
      </p:sp>
      <p:graphicFrame>
        <p:nvGraphicFramePr>
          <p:cNvPr id="4" name="Content Placeholder 3">
            <a:extLst>
              <a:ext uri="{FF2B5EF4-FFF2-40B4-BE49-F238E27FC236}">
                <a16:creationId xmlns:a16="http://schemas.microsoft.com/office/drawing/2014/main" id="{4A8ADA91-BA00-E04E-E720-8949F3ABC8F1}"/>
              </a:ext>
            </a:extLst>
          </p:cNvPr>
          <p:cNvGraphicFramePr>
            <a:graphicFrameLocks noGrp="1"/>
          </p:cNvGraphicFramePr>
          <p:nvPr>
            <p:ph idx="1"/>
            <p:extLst>
              <p:ext uri="{D42A27DB-BD31-4B8C-83A1-F6EECF244321}">
                <p14:modId xmlns:p14="http://schemas.microsoft.com/office/powerpoint/2010/main" val="3544743526"/>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6725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5A4B-7914-585F-40EE-336FE1BEBBAE}"/>
              </a:ext>
            </a:extLst>
          </p:cNvPr>
          <p:cNvSpPr>
            <a:spLocks noGrp="1"/>
          </p:cNvSpPr>
          <p:nvPr>
            <p:ph type="title"/>
          </p:nvPr>
        </p:nvSpPr>
        <p:spPr/>
        <p:txBody>
          <a:bodyPr/>
          <a:lstStyle/>
          <a:p>
            <a:r>
              <a:rPr lang="en-AU"/>
              <a:t>General capabilities v9.0 </a:t>
            </a:r>
          </a:p>
        </p:txBody>
      </p:sp>
      <p:pic>
        <p:nvPicPr>
          <p:cNvPr id="5" name="Content Placeholder 4">
            <a:extLst>
              <a:ext uri="{FF2B5EF4-FFF2-40B4-BE49-F238E27FC236}">
                <a16:creationId xmlns:a16="http://schemas.microsoft.com/office/drawing/2014/main" id="{992A2981-D28F-C119-24F7-A3475C6616A8}"/>
              </a:ext>
            </a:extLst>
          </p:cNvPr>
          <p:cNvPicPr>
            <a:picLocks noGrp="1" noChangeAspect="1"/>
          </p:cNvPicPr>
          <p:nvPr>
            <p:ph idx="1"/>
          </p:nvPr>
        </p:nvPicPr>
        <p:blipFill>
          <a:blip r:embed="rId3"/>
          <a:stretch>
            <a:fillRect/>
          </a:stretch>
        </p:blipFill>
        <p:spPr>
          <a:xfrm>
            <a:off x="2086252" y="913246"/>
            <a:ext cx="4828864" cy="3639365"/>
          </a:xfrm>
          <a:ln>
            <a:solidFill>
              <a:schemeClr val="accent1"/>
            </a:solidFill>
          </a:ln>
          <a:effectLst>
            <a:outerShdw blurRad="50800" dist="38100" dir="2700000" algn="tl" rotWithShape="0">
              <a:schemeClr val="accent1">
                <a:alpha val="40000"/>
              </a:schemeClr>
            </a:outerShdw>
          </a:effectLst>
        </p:spPr>
      </p:pic>
      <p:sp>
        <p:nvSpPr>
          <p:cNvPr id="3" name="Rectangle 2">
            <a:extLst>
              <a:ext uri="{FF2B5EF4-FFF2-40B4-BE49-F238E27FC236}">
                <a16:creationId xmlns:a16="http://schemas.microsoft.com/office/drawing/2014/main" id="{EDEF2E14-CF92-A06B-521F-F4D5FFDBCFAC}"/>
              </a:ext>
            </a:extLst>
          </p:cNvPr>
          <p:cNvSpPr/>
          <p:nvPr/>
        </p:nvSpPr>
        <p:spPr>
          <a:xfrm>
            <a:off x="3355759" y="1948317"/>
            <a:ext cx="1216241" cy="1025702"/>
          </a:xfrm>
          <a:prstGeom prst="rect">
            <a:avLst/>
          </a:prstGeom>
          <a:solidFill>
            <a:schemeClr val="bg1">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1A48A333-7074-1880-9588-B1D0E9A6386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10578" y="3857781"/>
            <a:ext cx="906397" cy="906397"/>
          </a:xfrm>
          <a:prstGeom prst="rect">
            <a:avLst/>
          </a:prstGeom>
        </p:spPr>
      </p:pic>
    </p:spTree>
    <p:extLst>
      <p:ext uri="{BB962C8B-B14F-4D97-AF65-F5344CB8AC3E}">
        <p14:creationId xmlns:p14="http://schemas.microsoft.com/office/powerpoint/2010/main" val="805599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D3AA-522E-AFA4-9424-17BB68AB8F52}"/>
              </a:ext>
            </a:extLst>
          </p:cNvPr>
          <p:cNvSpPr>
            <a:spLocks noGrp="1"/>
          </p:cNvSpPr>
          <p:nvPr>
            <p:ph type="title"/>
          </p:nvPr>
        </p:nvSpPr>
        <p:spPr/>
        <p:txBody>
          <a:bodyPr/>
          <a:lstStyle/>
          <a:p>
            <a:r>
              <a:rPr lang="en-US"/>
              <a:t>General capabilities: Advice and resources</a:t>
            </a:r>
          </a:p>
        </p:txBody>
      </p:sp>
      <p:pic>
        <p:nvPicPr>
          <p:cNvPr id="5" name="Picture 4">
            <a:extLst>
              <a:ext uri="{FF2B5EF4-FFF2-40B4-BE49-F238E27FC236}">
                <a16:creationId xmlns:a16="http://schemas.microsoft.com/office/drawing/2014/main" id="{BB561E02-3660-6896-4B81-5FC1388E52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10578" y="3857781"/>
            <a:ext cx="906397" cy="906397"/>
          </a:xfrm>
          <a:prstGeom prst="rect">
            <a:avLst/>
          </a:prstGeom>
        </p:spPr>
      </p:pic>
      <p:pic>
        <p:nvPicPr>
          <p:cNvPr id="11" name="Picture 10">
            <a:extLst>
              <a:ext uri="{FF2B5EF4-FFF2-40B4-BE49-F238E27FC236}">
                <a16:creationId xmlns:a16="http://schemas.microsoft.com/office/drawing/2014/main" id="{811ACC6E-1A7C-BB23-6D4F-0CB7C9E1D7C1}"/>
              </a:ext>
            </a:extLst>
          </p:cNvPr>
          <p:cNvPicPr>
            <a:picLocks noChangeAspect="1"/>
          </p:cNvPicPr>
          <p:nvPr/>
        </p:nvPicPr>
        <p:blipFill>
          <a:blip r:embed="rId4"/>
          <a:stretch>
            <a:fillRect/>
          </a:stretch>
        </p:blipFill>
        <p:spPr>
          <a:xfrm>
            <a:off x="993204" y="756448"/>
            <a:ext cx="6648852" cy="3861707"/>
          </a:xfrm>
          <a:prstGeom prst="rect">
            <a:avLst/>
          </a:prstGeom>
        </p:spPr>
      </p:pic>
      <p:sp>
        <p:nvSpPr>
          <p:cNvPr id="3" name="Rectangle 2">
            <a:extLst>
              <a:ext uri="{FF2B5EF4-FFF2-40B4-BE49-F238E27FC236}">
                <a16:creationId xmlns:a16="http://schemas.microsoft.com/office/drawing/2014/main" id="{12BA089C-7F21-60F4-C4ED-DD8B9B2F8054}"/>
              </a:ext>
            </a:extLst>
          </p:cNvPr>
          <p:cNvSpPr/>
          <p:nvPr/>
        </p:nvSpPr>
        <p:spPr>
          <a:xfrm>
            <a:off x="993205" y="1363436"/>
            <a:ext cx="1701010" cy="563335"/>
          </a:xfrm>
          <a:prstGeom prst="rect">
            <a:avLst/>
          </a:prstGeom>
          <a:solidFill>
            <a:schemeClr val="bg1">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EE16973-CA3D-9723-01F2-3F36CEE8E0FB}"/>
              </a:ext>
            </a:extLst>
          </p:cNvPr>
          <p:cNvSpPr/>
          <p:nvPr/>
        </p:nvSpPr>
        <p:spPr>
          <a:xfrm>
            <a:off x="2786293" y="2850365"/>
            <a:ext cx="4751329" cy="1363289"/>
          </a:xfrm>
          <a:prstGeom prst="rect">
            <a:avLst/>
          </a:prstGeom>
          <a:solidFill>
            <a:schemeClr val="bg1">
              <a:alpha val="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959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AAB2-F914-6B18-514E-BB3D3C613586}"/>
              </a:ext>
            </a:extLst>
          </p:cNvPr>
          <p:cNvSpPr>
            <a:spLocks noGrp="1"/>
          </p:cNvSpPr>
          <p:nvPr>
            <p:ph type="title"/>
          </p:nvPr>
        </p:nvSpPr>
        <p:spPr/>
        <p:txBody>
          <a:bodyPr>
            <a:normAutofit/>
          </a:bodyPr>
          <a:lstStyle/>
          <a:p>
            <a:r>
              <a:rPr lang="en-AU" dirty="0"/>
              <a:t>Pause and reflect</a:t>
            </a:r>
          </a:p>
        </p:txBody>
      </p:sp>
      <p:sp>
        <p:nvSpPr>
          <p:cNvPr id="3" name="Content Placeholder 2">
            <a:extLst>
              <a:ext uri="{FF2B5EF4-FFF2-40B4-BE49-F238E27FC236}">
                <a16:creationId xmlns:a16="http://schemas.microsoft.com/office/drawing/2014/main" id="{C9BB18E0-5D6C-C75D-3B66-8A9360C33177}"/>
              </a:ext>
            </a:extLst>
          </p:cNvPr>
          <p:cNvSpPr>
            <a:spLocks noGrp="1"/>
          </p:cNvSpPr>
          <p:nvPr>
            <p:ph idx="1"/>
          </p:nvPr>
        </p:nvSpPr>
        <p:spPr/>
        <p:txBody>
          <a:bodyPr/>
          <a:lstStyle/>
          <a:p>
            <a:r>
              <a:rPr lang="en-AU" dirty="0"/>
              <a:t>Scan</a:t>
            </a:r>
            <a:r>
              <a:rPr lang="en-AU" sz="2000" kern="1200" dirty="0">
                <a:solidFill>
                  <a:schemeClr val="tx1"/>
                </a:solidFill>
                <a:latin typeface="Arial" panose="020B0604020202020204" pitchFamily="34" charset="0"/>
                <a:ea typeface="+mn-ea"/>
                <a:cs typeface="Arial" panose="020B0604020202020204" pitchFamily="34" charset="0"/>
              </a:rPr>
              <a:t> the QCAA resources available </a:t>
            </a:r>
            <a:r>
              <a:rPr lang="en-AU" dirty="0"/>
              <a:t>for the Digital literacy general capability in the Advice and resources accordion menu</a:t>
            </a:r>
            <a:r>
              <a:rPr lang="en-AU" sz="2000" kern="1200" dirty="0">
                <a:solidFill>
                  <a:schemeClr val="tx1"/>
                </a:solidFill>
                <a:latin typeface="Arial" panose="020B0604020202020204" pitchFamily="34" charset="0"/>
                <a:ea typeface="+mn-ea"/>
                <a:cs typeface="Arial" panose="020B0604020202020204" pitchFamily="34" charset="0"/>
              </a:rPr>
              <a:t>. </a:t>
            </a:r>
          </a:p>
          <a:p>
            <a:endParaRPr lang="en-AU" b="1" dirty="0">
              <a:solidFill>
                <a:srgbClr val="ED7A23"/>
              </a:solidFill>
            </a:endParaRPr>
          </a:p>
          <a:p>
            <a:endParaRPr lang="en-AU" b="1" dirty="0">
              <a:solidFill>
                <a:srgbClr val="ED7A23"/>
              </a:solidFill>
            </a:endParaRPr>
          </a:p>
          <a:p>
            <a:endParaRPr lang="en-AU" b="1" dirty="0">
              <a:solidFill>
                <a:srgbClr val="ED7A23"/>
              </a:solidFill>
            </a:endParaRPr>
          </a:p>
          <a:p>
            <a:endParaRPr lang="en-AU" b="1" dirty="0">
              <a:solidFill>
                <a:srgbClr val="ED7A23"/>
              </a:solidFill>
            </a:endParaRPr>
          </a:p>
          <a:p>
            <a:r>
              <a:rPr lang="en-AU" b="1" dirty="0">
                <a:solidFill>
                  <a:srgbClr val="ED7A23"/>
                </a:solidFill>
              </a:rPr>
              <a:t>Consider…</a:t>
            </a:r>
            <a:r>
              <a:rPr lang="en-AU" b="1" dirty="0">
                <a:solidFill>
                  <a:srgbClr val="000000"/>
                </a:solidFill>
                <a:latin typeface="Arial"/>
                <a:cs typeface="Arial"/>
              </a:rPr>
              <a:t> </a:t>
            </a:r>
          </a:p>
          <a:p>
            <a:r>
              <a:rPr lang="en-AU" sz="2000" kern="1200" dirty="0">
                <a:solidFill>
                  <a:schemeClr val="tx1"/>
                </a:solidFill>
                <a:latin typeface="Arial" panose="020B0604020202020204" pitchFamily="34" charset="0"/>
                <a:ea typeface="+mn-ea"/>
                <a:cs typeface="Arial" panose="020B0604020202020204" pitchFamily="34" charset="0"/>
              </a:rPr>
              <a:t>Which resources will you explore further to support planning for </a:t>
            </a:r>
            <a:r>
              <a:rPr lang="en-AU" dirty="0">
                <a:latin typeface="Arial"/>
                <a:cs typeface="Arial"/>
              </a:rPr>
              <a:t>intentional opportunities for students to learn and practise digital literacy skills</a:t>
            </a:r>
            <a:endParaRPr lang="en-AU" sz="2000" kern="1200" dirty="0">
              <a:solidFill>
                <a:schemeClr val="tx1"/>
              </a:solidFill>
              <a:latin typeface="Arial" panose="020B0604020202020204" pitchFamily="34" charset="0"/>
              <a:ea typeface="+mn-ea"/>
              <a:cs typeface="Arial" panose="020B0604020202020204" pitchFamily="34" charset="0"/>
            </a:endParaRPr>
          </a:p>
        </p:txBody>
      </p:sp>
      <p:pic>
        <p:nvPicPr>
          <p:cNvPr id="5" name="Graphic 5" descr="Orange circle icon: Solo thinking">
            <a:extLst>
              <a:ext uri="{FF2B5EF4-FFF2-40B4-BE49-F238E27FC236}">
                <a16:creationId xmlns:a16="http://schemas.microsoft.com/office/drawing/2014/main" id="{817228C9-05E7-C59C-A5E6-6F7F0E5779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8343" y="3848219"/>
            <a:ext cx="848631" cy="848631"/>
          </a:xfrm>
          <a:prstGeom prst="rect">
            <a:avLst/>
          </a:prstGeom>
        </p:spPr>
      </p:pic>
      <p:pic>
        <p:nvPicPr>
          <p:cNvPr id="6" name="Picture 5">
            <a:extLst>
              <a:ext uri="{FF2B5EF4-FFF2-40B4-BE49-F238E27FC236}">
                <a16:creationId xmlns:a16="http://schemas.microsoft.com/office/drawing/2014/main" id="{7C2C7B27-4C9E-86EE-A6FF-E400800B9AD4}"/>
              </a:ext>
            </a:extLst>
          </p:cNvPr>
          <p:cNvPicPr>
            <a:picLocks noChangeAspect="1"/>
          </p:cNvPicPr>
          <p:nvPr/>
        </p:nvPicPr>
        <p:blipFill>
          <a:blip r:embed="rId5"/>
          <a:stretch>
            <a:fillRect/>
          </a:stretch>
        </p:blipFill>
        <p:spPr>
          <a:xfrm>
            <a:off x="3620530" y="1606378"/>
            <a:ext cx="1533781" cy="1533781"/>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3331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FEC3DD-59E6-1F47-ACA7-FBEEC766F1BF}"/>
              </a:ext>
            </a:extLst>
          </p:cNvPr>
          <p:cNvSpPr>
            <a:spLocks noGrp="1"/>
          </p:cNvSpPr>
          <p:nvPr>
            <p:ph sz="half" idx="1"/>
          </p:nvPr>
        </p:nvSpPr>
        <p:spPr>
          <a:xfrm>
            <a:off x="310982" y="537283"/>
            <a:ext cx="3354021" cy="3708000"/>
          </a:xfrm>
        </p:spPr>
        <p:txBody>
          <a:bodyPr vert="horz" lIns="0" tIns="0" rIns="0" bIns="0" rtlCol="0" anchor="t">
            <a:normAutofit/>
          </a:bodyPr>
          <a:lstStyle/>
          <a:p>
            <a:r>
              <a:rPr lang="en-AU" sz="2400" b="1">
                <a:latin typeface="Arial"/>
                <a:cs typeface="Arial"/>
              </a:rPr>
              <a:t>Learning goal</a:t>
            </a:r>
          </a:p>
          <a:p>
            <a:r>
              <a:rPr lang="en-AU">
                <a:latin typeface="Arial"/>
                <a:cs typeface="Arial"/>
              </a:rPr>
              <a:t>Understand how the Australian Curriculum v9.0: Digital literacy general capability </a:t>
            </a:r>
            <a:r>
              <a:rPr lang="en-US">
                <a:latin typeface="Arial"/>
                <a:cs typeface="Arial"/>
              </a:rPr>
              <a:t>can deepen and enrich student learning.</a:t>
            </a:r>
            <a:endParaRPr lang="en-AU">
              <a:latin typeface="Arial"/>
              <a:cs typeface="Arial"/>
            </a:endParaRPr>
          </a:p>
        </p:txBody>
      </p:sp>
      <p:sp>
        <p:nvSpPr>
          <p:cNvPr id="5" name="Content Placeholder 4">
            <a:extLst>
              <a:ext uri="{FF2B5EF4-FFF2-40B4-BE49-F238E27FC236}">
                <a16:creationId xmlns:a16="http://schemas.microsoft.com/office/drawing/2014/main" id="{26024501-D1B4-56E3-A823-70EE324F9F29}"/>
              </a:ext>
            </a:extLst>
          </p:cNvPr>
          <p:cNvSpPr>
            <a:spLocks noGrp="1"/>
          </p:cNvSpPr>
          <p:nvPr>
            <p:ph sz="half" idx="2"/>
          </p:nvPr>
        </p:nvSpPr>
        <p:spPr>
          <a:xfrm>
            <a:off x="4325499" y="543188"/>
            <a:ext cx="4507519" cy="4057124"/>
          </a:xfrm>
        </p:spPr>
        <p:txBody>
          <a:bodyPr vert="horz" lIns="0" tIns="0" rIns="0" bIns="0" rtlCol="0" anchor="t">
            <a:normAutofit lnSpcReduction="10000"/>
          </a:bodyPr>
          <a:lstStyle/>
          <a:p>
            <a:r>
              <a:rPr lang="en-AU" sz="2400" b="1" dirty="0">
                <a:latin typeface="Arial"/>
                <a:cs typeface="Arial"/>
              </a:rPr>
              <a:t>Success criteria</a:t>
            </a:r>
          </a:p>
          <a:p>
            <a:r>
              <a:rPr lang="en-AU" dirty="0">
                <a:latin typeface="Arial"/>
                <a:cs typeface="Arial"/>
              </a:rPr>
              <a:t>You will know you are successful if you:</a:t>
            </a:r>
          </a:p>
          <a:p>
            <a:pPr marL="252000" indent="-252000">
              <a:buFont typeface="Arial" panose="020B0604020202020204" pitchFamily="34" charset="0"/>
              <a:buChar char="•"/>
            </a:pPr>
            <a:r>
              <a:rPr lang="en-AU" dirty="0">
                <a:latin typeface="Arial"/>
                <a:cs typeface="Arial"/>
              </a:rPr>
              <a:t>have </a:t>
            </a:r>
            <a:r>
              <a:rPr lang="en-AU" b="1" dirty="0">
                <a:latin typeface="Arial"/>
                <a:cs typeface="Arial"/>
              </a:rPr>
              <a:t>more knowledge</a:t>
            </a:r>
            <a:r>
              <a:rPr lang="en-AU" dirty="0">
                <a:latin typeface="Arial"/>
                <a:cs typeface="Arial"/>
              </a:rPr>
              <a:t> about the organisation and structure of the Digital literacy general capability</a:t>
            </a:r>
            <a:endParaRPr lang="en-AU" dirty="0"/>
          </a:p>
          <a:p>
            <a:pPr marL="252000" indent="-252000">
              <a:buFont typeface="Arial" panose="020B0604020202020204" pitchFamily="34" charset="0"/>
              <a:buChar char="•"/>
            </a:pPr>
            <a:r>
              <a:rPr lang="en-AU" dirty="0">
                <a:latin typeface="Arial"/>
                <a:cs typeface="Arial"/>
              </a:rPr>
              <a:t>can</a:t>
            </a:r>
            <a:r>
              <a:rPr lang="en-AU" b="1" dirty="0">
                <a:latin typeface="Arial"/>
                <a:cs typeface="Arial"/>
              </a:rPr>
              <a:t> identify learning area opportunities</a:t>
            </a:r>
            <a:r>
              <a:rPr lang="en-AU" dirty="0">
                <a:latin typeface="Arial"/>
                <a:cs typeface="Arial"/>
              </a:rPr>
              <a:t> to authentically embed the Digital literacy general capability in planning</a:t>
            </a:r>
          </a:p>
          <a:p>
            <a:pPr marL="252000" indent="-252000">
              <a:buFont typeface="Arial" panose="020B0604020202020204" pitchFamily="34" charset="0"/>
              <a:buChar char="•"/>
            </a:pPr>
            <a:r>
              <a:rPr lang="en-AU" dirty="0">
                <a:latin typeface="Arial"/>
                <a:cs typeface="Arial"/>
              </a:rPr>
              <a:t>can effectively </a:t>
            </a:r>
            <a:r>
              <a:rPr lang="en-AU" b="1" dirty="0">
                <a:latin typeface="Arial"/>
                <a:cs typeface="Arial"/>
              </a:rPr>
              <a:t>use QCAA resources</a:t>
            </a:r>
            <a:r>
              <a:rPr lang="en-AU" dirty="0">
                <a:latin typeface="Arial"/>
                <a:cs typeface="Arial"/>
              </a:rPr>
              <a:t> to plan intentional opportunities for students to learn and practise digital literacy skills. </a:t>
            </a:r>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91B22DF3-9CEB-F51F-F364-0A61CBD3DBC5}"/>
              </a:ext>
            </a:extLst>
          </p:cNvPr>
          <p:cNvCxnSpPr>
            <a:cxnSpLocks/>
          </p:cNvCxnSpPr>
          <p:nvPr/>
        </p:nvCxnSpPr>
        <p:spPr>
          <a:xfrm>
            <a:off x="3985846" y="771551"/>
            <a:ext cx="0" cy="34722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690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a:xfrm>
            <a:off x="173736" y="771550"/>
            <a:ext cx="8814815" cy="3708000"/>
          </a:xfrm>
        </p:spPr>
        <p:txBody>
          <a:bodyPr vert="horz" lIns="0" tIns="0" rIns="0" bIns="0" rtlCol="0" anchor="t">
            <a:noAutofit/>
          </a:bodyPr>
          <a:lstStyle/>
          <a:p>
            <a:pPr fontAlgn="auto">
              <a:lnSpc>
                <a:spcPct val="110000"/>
              </a:lnSpc>
              <a:spcAft>
                <a:spcPts val="0"/>
              </a:spcAft>
            </a:pPr>
            <a:r>
              <a:rPr lang="en-US" sz="1100" dirty="0"/>
              <a:t>Third-party copyright material, and QCAA material not covered by the CC BY </a:t>
            </a:r>
            <a:r>
              <a:rPr lang="en-US" sz="1100" dirty="0" err="1"/>
              <a:t>licence</a:t>
            </a:r>
            <a:r>
              <a:rPr lang="en-US" sz="1100" dirty="0"/>
              <a:t> is listed below:</a:t>
            </a:r>
          </a:p>
          <a:p>
            <a:pPr marL="287655" indent="-287655" fontAlgn="auto">
              <a:spcAft>
                <a:spcPts val="0"/>
              </a:spcAft>
              <a:buFont typeface="+mj-lt"/>
              <a:buAutoNum type="arabicPeriod"/>
            </a:pPr>
            <a:r>
              <a:rPr lang="en-US" sz="1100" dirty="0">
                <a:solidFill>
                  <a:srgbClr val="111111"/>
                </a:solidFill>
                <a:ea typeface="Times New Roman" panose="02020603050405020304" pitchFamily="18" charset="0"/>
              </a:rPr>
              <a:t>Queensland Government coat of arms, and the QCAA and QSA trademarks may not be reproduced without permission.</a:t>
            </a:r>
          </a:p>
          <a:p>
            <a:pPr marL="287655" indent="-287655">
              <a:buFont typeface="+mj-lt"/>
              <a:buAutoNum type="arabicPeriod"/>
            </a:pPr>
            <a:r>
              <a:rPr lang="en-US" sz="1100" dirty="0"/>
              <a:t>Acknowledgment of Country artwork (2023) ‘Growth through Learning’ by </a:t>
            </a:r>
            <a:r>
              <a:rPr lang="en-US" sz="1100" dirty="0" err="1"/>
              <a:t>Chern’ee</a:t>
            </a:r>
            <a:r>
              <a:rPr lang="en-US" sz="1100" dirty="0"/>
              <a:t>, Brooke and Jesse Sutton, </a:t>
            </a:r>
            <a:r>
              <a:rPr lang="en-US" sz="1100" dirty="0" err="1"/>
              <a:t>Kalkadoon</a:t>
            </a:r>
            <a:r>
              <a:rPr lang="en-US" sz="1100" dirty="0"/>
              <a:t>. </a:t>
            </a:r>
            <a:r>
              <a:rPr lang="en-US" sz="1100" dirty="0">
                <a:hlinkClick r:id="rId3"/>
              </a:rPr>
              <a:t>www.cherneesutton.com.au</a:t>
            </a:r>
            <a:endParaRPr lang="en-US" sz="1100" dirty="0"/>
          </a:p>
          <a:p>
            <a:pPr marL="287655" indent="-287655">
              <a:buFont typeface="+mj-lt"/>
              <a:buAutoNum type="arabicPeriod"/>
            </a:pPr>
            <a:r>
              <a:rPr lang="en-AU" sz="1100" dirty="0">
                <a:solidFill>
                  <a:srgbClr val="111111"/>
                </a:solidFill>
                <a:ea typeface="Times New Roman" panose="02020603050405020304" pitchFamily="18" charset="0"/>
              </a:rPr>
              <a:t>Unless otherwise indicated, material from Australian Curriculum is © ACARA 2010–present, licensed </a:t>
            </a:r>
            <a:r>
              <a:rPr lang="en-AU" sz="1100" u="sng" dirty="0">
                <a:solidFill>
                  <a:srgbClr val="2D7FF9"/>
                </a:solidFill>
                <a:ea typeface="Times New Roman" panose="02020603050405020304" pitchFamily="18" charset="0"/>
                <a:hlinkClick r:id="rId4"/>
              </a:rPr>
              <a:t>CC BY 4.0</a:t>
            </a:r>
            <a:r>
              <a:rPr lang="en-AU" sz="1100" dirty="0">
                <a:solidFill>
                  <a:srgbClr val="111111"/>
                </a:solidFill>
                <a:ea typeface="Times New Roman" panose="02020603050405020304" pitchFamily="18" charset="0"/>
              </a:rPr>
              <a:t>. For the latest information and additional terms of use, see the </a:t>
            </a:r>
            <a:r>
              <a:rPr lang="en-AU" sz="1100" u="sng" dirty="0">
                <a:solidFill>
                  <a:srgbClr val="2D7FF9"/>
                </a:solidFill>
                <a:ea typeface="Times New Roman" panose="02020603050405020304" pitchFamily="18" charset="0"/>
                <a:hlinkClick r:id="rId5"/>
              </a:rPr>
              <a:t>Australian Curriculum website</a:t>
            </a:r>
            <a:r>
              <a:rPr lang="en-AU" sz="1100" dirty="0">
                <a:solidFill>
                  <a:srgbClr val="111111"/>
                </a:solidFill>
                <a:ea typeface="Times New Roman" panose="02020603050405020304" pitchFamily="18" charset="0"/>
              </a:rPr>
              <a:t> and its </a:t>
            </a:r>
            <a:r>
              <a:rPr lang="en-AU" sz="1100" u="sng" dirty="0">
                <a:solidFill>
                  <a:srgbClr val="2D7FF9"/>
                </a:solidFill>
                <a:ea typeface="Times New Roman" panose="02020603050405020304" pitchFamily="18" charset="0"/>
                <a:hlinkClick r:id="rId6"/>
              </a:rPr>
              <a:t>copyright notice</a:t>
            </a:r>
            <a:r>
              <a:rPr lang="en-US" sz="1100" dirty="0"/>
              <a:t>.</a:t>
            </a:r>
          </a:p>
          <a:p>
            <a:pPr marL="287655" indent="-287655" fontAlgn="auto">
              <a:spcAft>
                <a:spcPts val="0"/>
              </a:spcAft>
              <a:buFont typeface="+mj-lt"/>
              <a:buAutoNum type="arabicPeriod"/>
            </a:pPr>
            <a:r>
              <a:rPr lang="en-US" sz="1100" dirty="0"/>
              <a:t>Student and staff images have been used with permission.</a:t>
            </a:r>
          </a:p>
          <a:p>
            <a:pPr marL="287655" indent="-287655">
              <a:buFont typeface="+mj-lt"/>
              <a:buAutoNum type="arabicPeriod"/>
            </a:pPr>
            <a:r>
              <a:rPr lang="en-US" sz="1100" dirty="0">
                <a:latin typeface="Arial"/>
                <a:cs typeface="Arial"/>
              </a:rPr>
              <a:t>The Alice Springs (</a:t>
            </a:r>
            <a:r>
              <a:rPr lang="en-US" sz="1100" dirty="0" err="1">
                <a:latin typeface="Arial"/>
                <a:cs typeface="Arial"/>
              </a:rPr>
              <a:t>Mparntwe</a:t>
            </a:r>
            <a:r>
              <a:rPr lang="en-US" sz="1100" dirty="0">
                <a:latin typeface="Arial"/>
                <a:cs typeface="Arial"/>
              </a:rPr>
              <a:t>) Education Declaration 2019 © Education Services Australia, as the legal entity for the Council of Australian Governments Education Council. Licensed under a Creative Commons Attribution, Non-Commercial 4.0 International </a:t>
            </a:r>
            <a:r>
              <a:rPr lang="en-US" sz="1100" dirty="0" err="1">
                <a:latin typeface="Arial"/>
                <a:cs typeface="Arial"/>
              </a:rPr>
              <a:t>Licence</a:t>
            </a:r>
            <a:r>
              <a:rPr lang="en-US" sz="1100" dirty="0">
                <a:latin typeface="Arial"/>
                <a:cs typeface="Arial"/>
              </a:rPr>
              <a:t>. </a:t>
            </a:r>
          </a:p>
          <a:p>
            <a:pPr marL="287655" indent="-287655">
              <a:buFont typeface="+mj-lt"/>
              <a:buAutoNum type="arabicPeriod"/>
            </a:pPr>
            <a:r>
              <a:rPr lang="en-US" sz="1100" dirty="0">
                <a:latin typeface="Arial"/>
                <a:cs typeface="Arial"/>
              </a:rPr>
              <a:t>ACARA glossary items, the three-dimensional curriculum diagram, and other AC diagrams are 'Excluded Material' used under the terms of the Australian Curriculum and its copyright notice and is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100" dirty="0" err="1">
                <a:latin typeface="Arial"/>
                <a:cs typeface="Arial"/>
              </a:rPr>
              <a:t>organisation</a:t>
            </a:r>
            <a:r>
              <a:rPr lang="en-US" sz="1100" dirty="0">
                <a:latin typeface="Arial"/>
                <a:cs typeface="Arial"/>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100" dirty="0" err="1">
                <a:latin typeface="Arial"/>
                <a:cs typeface="Arial"/>
              </a:rPr>
              <a:t>licence</a:t>
            </a:r>
            <a:r>
              <a:rPr lang="en-US" sz="1100" dirty="0">
                <a:latin typeface="Arial"/>
                <a:cs typeface="Arial"/>
              </a:rPr>
              <a:t> any of these materials to others. Apart from any uses permitted under the </a:t>
            </a:r>
            <a:r>
              <a:rPr lang="en-US" sz="1100" i="1" dirty="0">
                <a:latin typeface="Arial"/>
                <a:cs typeface="Arial"/>
              </a:rPr>
              <a:t>Copyright Act 1968 </a:t>
            </a:r>
            <a:r>
              <a:rPr lang="en-US" sz="1100" dirty="0">
                <a:latin typeface="Arial"/>
                <a:cs typeface="Arial"/>
              </a:rPr>
              <a:t>(</a:t>
            </a:r>
            <a:r>
              <a:rPr lang="en-US" sz="1100" dirty="0" err="1">
                <a:latin typeface="Arial"/>
                <a:cs typeface="Arial"/>
              </a:rPr>
              <a:t>Cth</a:t>
            </a:r>
            <a:r>
              <a:rPr lang="en-US" sz="1100" dirty="0">
                <a:latin typeface="Arial"/>
                <a:cs typeface="Arial"/>
              </a:rPr>
              <a:t>), and those explicitly granted above, all other rights are reserved by ACARA. If you want to use such material in a manner that is outside this restrictive </a:t>
            </a:r>
            <a:r>
              <a:rPr lang="en-US" sz="1100" dirty="0" err="1">
                <a:latin typeface="Arial"/>
                <a:cs typeface="Arial"/>
              </a:rPr>
              <a:t>licence</a:t>
            </a:r>
            <a:r>
              <a:rPr lang="en-US" sz="1100" dirty="0">
                <a:latin typeface="Arial"/>
                <a:cs typeface="Arial"/>
              </a:rPr>
              <a:t>, you must request permission from ACARA by emailing (</a:t>
            </a:r>
            <a:r>
              <a:rPr lang="en-US" sz="1100" dirty="0">
                <a:latin typeface="Arial"/>
                <a:cs typeface="Arial"/>
                <a:hlinkClick r:id="rId7"/>
              </a:rPr>
              <a:t>copyright@acara.edu.au</a:t>
            </a:r>
            <a:r>
              <a:rPr lang="en-US" sz="1100" dirty="0">
                <a:latin typeface="Arial"/>
                <a:cs typeface="Arial"/>
              </a:rPr>
              <a:t>).</a:t>
            </a:r>
            <a:endParaRPr lang="en-US" sz="1200" dirty="0">
              <a:latin typeface="Arial"/>
              <a:cs typeface="Arial"/>
            </a:endParaRPr>
          </a:p>
          <a:p>
            <a:pPr marL="287655" indent="-287655">
              <a:buAutoNum type="arabicPeriod"/>
            </a:pPr>
            <a:r>
              <a:rPr lang="en-US" sz="1100" dirty="0" err="1">
                <a:solidFill>
                  <a:srgbClr val="111111"/>
                </a:solidFill>
                <a:latin typeface="Arial"/>
                <a:cs typeface="Arial"/>
              </a:rPr>
              <a:t>OpenClipart</a:t>
            </a:r>
            <a:r>
              <a:rPr lang="en-US" sz="1100" dirty="0">
                <a:solidFill>
                  <a:srgbClr val="111111"/>
                </a:solidFill>
                <a:latin typeface="Arial"/>
                <a:cs typeface="Arial"/>
              </a:rPr>
              <a:t>-Vectors (2016)  Android, Devices, Laptop. Royalty-Free Vector Graphic, Pixabay.com, https://pixabay.com/vectors/android-devices-laptop-mobile-1293981/</a:t>
            </a:r>
            <a:endParaRPr lang="en-US" sz="1100" dirty="0">
              <a:latin typeface="Arial"/>
              <a:cs typeface="Arial"/>
            </a:endParaRPr>
          </a:p>
          <a:p>
            <a:pPr marL="287655" indent="-287655">
              <a:buFont typeface="+mj-lt"/>
              <a:buAutoNum type="arabicPeriod"/>
            </a:pPr>
            <a:endParaRPr lang="en-US" sz="1200" dirty="0"/>
          </a:p>
        </p:txBody>
      </p:sp>
    </p:spTree>
    <p:extLst>
      <p:ext uri="{BB962C8B-B14F-4D97-AF65-F5344CB8AC3E}">
        <p14:creationId xmlns:p14="http://schemas.microsoft.com/office/powerpoint/2010/main" val="3691810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vert="horz" lIns="0" tIns="0" rIns="0" bIns="0" rtlCol="0" anchor="t">
            <a:normAutofit/>
          </a:bodyPr>
          <a:lstStyle/>
          <a:p>
            <a:pPr>
              <a:spcBef>
                <a:spcPts val="0"/>
              </a:spcBef>
              <a:spcAft>
                <a:spcPts val="0"/>
              </a:spcAft>
            </a:pPr>
            <a:endParaRPr lang="en-US" sz="300"/>
          </a:p>
          <a:p>
            <a:pPr>
              <a:lnSpc>
                <a:spcPct val="110000"/>
              </a:lnSpc>
              <a:spcBef>
                <a:spcPts val="0"/>
              </a:spcBef>
              <a:spcAft>
                <a:spcPts val="0"/>
              </a:spcAft>
            </a:pPr>
            <a:r>
              <a:rPr lang="en-US" sz="1200">
                <a:latin typeface="Arial"/>
                <a:cs typeface="Arial"/>
              </a:rPr>
              <a:t>                </a:t>
            </a:r>
            <a:r>
              <a:rPr lang="en-US">
                <a:latin typeface="Arial"/>
                <a:cs typeface="Arial"/>
              </a:rPr>
              <a:t>© State of Queensland (QCAA) </a:t>
            </a:r>
            <a:r>
              <a:rPr lang="en-AU">
                <a:latin typeface="Arial"/>
                <a:cs typeface="Arial"/>
              </a:rPr>
              <a:t>2024</a:t>
            </a:r>
          </a:p>
          <a:p>
            <a:pPr>
              <a:lnSpc>
                <a:spcPct val="110000"/>
              </a:lnSpc>
            </a:pPr>
            <a:r>
              <a:rPr lang="en-AU" b="1" spc="-20">
                <a:latin typeface="Arial"/>
                <a:cs typeface="Arial"/>
              </a:rPr>
              <a:t>Licence</a:t>
            </a:r>
            <a:r>
              <a:rPr lang="en-AU" spc="-20">
                <a:latin typeface="Arial"/>
                <a:cs typeface="Arial"/>
              </a:rPr>
              <a:t>: </a:t>
            </a:r>
            <a:r>
              <a:rPr lang="en-AU" spc="-20">
                <a:latin typeface="Arial"/>
                <a:cs typeface="Arial"/>
                <a:hlinkClick r:id="rId3"/>
              </a:rPr>
              <a:t>https://creativecommons.org/licenses/by/4.0</a:t>
            </a:r>
            <a:r>
              <a:rPr lang="en-AU" spc="-20">
                <a:latin typeface="Arial"/>
                <a:cs typeface="Arial"/>
              </a:rPr>
              <a:t> </a:t>
            </a:r>
            <a:r>
              <a:rPr lang="en-AU" b="1" spc="-20">
                <a:solidFill>
                  <a:schemeClr val="tx2">
                    <a:lumMod val="50000"/>
                    <a:lumOff val="50000"/>
                  </a:schemeClr>
                </a:solidFill>
                <a:latin typeface="Arial"/>
                <a:cs typeface="Arial"/>
              </a:rPr>
              <a:t>|</a:t>
            </a:r>
            <a:r>
              <a:rPr lang="en-AU" spc="-20">
                <a:latin typeface="Arial"/>
                <a:cs typeface="Arial"/>
              </a:rPr>
              <a:t> </a:t>
            </a:r>
            <a:r>
              <a:rPr lang="en-AU" b="1" spc="-20">
                <a:latin typeface="Arial"/>
                <a:cs typeface="Arial"/>
              </a:rPr>
              <a:t>Copyright notice:</a:t>
            </a:r>
            <a:r>
              <a:rPr lang="en-AU" spc="-20">
                <a:latin typeface="Arial"/>
                <a:cs typeface="Arial"/>
              </a:rPr>
              <a:t> </a:t>
            </a:r>
            <a:r>
              <a:rPr lang="en-AU" spc="-20">
                <a:latin typeface="Arial"/>
                <a:cs typeface="Arial"/>
                <a:hlinkClick r:id="rId4"/>
              </a:rPr>
              <a:t>www.qcaa.qld.edu.au/copyright</a:t>
            </a:r>
            <a:r>
              <a:rPr lang="en-AU" spc="-20">
                <a:latin typeface="Arial"/>
                <a:cs typeface="Arial"/>
              </a:rPr>
              <a:t> — lists the full terms and conditions, which specify certain exceptions to the licence. </a:t>
            </a:r>
            <a:r>
              <a:rPr lang="en-AU" b="1" spc="-20">
                <a:solidFill>
                  <a:schemeClr val="tx2">
                    <a:lumMod val="50000"/>
                    <a:lumOff val="50000"/>
                  </a:schemeClr>
                </a:solidFill>
                <a:latin typeface="Arial"/>
                <a:cs typeface="Arial"/>
              </a:rPr>
              <a:t>|</a:t>
            </a:r>
            <a:r>
              <a:rPr lang="en-AU" spc="-20">
                <a:latin typeface="Arial"/>
                <a:cs typeface="Arial"/>
              </a:rPr>
              <a:t> </a:t>
            </a:r>
            <a:br>
              <a:rPr lang="en-AU" spc="-20"/>
            </a:br>
            <a:r>
              <a:rPr lang="en-US" b="1">
                <a:latin typeface="Arial"/>
                <a:cs typeface="Arial"/>
              </a:rPr>
              <a:t>Attribution </a:t>
            </a:r>
            <a:r>
              <a:rPr lang="en-US">
                <a:latin typeface="Arial"/>
                <a:cs typeface="Arial"/>
              </a:rPr>
              <a:t>(include the link): ©</a:t>
            </a:r>
            <a:r>
              <a:rPr lang="en-AU">
                <a:latin typeface="Arial"/>
                <a:cs typeface="Arial"/>
              </a:rPr>
              <a:t> </a:t>
            </a:r>
            <a:r>
              <a:rPr lang="en-US">
                <a:latin typeface="Arial"/>
                <a:cs typeface="Arial"/>
              </a:rPr>
              <a:t>State</a:t>
            </a:r>
            <a:r>
              <a:rPr lang="en-AU">
                <a:latin typeface="Arial"/>
                <a:cs typeface="Arial"/>
              </a:rPr>
              <a:t> </a:t>
            </a:r>
            <a:r>
              <a:rPr lang="en-US">
                <a:latin typeface="Arial"/>
                <a:cs typeface="Arial"/>
              </a:rPr>
              <a:t>of</a:t>
            </a:r>
            <a:r>
              <a:rPr lang="en-AU">
                <a:latin typeface="Arial"/>
                <a:cs typeface="Arial"/>
              </a:rPr>
              <a:t> </a:t>
            </a:r>
            <a:r>
              <a:rPr lang="en-US">
                <a:latin typeface="Arial"/>
                <a:cs typeface="Arial"/>
              </a:rPr>
              <a:t>Queensland</a:t>
            </a:r>
            <a:r>
              <a:rPr lang="en-AU">
                <a:latin typeface="Arial"/>
                <a:cs typeface="Arial"/>
              </a:rPr>
              <a:t> </a:t>
            </a:r>
            <a:r>
              <a:rPr lang="en-US">
                <a:latin typeface="Arial"/>
                <a:cs typeface="Arial"/>
              </a:rPr>
              <a:t>(QCAA)</a:t>
            </a:r>
            <a:r>
              <a:rPr lang="en-AU">
                <a:latin typeface="Arial"/>
                <a:cs typeface="Arial"/>
              </a:rPr>
              <a:t> 2024 </a:t>
            </a:r>
            <a:r>
              <a:rPr lang="en-AU" spc="-20">
                <a:latin typeface="Arial"/>
                <a:cs typeface="Arial"/>
                <a:hlinkClick r:id="rId4"/>
              </a:rPr>
              <a:t>www.qcaa.qld.edu.au/copyright</a:t>
            </a:r>
            <a:r>
              <a:rPr lang="en-AU" spc="-20">
                <a:latin typeface="Arial"/>
                <a:cs typeface="Arial"/>
              </a:rPr>
              <a:t>.</a:t>
            </a:r>
            <a:endParaRPr lang="en-AU">
              <a:latin typeface="Arial"/>
              <a:cs typeface="Arial"/>
            </a:endParaRPr>
          </a:p>
          <a:p>
            <a:pPr>
              <a:lnSpc>
                <a:spcPct val="110000"/>
              </a:lnSpc>
            </a:pPr>
            <a:r>
              <a:rPr lang="en-US">
                <a:latin typeface="Arial"/>
                <a:cs typeface="Arial"/>
              </a:rPr>
              <a:t>Other copyright material in this presentation is listed on the previous slide/s. </a:t>
            </a:r>
          </a:p>
          <a:p>
            <a:endParaRPr lang="en-AU"/>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3669223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110309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CF7E-9FB9-72D6-1BE8-4EBFC8F6B5B9}"/>
              </a:ext>
            </a:extLst>
          </p:cNvPr>
          <p:cNvSpPr>
            <a:spLocks noGrp="1"/>
          </p:cNvSpPr>
          <p:nvPr>
            <p:ph type="title"/>
          </p:nvPr>
        </p:nvSpPr>
        <p:spPr/>
        <p:txBody>
          <a:bodyPr/>
          <a:lstStyle/>
          <a:p>
            <a:r>
              <a:rPr lang="en-AU" dirty="0"/>
              <a:t>Outline</a:t>
            </a:r>
          </a:p>
        </p:txBody>
      </p:sp>
      <p:graphicFrame>
        <p:nvGraphicFramePr>
          <p:cNvPr id="4" name="Content Placeholder 3">
            <a:extLst>
              <a:ext uri="{FF2B5EF4-FFF2-40B4-BE49-F238E27FC236}">
                <a16:creationId xmlns:a16="http://schemas.microsoft.com/office/drawing/2014/main" id="{4A8ADA91-BA00-E04E-E720-8949F3ABC8F1}"/>
              </a:ext>
            </a:extLst>
          </p:cNvPr>
          <p:cNvGraphicFramePr>
            <a:graphicFrameLocks noGrp="1"/>
          </p:cNvGraphicFramePr>
          <p:nvPr>
            <p:ph idx="1"/>
            <p:extLst>
              <p:ext uri="{D42A27DB-BD31-4B8C-83A1-F6EECF244321}">
                <p14:modId xmlns:p14="http://schemas.microsoft.com/office/powerpoint/2010/main" val="2581663127"/>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014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CF7E-9FB9-72D6-1BE8-4EBFC8F6B5B9}"/>
              </a:ext>
            </a:extLst>
          </p:cNvPr>
          <p:cNvSpPr>
            <a:spLocks noGrp="1"/>
          </p:cNvSpPr>
          <p:nvPr>
            <p:ph type="title"/>
          </p:nvPr>
        </p:nvSpPr>
        <p:spPr/>
        <p:txBody>
          <a:bodyPr/>
          <a:lstStyle/>
          <a:p>
            <a:r>
              <a:rPr lang="en-AU" dirty="0"/>
              <a:t>Outline</a:t>
            </a:r>
          </a:p>
        </p:txBody>
      </p:sp>
      <p:graphicFrame>
        <p:nvGraphicFramePr>
          <p:cNvPr id="4" name="Content Placeholder 3">
            <a:extLst>
              <a:ext uri="{FF2B5EF4-FFF2-40B4-BE49-F238E27FC236}">
                <a16:creationId xmlns:a16="http://schemas.microsoft.com/office/drawing/2014/main" id="{4A8ADA91-BA00-E04E-E720-8949F3ABC8F1}"/>
              </a:ext>
            </a:extLst>
          </p:cNvPr>
          <p:cNvGraphicFramePr>
            <a:graphicFrameLocks noGrp="1"/>
          </p:cNvGraphicFramePr>
          <p:nvPr>
            <p:ph idx="1"/>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1479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A3A9-31CC-4C27-AD41-DAB6627A379B}"/>
              </a:ext>
            </a:extLst>
          </p:cNvPr>
          <p:cNvSpPr>
            <a:spLocks noGrp="1"/>
          </p:cNvSpPr>
          <p:nvPr>
            <p:ph type="title"/>
          </p:nvPr>
        </p:nvSpPr>
        <p:spPr/>
        <p:txBody>
          <a:bodyPr/>
          <a:lstStyle/>
          <a:p>
            <a:r>
              <a:rPr lang="en-AU"/>
              <a:t>Alice Springs (</a:t>
            </a:r>
            <a:r>
              <a:rPr lang="en-AU" err="1"/>
              <a:t>Mparntwe</a:t>
            </a:r>
            <a:r>
              <a:rPr lang="en-AU"/>
              <a:t>) Education Declaration, 2019</a:t>
            </a:r>
          </a:p>
        </p:txBody>
      </p:sp>
      <p:sp>
        <p:nvSpPr>
          <p:cNvPr id="3" name="Content Placeholder 2">
            <a:extLst>
              <a:ext uri="{FF2B5EF4-FFF2-40B4-BE49-F238E27FC236}">
                <a16:creationId xmlns:a16="http://schemas.microsoft.com/office/drawing/2014/main" id="{3CD6F6F2-7F42-4EEC-AF52-FB09383BC887}"/>
              </a:ext>
            </a:extLst>
          </p:cNvPr>
          <p:cNvSpPr>
            <a:spLocks noGrp="1"/>
          </p:cNvSpPr>
          <p:nvPr>
            <p:ph idx="1"/>
          </p:nvPr>
        </p:nvSpPr>
        <p:spPr>
          <a:xfrm>
            <a:off x="327025" y="771550"/>
            <a:ext cx="8349430" cy="360000"/>
          </a:xfrm>
          <a:solidFill>
            <a:schemeClr val="accent2">
              <a:lumMod val="20000"/>
              <a:lumOff val="80000"/>
            </a:schemeClr>
          </a:solidFill>
          <a:ln w="25400">
            <a:noFill/>
          </a:ln>
        </p:spPr>
        <p:txBody>
          <a:bodyPr tIns="18000"/>
          <a:lstStyle/>
          <a:p>
            <a:pPr algn="ctr"/>
            <a:r>
              <a:rPr lang="en-AU" b="1"/>
              <a:t>Vision: </a:t>
            </a:r>
            <a:r>
              <a:rPr lang="en-AU"/>
              <a:t>A world-class education system</a:t>
            </a:r>
          </a:p>
          <a:p>
            <a:endParaRPr lang="en-AU" b="1"/>
          </a:p>
          <a:p>
            <a:endParaRPr lang="en-AU" b="1"/>
          </a:p>
        </p:txBody>
      </p:sp>
      <p:graphicFrame>
        <p:nvGraphicFramePr>
          <p:cNvPr id="4" name="Diagram 3">
            <a:extLst>
              <a:ext uri="{FF2B5EF4-FFF2-40B4-BE49-F238E27FC236}">
                <a16:creationId xmlns:a16="http://schemas.microsoft.com/office/drawing/2014/main" id="{8BEEDCC6-8333-4CD6-A493-A2D91A2CDD3A}"/>
              </a:ext>
            </a:extLst>
          </p:cNvPr>
          <p:cNvGraphicFramePr/>
          <p:nvPr/>
        </p:nvGraphicFramePr>
        <p:xfrm>
          <a:off x="306064" y="1268463"/>
          <a:ext cx="8370391" cy="303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C8FF58F-6AE0-420E-B4AE-61A2CBDCD7C1}"/>
              </a:ext>
            </a:extLst>
          </p:cNvPr>
          <p:cNvSpPr txBox="1"/>
          <p:nvPr/>
        </p:nvSpPr>
        <p:spPr>
          <a:xfrm>
            <a:off x="160774" y="4357142"/>
            <a:ext cx="8370391" cy="369332"/>
          </a:xfrm>
          <a:prstGeom prst="rect">
            <a:avLst/>
          </a:prstGeom>
          <a:noFill/>
        </p:spPr>
        <p:txBody>
          <a:bodyPr wrap="square" rtlCol="0">
            <a:spAutoFit/>
          </a:bodyPr>
          <a:lstStyle/>
          <a:p>
            <a:r>
              <a:rPr lang="en-AU" sz="900" dirty="0">
                <a:solidFill>
                  <a:schemeClr val="bg1">
                    <a:lumMod val="65000"/>
                  </a:schemeClr>
                </a:solidFill>
              </a:rPr>
              <a:t>Source: Education Council 2019, </a:t>
            </a:r>
            <a:r>
              <a:rPr lang="en-AU" sz="900" dirty="0">
                <a:solidFill>
                  <a:schemeClr val="bg1">
                    <a:lumMod val="65000"/>
                  </a:schemeClr>
                </a:solidFill>
                <a:hlinkClick r:id="rId8">
                  <a:extLst>
                    <a:ext uri="{A12FA001-AC4F-418D-AE19-62706E023703}">
                      <ahyp:hlinkClr xmlns:ahyp="http://schemas.microsoft.com/office/drawing/2018/hyperlinkcolor" val="tx"/>
                    </a:ext>
                  </a:extLst>
                </a:hlinkClick>
              </a:rPr>
              <a:t>www.education.gov.au/alice-springs-mparntwe-education-declaration/resources/alice-springs-mparntwe-education-declaration</a:t>
            </a:r>
            <a:r>
              <a:rPr lang="en-AU" sz="900" dirty="0">
                <a:solidFill>
                  <a:schemeClr val="bg1">
                    <a:lumMod val="65000"/>
                  </a:schemeClr>
                </a:solidFill>
              </a:rPr>
              <a:t>, pp. 2–4 </a:t>
            </a:r>
          </a:p>
        </p:txBody>
      </p:sp>
    </p:spTree>
    <p:extLst>
      <p:ext uri="{BB962C8B-B14F-4D97-AF65-F5344CB8AC3E}">
        <p14:creationId xmlns:p14="http://schemas.microsoft.com/office/powerpoint/2010/main" val="363224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A3A9-31CC-4C27-AD41-DAB6627A379B}"/>
              </a:ext>
            </a:extLst>
          </p:cNvPr>
          <p:cNvSpPr>
            <a:spLocks noGrp="1"/>
          </p:cNvSpPr>
          <p:nvPr>
            <p:ph type="title"/>
          </p:nvPr>
        </p:nvSpPr>
        <p:spPr>
          <a:xfrm>
            <a:off x="327024" y="274637"/>
            <a:ext cx="8816976" cy="360000"/>
          </a:xfrm>
        </p:spPr>
        <p:txBody>
          <a:bodyPr>
            <a:normAutofit fontScale="90000"/>
          </a:bodyPr>
          <a:lstStyle/>
          <a:p>
            <a:r>
              <a:rPr lang="en-AU"/>
              <a:t>Alice Springs (</a:t>
            </a:r>
            <a:r>
              <a:rPr lang="en-AU" err="1"/>
              <a:t>Mparntwe</a:t>
            </a:r>
            <a:r>
              <a:rPr lang="en-AU"/>
              <a:t>) Education Declaration ― Digital literacy</a:t>
            </a:r>
          </a:p>
        </p:txBody>
      </p:sp>
      <p:graphicFrame>
        <p:nvGraphicFramePr>
          <p:cNvPr id="4" name="Diagram 3">
            <a:extLst>
              <a:ext uri="{FF2B5EF4-FFF2-40B4-BE49-F238E27FC236}">
                <a16:creationId xmlns:a16="http://schemas.microsoft.com/office/drawing/2014/main" id="{8BEEDCC6-8333-4CD6-A493-A2D91A2CDD3A}"/>
              </a:ext>
            </a:extLst>
          </p:cNvPr>
          <p:cNvGraphicFramePr/>
          <p:nvPr>
            <p:extLst>
              <p:ext uri="{D42A27DB-BD31-4B8C-83A1-F6EECF244321}">
                <p14:modId xmlns:p14="http://schemas.microsoft.com/office/powerpoint/2010/main" val="3062423834"/>
              </p:ext>
            </p:extLst>
          </p:nvPr>
        </p:nvGraphicFramePr>
        <p:xfrm>
          <a:off x="316545" y="1285874"/>
          <a:ext cx="8370391" cy="211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C8FF58F-6AE0-420E-B4AE-61A2CBDCD7C1}"/>
              </a:ext>
            </a:extLst>
          </p:cNvPr>
          <p:cNvSpPr txBox="1"/>
          <p:nvPr/>
        </p:nvSpPr>
        <p:spPr>
          <a:xfrm>
            <a:off x="253740" y="4235804"/>
            <a:ext cx="8496000" cy="400110"/>
          </a:xfrm>
          <a:prstGeom prst="rect">
            <a:avLst/>
          </a:prstGeom>
          <a:noFill/>
        </p:spPr>
        <p:txBody>
          <a:bodyPr wrap="square" rtlCol="0">
            <a:spAutoFit/>
          </a:bodyPr>
          <a:lstStyle/>
          <a:p>
            <a:pPr defTabSz="685800" fontAlgn="auto">
              <a:spcBef>
                <a:spcPts val="0"/>
              </a:spcBef>
              <a:spcAft>
                <a:spcPts val="0"/>
              </a:spcAft>
              <a:defRPr/>
            </a:pPr>
            <a:r>
              <a:rPr lang="en-AU" sz="1000" dirty="0">
                <a:solidFill>
                  <a:schemeClr val="bg1">
                    <a:lumMod val="65000"/>
                  </a:schemeClr>
                </a:solidFill>
                <a:latin typeface="Arial" panose="020B0604020202020204" pitchFamily="34" charset="0"/>
                <a:cs typeface="Arial" panose="020B0604020202020204" pitchFamily="34" charset="0"/>
              </a:rPr>
              <a:t>Education Council 2019, </a:t>
            </a:r>
            <a:r>
              <a:rPr lang="en-AU" sz="1000" dirty="0">
                <a:solidFill>
                  <a:schemeClr val="bg1">
                    <a:lumMod val="6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www.education.gov.au/alice-springs-mparntwe-education-declaration/resources/alice-springs-mparntwe-education-declaration</a:t>
            </a:r>
            <a:r>
              <a:rPr lang="en-AU" sz="1000" dirty="0">
                <a:solidFill>
                  <a:schemeClr val="bg1">
                    <a:lumMod val="65000"/>
                  </a:schemeClr>
                </a:solidFill>
                <a:latin typeface="Arial" panose="020B0604020202020204" pitchFamily="34" charset="0"/>
                <a:cs typeface="Arial" panose="020B0604020202020204" pitchFamily="34" charset="0"/>
              </a:rPr>
              <a:t>, p. 7 </a:t>
            </a:r>
          </a:p>
        </p:txBody>
      </p:sp>
    </p:spTree>
    <p:extLst>
      <p:ext uri="{BB962C8B-B14F-4D97-AF65-F5344CB8AC3E}">
        <p14:creationId xmlns:p14="http://schemas.microsoft.com/office/powerpoint/2010/main" val="274963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a:latin typeface="Arial"/>
                <a:cs typeface="Arial"/>
              </a:rPr>
              <a:t>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rcRect l="3018" t="3709" r="5533" b="5942"/>
          <a:stretch/>
        </p:blipFill>
        <p:spPr>
          <a:xfrm>
            <a:off x="1527246" y="729864"/>
            <a:ext cx="6089501" cy="3683772"/>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9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rPr>
              <a:t>Source: ACARA </a:t>
            </a:r>
            <a:r>
              <a:rPr lang="en-AU" sz="900" dirty="0">
                <a:solidFill>
                  <a:schemeClr val="bg1">
                    <a:lumMod val="65000"/>
                  </a:schemeClr>
                </a:solidFill>
              </a:rPr>
              <a:t>2010 to present, </a:t>
            </a:r>
            <a:r>
              <a:rPr kumimoji="0" lang="en-AU" sz="9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rPr>
              <a:t> </a:t>
            </a:r>
            <a:r>
              <a:rPr kumimoji="0" lang="en-AU" sz="9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www.v9.australiancurriculum.edu.au/help/website-tour</a:t>
            </a:r>
            <a:r>
              <a:rPr kumimoji="0" lang="en-AU" sz="9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rPr>
              <a:t> </a:t>
            </a:r>
          </a:p>
        </p:txBody>
      </p:sp>
      <p:sp>
        <p:nvSpPr>
          <p:cNvPr id="3" name="Oval 2">
            <a:extLst>
              <a:ext uri="{FF2B5EF4-FFF2-40B4-BE49-F238E27FC236}">
                <a16:creationId xmlns:a16="http://schemas.microsoft.com/office/drawing/2014/main" id="{1C380612-2E42-3B16-8739-20E89764F78B}"/>
              </a:ext>
            </a:extLst>
          </p:cNvPr>
          <p:cNvSpPr/>
          <p:nvPr/>
        </p:nvSpPr>
        <p:spPr>
          <a:xfrm rot="19780258">
            <a:off x="4522082" y="2463477"/>
            <a:ext cx="1528408" cy="216545"/>
          </a:xfrm>
          <a:prstGeom prst="ellipse">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858887"/>
      </p:ext>
    </p:extLst>
  </p:cSld>
  <p:clrMapOvr>
    <a:masterClrMapping/>
  </p:clrMapOvr>
</p:sld>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iQ_v9.0_widescreen_ppt_16x9_CC_BY_v21_cm.potx" id="{7A251D56-5F6F-4D3D-99A0-7C9A5FB16123}" vid="{F2DE7523-1E7C-4339-847B-8389D13260AD}"/>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1_cm.potx" id="{7A251D56-5F6F-4D3D-99A0-7C9A5FB16123}" vid="{EFCC0F12-6594-4929-9674-41B88365D7E2}"/>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8" ma:contentTypeDescription="Create a new document." ma:contentTypeScope="" ma:versionID="753818db5ed5e437e74cb1e07f5c7473">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0259de94c5169be824bdd6f332539af7"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C5A3B7-C88D-4F56-8CDB-37E8730B6372}">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3.xml><?xml version="1.0" encoding="utf-8"?>
<ds:datastoreItem xmlns:ds="http://schemas.openxmlformats.org/officeDocument/2006/customXml" ds:itemID="{A5DEBD03-5E9C-40A0-804B-944DDB9E62A1}">
  <ds:schemaRefs>
    <ds:schemaRef ds:uri="70d7b946-3027-4b33-9e00-b894cda58cf9"/>
    <ds:schemaRef ds:uri="http://schemas.microsoft.com/office/2006/documentManagement/types"/>
    <ds:schemaRef ds:uri="http://schemas.microsoft.com/office/infopath/2007/PartnerControls"/>
    <ds:schemaRef ds:uri="http://purl.org/dc/elements/1.1/"/>
    <ds:schemaRef ds:uri="http://schemas.microsoft.com/office/2006/metadata/properties"/>
    <ds:schemaRef ds:uri="1aeb0db8-a023-4f83-a675-fc900e5c4eb0"/>
    <ds:schemaRef ds:uri="http://purl.org/dc/term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8E3A8AC4-414B-4AD5-A315-29792D52C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ACiQ_v9.0_widescreen_ppt_16x9_CC_BY</Template>
  <TotalTime>1631</TotalTime>
  <Words>5485</Words>
  <Application>Microsoft Office PowerPoint</Application>
  <PresentationFormat>On-screen Show (16:9)</PresentationFormat>
  <Paragraphs>415</Paragraphs>
  <Slides>47</Slides>
  <Notes>47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Calibri</vt:lpstr>
      <vt:lpstr>Courier New</vt:lpstr>
      <vt:lpstr>Segoe UI</vt:lpstr>
      <vt:lpstr>Times New Roman</vt:lpstr>
      <vt:lpstr>Wingdings</vt:lpstr>
      <vt:lpstr>QCAA title slides</vt:lpstr>
      <vt:lpstr>QCAA content</vt:lpstr>
      <vt:lpstr>Understanding the P–10 Digital literacy general capability ACv9.0</vt:lpstr>
      <vt:lpstr>Acknowledgment of Country</vt:lpstr>
      <vt:lpstr>PowerPoint Presentation</vt:lpstr>
      <vt:lpstr>Pause and reflect</vt:lpstr>
      <vt:lpstr>Outline</vt:lpstr>
      <vt:lpstr>Outline</vt:lpstr>
      <vt:lpstr>Alice Springs (Mparntwe) Education Declaration, 2019</vt:lpstr>
      <vt:lpstr>Alice Springs (Mparntwe) Education Declaration ― Digital literacy</vt:lpstr>
      <vt:lpstr>Three-dimensional Australian Curriculum</vt:lpstr>
      <vt:lpstr>Taught through the learning areas</vt:lpstr>
      <vt:lpstr>What is digital literacy?</vt:lpstr>
      <vt:lpstr>What is digital literacy?</vt:lpstr>
      <vt:lpstr>What are digital tools?</vt:lpstr>
      <vt:lpstr>Pause and reflect</vt:lpstr>
      <vt:lpstr>Outline</vt:lpstr>
      <vt:lpstr>Digital literacy elements</vt:lpstr>
      <vt:lpstr>Practising digital safety and wellbeing: Sub-elements</vt:lpstr>
      <vt:lpstr>Investigating: Sub-elements</vt:lpstr>
      <vt:lpstr>Creating and exchanging: Sub-elements</vt:lpstr>
      <vt:lpstr>Managing and operating: Sub-elements</vt:lpstr>
      <vt:lpstr>Digital literacy learning continuum</vt:lpstr>
      <vt:lpstr>Outline</vt:lpstr>
      <vt:lpstr>A process for embedding Digital literacy</vt:lpstr>
      <vt:lpstr>Identifying opportunities to embed</vt:lpstr>
      <vt:lpstr>Key connections</vt:lpstr>
      <vt:lpstr>Key connections — Science example</vt:lpstr>
      <vt:lpstr>Pause and reflect</vt:lpstr>
      <vt:lpstr>Links to learning area content</vt:lpstr>
      <vt:lpstr>Scanning for identified links using the icon </vt:lpstr>
      <vt:lpstr>QCAA resources: General capabilities mapping</vt:lpstr>
      <vt:lpstr>QCAA resources: General capabilities mapping</vt:lpstr>
      <vt:lpstr>QCAA resources: Mapping Years 7–10 Geography</vt:lpstr>
      <vt:lpstr>Considering the level descriptions in the continua</vt:lpstr>
      <vt:lpstr>QCAA resource: Learning continuum</vt:lpstr>
      <vt:lpstr>QCAA resource: Learning continuum</vt:lpstr>
      <vt:lpstr>QCAA resources: Level overviews</vt:lpstr>
      <vt:lpstr>Planning to embed the general capability</vt:lpstr>
      <vt:lpstr>Planning teaching and learning strategies</vt:lpstr>
      <vt:lpstr>Example: Science Year 5</vt:lpstr>
      <vt:lpstr>Outline</vt:lpstr>
      <vt:lpstr>General capabilities v9.0 </vt:lpstr>
      <vt:lpstr>General capabilities: Advice and resources</vt:lpstr>
      <vt:lpstr>Pause and reflect</vt:lpstr>
      <vt:lpstr>PowerPoint Presentation</vt:lpstr>
      <vt:lpstr>Acknowledgments</vt:lpstr>
      <vt:lpstr>Copyright notice</vt:lpstr>
      <vt:lpstr>QCAA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Bianca Willis</dc:creator>
  <cp:lastModifiedBy>Krupa Patel</cp:lastModifiedBy>
  <cp:revision>46</cp:revision>
  <dcterms:created xsi:type="dcterms:W3CDTF">2024-09-12T05:40:26Z</dcterms:created>
  <dcterms:modified xsi:type="dcterms:W3CDTF">2025-01-16T02:36:25Z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